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57" r:id="rId3"/>
    <p:sldId id="261" r:id="rId4"/>
    <p:sldId id="258" r:id="rId5"/>
    <p:sldId id="259" r:id="rId6"/>
    <p:sldId id="260" r:id="rId7"/>
    <p:sldId id="265" r:id="rId8"/>
    <p:sldId id="264" r:id="rId9"/>
    <p:sldId id="262" r:id="rId10"/>
    <p:sldId id="263" r:id="rId11"/>
    <p:sldId id="266" r:id="rId12"/>
    <p:sldId id="267" r:id="rId13"/>
    <p:sldId id="268" r:id="rId14"/>
    <p:sldId id="269" r:id="rId15"/>
    <p:sldId id="270" r:id="rId16"/>
    <p:sldId id="271" r:id="rId17"/>
  </p:sldIdLst>
  <p:sldSz cx="12192000" cy="6858000"/>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2" autoAdjust="0"/>
    <p:restoredTop sz="96619" autoAdjust="0"/>
  </p:normalViewPr>
  <p:slideViewPr>
    <p:cSldViewPr snapToGrid="0">
      <p:cViewPr varScale="1">
        <p:scale>
          <a:sx n="163" d="100"/>
          <a:sy n="163" d="100"/>
        </p:scale>
        <p:origin x="246" y="132"/>
      </p:cViewPr>
      <p:guideLst/>
    </p:cSldViewPr>
  </p:slideViewPr>
  <p:notesTextViewPr>
    <p:cViewPr>
      <p:scale>
        <a:sx n="3" d="2"/>
        <a:sy n="3" d="2"/>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D433E8D0-9A00-4C82-9CF8-B88F5F2649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latin typeface="+mj-lt"/>
            </a:endParaRPr>
          </a:p>
        </p:txBody>
      </p:sp>
      <p:sp>
        <p:nvSpPr>
          <p:cNvPr id="3" name="날짜 개체 틀 2">
            <a:extLst>
              <a:ext uri="{FF2B5EF4-FFF2-40B4-BE49-F238E27FC236}">
                <a16:creationId xmlns:a16="http://schemas.microsoft.com/office/drawing/2014/main" id="{20E01A81-9F6E-4A01-9A3E-C06DBE4C33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D01124-FD32-4279-8772-D871528951CD}" type="datetime1">
              <a:rPr lang="ko-KR" altLang="en-US" smtClean="0">
                <a:latin typeface="+mj-lt"/>
              </a:rPr>
              <a:t>2022-03-10</a:t>
            </a:fld>
            <a:endParaRPr lang="ko-KR" altLang="en-US">
              <a:latin typeface="+mj-lt"/>
            </a:endParaRPr>
          </a:p>
        </p:txBody>
      </p:sp>
      <p:sp>
        <p:nvSpPr>
          <p:cNvPr id="4" name="바닥글 개체 틀 3">
            <a:extLst>
              <a:ext uri="{FF2B5EF4-FFF2-40B4-BE49-F238E27FC236}">
                <a16:creationId xmlns:a16="http://schemas.microsoft.com/office/drawing/2014/main" id="{C41352EC-F76F-4F6C-A352-39AE80D8FA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latin typeface="+mj-lt"/>
            </a:endParaRPr>
          </a:p>
        </p:txBody>
      </p:sp>
      <p:sp>
        <p:nvSpPr>
          <p:cNvPr id="5" name="슬라이드 번호 개체 틀 4">
            <a:extLst>
              <a:ext uri="{FF2B5EF4-FFF2-40B4-BE49-F238E27FC236}">
                <a16:creationId xmlns:a16="http://schemas.microsoft.com/office/drawing/2014/main" id="{CE00FAF1-10A5-4D40-9394-5A81227D2A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0CD9F4-9488-4AEE-8DC9-EA9F0A10F800}" type="slidenum">
              <a:rPr lang="en-US" altLang="ko-KR" smtClean="0">
                <a:latin typeface="+mj-lt"/>
              </a:rPr>
              <a:t>‹#›</a:t>
            </a:fld>
            <a:endParaRPr lang="ko-KR" altLang="en-US">
              <a:latin typeface="+mj-lt"/>
            </a:endParaRPr>
          </a:p>
        </p:txBody>
      </p:sp>
    </p:spTree>
    <p:extLst>
      <p:ext uri="{BB962C8B-B14F-4D97-AF65-F5344CB8AC3E}">
        <p14:creationId xmlns:p14="http://schemas.microsoft.com/office/powerpoint/2010/main" val="11359445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lt"/>
              </a:defRPr>
            </a:lvl1pPr>
          </a:lstStyle>
          <a:p>
            <a:endParaRPr lang="ko-KR" altLang="en-US" dirty="0">
              <a:latin typeface="+mj-lt"/>
            </a:endParaRPr>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lt"/>
              </a:defRPr>
            </a:lvl1pPr>
          </a:lstStyle>
          <a:p>
            <a:fld id="{DBD45B77-1E54-4BDE-8546-93F23ED6C41D}" type="datetime1">
              <a:rPr lang="ko-KR" altLang="en-US" smtClean="0"/>
              <a:pPr/>
              <a:t>2022-03-10</a:t>
            </a:fld>
            <a:endParaRPr lang="ko-KR" altLang="en-US" dirty="0">
              <a:latin typeface="+mj-lt"/>
            </a:endParaRPr>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a:t>
            </a:r>
            <a:r>
              <a:rPr lang="ko-KR" altLang="en-US" noProof="0"/>
              <a:t>편집하려면 클릭하세요</a:t>
            </a:r>
            <a:r>
              <a:rPr lang="en-US" altLang="ko-KR" noProof="0"/>
              <a:t>.</a:t>
            </a:r>
          </a:p>
          <a:p>
            <a:pPr lvl="1"/>
            <a:r>
              <a:rPr lang="ko-KR" altLang="en-US"/>
              <a:t>두 </a:t>
            </a:r>
            <a:r>
              <a:rPr lang="ko-KR" altLang="en-US" dirty="0"/>
              <a:t>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lt"/>
              </a:defRPr>
            </a:lvl1pPr>
          </a:lstStyle>
          <a:p>
            <a:endParaRPr lang="ko-KR" altLang="en-US" dirty="0">
              <a:latin typeface="+mj-lt"/>
            </a:endParaRPr>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lt"/>
              </a:defRPr>
            </a:lvl1pPr>
          </a:lstStyle>
          <a:p>
            <a:fld id="{8463C558-18F4-40CB-913D-DAB558FAEF1B}" type="slidenum">
              <a:rPr lang="en-US" altLang="ko-KR" smtClean="0"/>
              <a:pPr/>
              <a:t>‹#›</a:t>
            </a:fld>
            <a:endParaRPr lang="ko-KR" altLang="en-US" dirty="0">
              <a:latin typeface="+mj-lt"/>
            </a:endParaRPr>
          </a:p>
        </p:txBody>
      </p:sp>
    </p:spTree>
    <p:extLst>
      <p:ext uri="{BB962C8B-B14F-4D97-AF65-F5344CB8AC3E}">
        <p14:creationId xmlns:p14="http://schemas.microsoft.com/office/powerpoint/2010/main" val="2075994987"/>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n-ea"/>
        <a:cs typeface="+mn-cs"/>
      </a:defRPr>
    </a:lvl1pPr>
    <a:lvl2pPr marL="457200" algn="l" defTabSz="914400" rtl="0" eaLnBrk="1" latinLnBrk="1" hangingPunct="1">
      <a:defRPr sz="1200" kern="1200">
        <a:solidFill>
          <a:schemeClr val="tx1"/>
        </a:solidFill>
        <a:latin typeface="+mj-lt"/>
        <a:ea typeface="+mn-ea"/>
        <a:cs typeface="+mn-cs"/>
      </a:defRPr>
    </a:lvl2pPr>
    <a:lvl3pPr marL="914400" algn="l" defTabSz="914400" rtl="0" eaLnBrk="1" latinLnBrk="1" hangingPunct="1">
      <a:defRPr sz="1200" kern="1200">
        <a:solidFill>
          <a:schemeClr val="tx1"/>
        </a:solidFill>
        <a:latin typeface="+mj-lt"/>
        <a:ea typeface="+mn-ea"/>
        <a:cs typeface="+mn-cs"/>
      </a:defRPr>
    </a:lvl3pPr>
    <a:lvl4pPr marL="1371600" algn="l" defTabSz="914400" rtl="0" eaLnBrk="1" latinLnBrk="1" hangingPunct="1">
      <a:defRPr sz="1200" kern="1200">
        <a:solidFill>
          <a:schemeClr val="tx1"/>
        </a:solidFill>
        <a:latin typeface="+mj-lt"/>
        <a:ea typeface="+mn-ea"/>
        <a:cs typeface="+mn-cs"/>
      </a:defRPr>
    </a:lvl4pPr>
    <a:lvl5pPr marL="1828800" algn="l" defTabSz="914400" rtl="0" eaLnBrk="1" latinLnBrk="1" hangingPunct="1">
      <a:defRPr sz="1200" kern="1200">
        <a:solidFill>
          <a:schemeClr val="tx1"/>
        </a:solidFill>
        <a:latin typeface="+mj-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463C558-18F4-40CB-913D-DAB558FAEF1B}" type="slidenum">
              <a:rPr lang="en-US" altLang="ko-KR" smtClean="0"/>
              <a:t>1</a:t>
            </a:fld>
            <a:endParaRPr lang="ko-KR" altLang="en-US"/>
          </a:p>
        </p:txBody>
      </p:sp>
    </p:spTree>
    <p:extLst>
      <p:ext uri="{BB962C8B-B14F-4D97-AF65-F5344CB8AC3E}">
        <p14:creationId xmlns:p14="http://schemas.microsoft.com/office/powerpoint/2010/main" val="297193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589213" y="2514600"/>
            <a:ext cx="8915399" cy="2262781"/>
          </a:xfrm>
        </p:spPr>
        <p:txBody>
          <a:bodyPr rtlCol="0" anchor="b">
            <a:normAutofit/>
          </a:bodyPr>
          <a:lstStyle>
            <a:lvl1pPr>
              <a:defRPr sz="5400"/>
            </a:lvl1pPr>
          </a:lstStyle>
          <a:p>
            <a:pPr rtl="0"/>
            <a:r>
              <a:rPr lang="ko-KR" altLang="en-US" noProof="0"/>
              <a:t>마스터 제목 스타일 편집</a:t>
            </a:r>
          </a:p>
        </p:txBody>
      </p:sp>
      <p:sp>
        <p:nvSpPr>
          <p:cNvPr id="3" name="부제목 2"/>
          <p:cNvSpPr>
            <a:spLocks noGrp="1"/>
          </p:cNvSpPr>
          <p:nvPr>
            <p:ph type="subTitle" idx="1"/>
          </p:nvPr>
        </p:nvSpPr>
        <p:spPr>
          <a:xfrm>
            <a:off x="2589213" y="4777379"/>
            <a:ext cx="8915399" cy="1126283"/>
          </a:xfrm>
        </p:spPr>
        <p:txBody>
          <a:bodyPr rtlCol="0"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noProof="0"/>
              <a:t>클릭하여 마스터 부제목 스타일 편집</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7" name="자유형(F)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슬라이드 번호 개체 틀 5"/>
          <p:cNvSpPr>
            <a:spLocks noGrp="1"/>
          </p:cNvSpPr>
          <p:nvPr>
            <p:ph type="sldNum" sz="quarter" idx="12"/>
          </p:nvPr>
        </p:nvSpPr>
        <p:spPr>
          <a:xfrm>
            <a:off x="531812" y="4529540"/>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제목 1"/>
          <p:cNvSpPr>
            <a:spLocks noGrp="1"/>
          </p:cNvSpPr>
          <p:nvPr>
            <p:ph type="title"/>
          </p:nvPr>
        </p:nvSpPr>
        <p:spPr>
          <a:xfrm>
            <a:off x="2589212" y="609600"/>
            <a:ext cx="8915399" cy="3117040"/>
          </a:xfrm>
        </p:spPr>
        <p:txBody>
          <a:bodyPr rtlCol="0" anchor="ctr">
            <a:normAutofit/>
          </a:bodyPr>
          <a:lstStyle>
            <a:lvl1pPr algn="l">
              <a:defRPr sz="4800" b="0" cap="none"/>
            </a:lvl1pPr>
          </a:lstStyle>
          <a:p>
            <a:pPr rtl="0"/>
            <a:r>
              <a:rPr lang="ko-KR" altLang="en-US" noProof="0"/>
              <a:t>마스터 제목 스타일 편집</a:t>
            </a:r>
          </a:p>
        </p:txBody>
      </p:sp>
      <p:sp>
        <p:nvSpPr>
          <p:cNvPr id="3" name="텍스트 개체 틀 2"/>
          <p:cNvSpPr>
            <a:spLocks noGrp="1"/>
          </p:cNvSpPr>
          <p:nvPr>
            <p:ph type="body" idx="1" hasCustomPrompt="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a:xfrm>
            <a:off x="531812" y="3244139"/>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제목 1"/>
          <p:cNvSpPr>
            <a:spLocks noGrp="1"/>
          </p:cNvSpPr>
          <p:nvPr>
            <p:ph type="title"/>
          </p:nvPr>
        </p:nvSpPr>
        <p:spPr>
          <a:xfrm>
            <a:off x="2849949" y="609600"/>
            <a:ext cx="8393926" cy="2895600"/>
          </a:xfrm>
        </p:spPr>
        <p:txBody>
          <a:bodyPr rtlCol="0" anchor="ctr">
            <a:normAutofit/>
          </a:bodyPr>
          <a:lstStyle>
            <a:lvl1pPr algn="l">
              <a:defRPr sz="4800" b="0" cap="none">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13" name="텍스트 개체 틀 9"/>
          <p:cNvSpPr>
            <a:spLocks noGrp="1"/>
          </p:cNvSpPr>
          <p:nvPr>
            <p:ph type="body" sz="quarter" idx="13" hasCustomPrompt="1"/>
          </p:nvPr>
        </p:nvSpPr>
        <p:spPr>
          <a:xfrm>
            <a:off x="3275012" y="3505200"/>
            <a:ext cx="7536554" cy="381000"/>
          </a:xfrm>
        </p:spPr>
        <p:txBody>
          <a:bodyPr rtlCol="0" anchor="ctr">
            <a:noAutofit/>
          </a:bodyPr>
          <a:lstStyle>
            <a:lvl1pPr marL="0" indent="0">
              <a:buFontTx/>
              <a:buNone/>
              <a:defRPr sz="1600">
                <a:solidFill>
                  <a:schemeClr val="tx1">
                    <a:lumMod val="50000"/>
                    <a:lumOff val="50000"/>
                  </a:schemeClr>
                </a:solidFill>
                <a:latin typeface="맑은 고딕" panose="020B0503020000020004" pitchFamily="50" charset="-127"/>
                <a:ea typeface="맑은 고딕" panose="020B0503020000020004" pitchFamily="50" charset="-12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ko-KR" altLang="en-US" noProof="0"/>
              <a:t>마스터 텍스트 스타일을 편집하려면 클릭하세요</a:t>
            </a:r>
            <a:r>
              <a:rPr lang="en-US" altLang="ko-KR" noProof="0"/>
              <a:t>.</a:t>
            </a:r>
          </a:p>
        </p:txBody>
      </p:sp>
      <p:sp>
        <p:nvSpPr>
          <p:cNvPr id="3" name="텍스트 개체 틀 2"/>
          <p:cNvSpPr>
            <a:spLocks noGrp="1"/>
          </p:cNvSpPr>
          <p:nvPr>
            <p:ph type="body" idx="1" hasCustomPrompt="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latin typeface="맑은 고딕" panose="020B0503020000020004" pitchFamily="50" charset="-127"/>
                <a:ea typeface="맑은 고딕" panose="020B0503020000020004" pitchFamily="50"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B61BEF0D-F0BB-DE4B-95CE-6DB70DBA9567}" type="datetimeFigureOut">
              <a:rPr lang="en-US" altLang="ko-KR" smtClean="0"/>
              <a:pPr/>
              <a:t>3/10/2022</a:t>
            </a:fld>
            <a:endParaRPr lang="ko-KR" altLang="en-US"/>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a:p>
        </p:txBody>
      </p:sp>
      <p:sp>
        <p:nvSpPr>
          <p:cNvPr id="11" name="자유형(F)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a:xfrm>
            <a:off x="531812" y="3244139"/>
            <a:ext cx="779767" cy="365125"/>
          </a:xfrm>
        </p:spPr>
        <p:txBody>
          <a:bodyPr rtlCol="0"/>
          <a:lstStyle>
            <a:lvl1pPr>
              <a:defRPr>
                <a:latin typeface="맑은 고딕" panose="020B0503020000020004" pitchFamily="50" charset="-127"/>
                <a:ea typeface="맑은 고딕" panose="020B0503020000020004" pitchFamily="50" charset="-127"/>
              </a:defRPr>
            </a:lvl1pPr>
          </a:lstStyle>
          <a:p>
            <a:fld id="{D57F1E4F-1CFF-5643-939E-217C01CDF565}" type="slidenum">
              <a:rPr lang="en-US" altLang="ko-KR" smtClean="0"/>
              <a:pPr/>
              <a:t>‹#›</a:t>
            </a:fld>
            <a:endParaRPr lang="ko-KR" altLang="en-US"/>
          </a:p>
        </p:txBody>
      </p:sp>
      <p:sp>
        <p:nvSpPr>
          <p:cNvPr id="14" name="텍스트 상자 13"/>
          <p:cNvSpPr txBox="1"/>
          <p:nvPr/>
        </p:nvSpPr>
        <p:spPr>
          <a:xfrm>
            <a:off x="2467652" y="648005"/>
            <a:ext cx="609600" cy="584776"/>
          </a:xfrm>
          <a:prstGeom prst="rect">
            <a:avLst/>
          </a:prstGeom>
        </p:spPr>
        <p:txBody>
          <a:bodyPr vert="horz" lIns="91440" tIns="45720" rIns="91440" bIns="45720" rtlCol="0" anchor="ctr">
            <a:noAutofit/>
          </a:bodyPr>
          <a:lstStyle/>
          <a:p>
            <a:pPr lvl="0" rtl="0"/>
            <a:r>
              <a:rPr lang="ko-KR" altLang="en-US" sz="8000" noProof="0">
                <a:ln w="3175" cmpd="sng">
                  <a:noFill/>
                </a:ln>
                <a:solidFill>
                  <a:schemeClr val="accent1"/>
                </a:solidFill>
                <a:effectLst/>
                <a:latin typeface="맑은 고딕" panose="020B0503020000020004" pitchFamily="50" charset="-127"/>
                <a:ea typeface="맑은 고딕" panose="020B0503020000020004" pitchFamily="50" charset="-127"/>
              </a:rPr>
              <a:t>“</a:t>
            </a:r>
          </a:p>
        </p:txBody>
      </p:sp>
      <p:sp>
        <p:nvSpPr>
          <p:cNvPr id="15" name="텍스트 상자 14"/>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ko-KR" altLang="en-US" sz="8000" noProof="0">
                <a:ln w="3175" cmpd="sng">
                  <a:noFill/>
                </a:ln>
                <a:solidFill>
                  <a:schemeClr val="accent1"/>
                </a:solidFill>
                <a:effectLst/>
                <a:latin typeface="맑은 고딕" panose="020B0503020000020004" pitchFamily="50" charset="-127"/>
                <a:ea typeface="맑은 고딕" panose="020B0503020000020004" pitchFamily="50" charset="-127"/>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제목 1"/>
          <p:cNvSpPr>
            <a:spLocks noGrp="1"/>
          </p:cNvSpPr>
          <p:nvPr>
            <p:ph type="title"/>
          </p:nvPr>
        </p:nvSpPr>
        <p:spPr>
          <a:xfrm>
            <a:off x="2589213" y="2438400"/>
            <a:ext cx="8915400" cy="2724845"/>
          </a:xfrm>
        </p:spPr>
        <p:txBody>
          <a:bodyPr rtlCol="0" anchor="b">
            <a:normAutofit/>
          </a:bodyPr>
          <a:lstStyle>
            <a:lvl1pPr algn="l">
              <a:defRPr sz="4800" b="0"/>
            </a:lvl1pPr>
          </a:lstStyle>
          <a:p>
            <a:pPr rtl="0"/>
            <a:r>
              <a:rPr lang="ko-KR" altLang="en-US" noProof="0"/>
              <a:t>마스터 제목 스타일 편집</a:t>
            </a:r>
          </a:p>
        </p:txBody>
      </p:sp>
      <p:sp>
        <p:nvSpPr>
          <p:cNvPr id="4" name="텍스트 개체 틀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ko-KR" altLang="en-US" noProof="0"/>
              <a:t>마스터 텍스트 스타일을 편집하려면 클릭하세요</a:t>
            </a:r>
            <a:r>
              <a:rPr lang="en-US" altLang="ko-KR" noProof="0"/>
              <a:t>.</a:t>
            </a:r>
          </a:p>
        </p:txBody>
      </p:sp>
      <p:sp>
        <p:nvSpPr>
          <p:cNvPr id="5" name="날짜 개체 틀 4"/>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슬라이드 번호 개체 틀 6"/>
          <p:cNvSpPr>
            <a:spLocks noGrp="1"/>
          </p:cNvSpPr>
          <p:nvPr>
            <p:ph type="sldNum" sz="quarter" idx="12"/>
          </p:nvPr>
        </p:nvSpPr>
        <p:spPr>
          <a:xfrm>
            <a:off x="531812" y="4983087"/>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12" name="제목 1"/>
          <p:cNvSpPr>
            <a:spLocks noGrp="1"/>
          </p:cNvSpPr>
          <p:nvPr>
            <p:ph type="title"/>
          </p:nvPr>
        </p:nvSpPr>
        <p:spPr>
          <a:xfrm>
            <a:off x="2849949" y="609600"/>
            <a:ext cx="8393926" cy="2895600"/>
          </a:xfrm>
        </p:spPr>
        <p:txBody>
          <a:bodyPr rtlCol="0" anchor="ctr">
            <a:normAutofit/>
          </a:bodyPr>
          <a:lstStyle>
            <a:lvl1pPr algn="l">
              <a:defRPr sz="4800" b="0" cap="none">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21" name="텍스트 개체 틀 9"/>
          <p:cNvSpPr>
            <a:spLocks noGrp="1"/>
          </p:cNvSpPr>
          <p:nvPr>
            <p:ph type="body" sz="quarter" idx="13" hasCustomPrompt="1"/>
          </p:nvPr>
        </p:nvSpPr>
        <p:spPr>
          <a:xfrm>
            <a:off x="2589212" y="4343400"/>
            <a:ext cx="8915400" cy="838200"/>
          </a:xfrm>
        </p:spPr>
        <p:txBody>
          <a:bodyPr rtlCol="0" anchor="b">
            <a:noAutofit/>
          </a:bodyPr>
          <a:lstStyle>
            <a:lvl1pPr marL="0" indent="0">
              <a:buFontTx/>
              <a:buNone/>
              <a:defRPr sz="2400">
                <a:solidFill>
                  <a:schemeClr val="accent1"/>
                </a:solidFill>
                <a:latin typeface="맑은 고딕" panose="020B0503020000020004" pitchFamily="50" charset="-127"/>
                <a:ea typeface="맑은 고딕" panose="020B0503020000020004" pitchFamily="50" charset="-12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ko-KR" altLang="en-US" noProof="0"/>
              <a:t>마스터 텍스트 스타일을 편집하려면 클릭하세요</a:t>
            </a:r>
            <a:r>
              <a:rPr lang="en-US" altLang="ko-KR" noProof="0"/>
              <a:t>.</a:t>
            </a:r>
          </a:p>
        </p:txBody>
      </p:sp>
      <p:sp>
        <p:nvSpPr>
          <p:cNvPr id="4" name="텍스트 개체 틀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latin typeface="맑은 고딕" panose="020B0503020000020004" pitchFamily="50" charset="-127"/>
                <a:ea typeface="맑은 고딕" panose="020B0503020000020004" pitchFamily="50" charset="-127"/>
              </a:defRPr>
            </a:lvl1pPr>
          </a:lstStyle>
          <a:p>
            <a:pPr marL="0" lvl="0" indent="0" rtl="0">
              <a:buNone/>
            </a:pPr>
            <a:r>
              <a:rPr lang="ko-KR" altLang="en-US" noProof="0"/>
              <a:t>마스터 텍스트 스타일을 편집하려면 클릭하세요</a:t>
            </a:r>
            <a:r>
              <a:rPr lang="en-US" altLang="ko-KR" noProof="0"/>
              <a:t>.</a:t>
            </a:r>
          </a:p>
        </p:txBody>
      </p:sp>
      <p:sp>
        <p:nvSpPr>
          <p:cNvPr id="5" name="날짜 개체 틀 4"/>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B61BEF0D-F0BB-DE4B-95CE-6DB70DBA9567}" type="datetimeFigureOut">
              <a:rPr lang="en-US" altLang="ko-KR" smtClean="0"/>
              <a:pPr/>
              <a:t>3/10/2022</a:t>
            </a:fld>
            <a:endParaRPr lang="ko-KR" altLang="en-US"/>
          </a:p>
        </p:txBody>
      </p:sp>
      <p:sp>
        <p:nvSpPr>
          <p:cNvPr id="6" name="바닥글 개체 틀 5"/>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a:p>
        </p:txBody>
      </p:sp>
      <p:sp>
        <p:nvSpPr>
          <p:cNvPr id="11" name="자유형(F)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슬라이드 번호 개체 틀 6"/>
          <p:cNvSpPr>
            <a:spLocks noGrp="1"/>
          </p:cNvSpPr>
          <p:nvPr>
            <p:ph type="sldNum" sz="quarter" idx="12"/>
          </p:nvPr>
        </p:nvSpPr>
        <p:spPr>
          <a:xfrm>
            <a:off x="531812" y="4983087"/>
            <a:ext cx="779767" cy="365125"/>
          </a:xfrm>
        </p:spPr>
        <p:txBody>
          <a:bodyPr rtlCol="0"/>
          <a:lstStyle>
            <a:lvl1pPr>
              <a:defRPr>
                <a:latin typeface="맑은 고딕" panose="020B0503020000020004" pitchFamily="50" charset="-127"/>
                <a:ea typeface="맑은 고딕" panose="020B0503020000020004" pitchFamily="50" charset="-127"/>
              </a:defRPr>
            </a:lvl1pPr>
          </a:lstStyle>
          <a:p>
            <a:fld id="{D57F1E4F-1CFF-5643-939E-217C01CDF565}" type="slidenum">
              <a:rPr lang="en-US" altLang="ko-KR" smtClean="0"/>
              <a:pPr/>
              <a:t>‹#›</a:t>
            </a:fld>
            <a:endParaRPr lang="ko-KR" altLang="en-US"/>
          </a:p>
        </p:txBody>
      </p:sp>
      <p:sp>
        <p:nvSpPr>
          <p:cNvPr id="17" name="텍스트 상자 16"/>
          <p:cNvSpPr txBox="1"/>
          <p:nvPr/>
        </p:nvSpPr>
        <p:spPr>
          <a:xfrm>
            <a:off x="2467652" y="648005"/>
            <a:ext cx="609600" cy="584776"/>
          </a:xfrm>
          <a:prstGeom prst="rect">
            <a:avLst/>
          </a:prstGeom>
        </p:spPr>
        <p:txBody>
          <a:bodyPr vert="horz" lIns="91440" tIns="45720" rIns="91440" bIns="45720" rtlCol="0" anchor="ctr">
            <a:noAutofit/>
          </a:bodyPr>
          <a:lstStyle/>
          <a:p>
            <a:pPr lvl="0" rtl="0"/>
            <a:r>
              <a:rPr lang="ko-KR" altLang="en-US" sz="8000" noProof="0">
                <a:ln w="3175" cmpd="sng">
                  <a:noFill/>
                </a:ln>
                <a:solidFill>
                  <a:schemeClr val="accent1"/>
                </a:solidFill>
                <a:effectLst/>
                <a:latin typeface="맑은 고딕" panose="020B0503020000020004" pitchFamily="50" charset="-127"/>
                <a:ea typeface="맑은 고딕" panose="020B0503020000020004" pitchFamily="50" charset="-127"/>
              </a:rPr>
              <a:t>“</a:t>
            </a:r>
          </a:p>
        </p:txBody>
      </p:sp>
      <p:sp>
        <p:nvSpPr>
          <p:cNvPr id="18" name="텍스트 상자 17"/>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ko-KR" altLang="en-US" sz="8000" noProof="0">
                <a:ln w="3175" cmpd="sng">
                  <a:noFill/>
                </a:ln>
                <a:solidFill>
                  <a:schemeClr val="accent1"/>
                </a:solidFill>
                <a:effectLst/>
                <a:latin typeface="맑은 고딕" panose="020B0503020000020004" pitchFamily="50" charset="-127"/>
                <a:ea typeface="맑은 고딕" panose="020B0503020000020004" pitchFamily="50" charset="-127"/>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또는 False">
    <p:spTree>
      <p:nvGrpSpPr>
        <p:cNvPr id="1" name=""/>
        <p:cNvGrpSpPr/>
        <p:nvPr/>
      </p:nvGrpSpPr>
      <p:grpSpPr>
        <a:xfrm>
          <a:off x="0" y="0"/>
          <a:ext cx="0" cy="0"/>
          <a:chOff x="0" y="0"/>
          <a:chExt cx="0" cy="0"/>
        </a:xfrm>
      </p:grpSpPr>
      <p:sp>
        <p:nvSpPr>
          <p:cNvPr id="2" name="제목 1"/>
          <p:cNvSpPr>
            <a:spLocks noGrp="1"/>
          </p:cNvSpPr>
          <p:nvPr>
            <p:ph type="title"/>
          </p:nvPr>
        </p:nvSpPr>
        <p:spPr>
          <a:xfrm>
            <a:off x="2589212" y="627407"/>
            <a:ext cx="8915399" cy="2880020"/>
          </a:xfrm>
        </p:spPr>
        <p:txBody>
          <a:bodyPr rtlCol="0" anchor="ctr">
            <a:normAutofit/>
          </a:bodyPr>
          <a:lstStyle>
            <a:lvl1pPr algn="l">
              <a:defRPr sz="4800" b="0"/>
            </a:lvl1pPr>
          </a:lstStyle>
          <a:p>
            <a:pPr rtl="0"/>
            <a:r>
              <a:rPr lang="ko-KR" altLang="en-US" noProof="0"/>
              <a:t>마스터 제목 스타일 편집</a:t>
            </a:r>
          </a:p>
        </p:txBody>
      </p:sp>
      <p:sp>
        <p:nvSpPr>
          <p:cNvPr id="21" name="텍스트 개체 틀 9"/>
          <p:cNvSpPr>
            <a:spLocks noGrp="1"/>
          </p:cNvSpPr>
          <p:nvPr>
            <p:ph type="body" sz="quarter" idx="13" hasCustomPrompt="1"/>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ko-KR" altLang="en-US" noProof="0"/>
              <a:t>마스터 텍스트 스타일을 편집하려면 클릭하세요</a:t>
            </a:r>
            <a:r>
              <a:rPr lang="en-US" altLang="ko-KR" noProof="0"/>
              <a:t>.</a:t>
            </a:r>
          </a:p>
        </p:txBody>
      </p:sp>
      <p:sp>
        <p:nvSpPr>
          <p:cNvPr id="4" name="텍스트 개체 틀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ko-KR" altLang="en-US" noProof="0"/>
              <a:t>마스터 텍스트 스타일을 편집하려면 클릭하세요</a:t>
            </a:r>
            <a:r>
              <a:rPr lang="en-US" altLang="ko-KR" noProof="0"/>
              <a:t>.</a:t>
            </a:r>
          </a:p>
        </p:txBody>
      </p:sp>
      <p:sp>
        <p:nvSpPr>
          <p:cNvPr id="5" name="날짜 개체 틀 4"/>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슬라이드 번호 개체 틀 6"/>
          <p:cNvSpPr>
            <a:spLocks noGrp="1"/>
          </p:cNvSpPr>
          <p:nvPr>
            <p:ph type="sldNum" sz="quarter" idx="12"/>
          </p:nvPr>
        </p:nvSpPr>
        <p:spPr>
          <a:xfrm>
            <a:off x="531812" y="4983087"/>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p>
        </p:txBody>
      </p:sp>
      <p:sp>
        <p:nvSpPr>
          <p:cNvPr id="3" name="세로 텍스트 개체 틀 2"/>
          <p:cNvSpPr>
            <a:spLocks noGrp="1"/>
          </p:cNvSpPr>
          <p:nvPr>
            <p:ph type="body" orient="vert" idx="1" hasCustomPrompt="1"/>
          </p:nvPr>
        </p:nvSpPr>
        <p:spPr/>
        <p:txBody>
          <a:bodyPr vert="eaVert" rtlCol="0" anchor="t"/>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8"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9294812" y="627405"/>
            <a:ext cx="2207601" cy="5283817"/>
          </a:xfrm>
        </p:spPr>
        <p:txBody>
          <a:bodyPr vert="eaVert" rtlCol="0" anchor="ctr"/>
          <a:lstStyle/>
          <a:p>
            <a:pPr rtl="0"/>
            <a:r>
              <a:rPr lang="ko-KR" altLang="en-US" noProof="0"/>
              <a:t>마스터 제목 스타일 편집</a:t>
            </a:r>
          </a:p>
        </p:txBody>
      </p:sp>
      <p:sp>
        <p:nvSpPr>
          <p:cNvPr id="3" name="세로 텍스트 개체 틀 2"/>
          <p:cNvSpPr>
            <a:spLocks noGrp="1"/>
          </p:cNvSpPr>
          <p:nvPr>
            <p:ph type="body" orient="vert" idx="1" hasCustomPrompt="1"/>
          </p:nvPr>
        </p:nvSpPr>
        <p:spPr>
          <a:xfrm>
            <a:off x="2589212" y="627405"/>
            <a:ext cx="6477000" cy="5283817"/>
          </a:xfrm>
        </p:spPr>
        <p:txBody>
          <a:bodyPr vert="eaVert"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8"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592925" y="624110"/>
            <a:ext cx="8911687" cy="1280890"/>
          </a:xfrm>
        </p:spPr>
        <p:txBody>
          <a:bodyPr rtlCol="0"/>
          <a:lstStyle/>
          <a:p>
            <a:pPr rtl="0"/>
            <a:r>
              <a:rPr lang="ko-KR" altLang="en-US" noProof="0"/>
              <a:t>마스터 제목 스타일 편집</a:t>
            </a:r>
          </a:p>
        </p:txBody>
      </p:sp>
      <p:sp>
        <p:nvSpPr>
          <p:cNvPr id="3" name="내용 개체 틀 2"/>
          <p:cNvSpPr>
            <a:spLocks noGrp="1"/>
          </p:cNvSpPr>
          <p:nvPr>
            <p:ph idx="1" hasCustomPrompt="1"/>
          </p:nvPr>
        </p:nvSpPr>
        <p:spPr>
          <a:xfrm>
            <a:off x="2589212" y="2133600"/>
            <a:ext cx="8915400" cy="3777622"/>
          </a:xfrm>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8"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589212" y="2058750"/>
            <a:ext cx="8915399" cy="1468800"/>
          </a:xfrm>
        </p:spPr>
        <p:txBody>
          <a:bodyPr rtlCol="0" anchor="b"/>
          <a:lstStyle>
            <a:lvl1pPr algn="l">
              <a:defRPr sz="4000" b="0" cap="none"/>
            </a:lvl1pPr>
          </a:lstStyle>
          <a:p>
            <a:pPr rtl="0"/>
            <a:r>
              <a:rPr lang="ko-KR" altLang="en-US" noProof="0"/>
              <a:t>마스터 제목 스타일 편집</a:t>
            </a:r>
          </a:p>
        </p:txBody>
      </p:sp>
      <p:sp>
        <p:nvSpPr>
          <p:cNvPr id="3" name="텍스트 개체 틀 2"/>
          <p:cNvSpPr>
            <a:spLocks noGrp="1"/>
          </p:cNvSpPr>
          <p:nvPr>
            <p:ph type="body" idx="1" hasCustomPrompt="1"/>
          </p:nvPr>
        </p:nvSpPr>
        <p:spPr>
          <a:xfrm>
            <a:off x="2589212" y="3530129"/>
            <a:ext cx="8915399" cy="860400"/>
          </a:xfrm>
        </p:spPr>
        <p:txBody>
          <a:bodyPr rtlCol="0"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a:xfrm>
            <a:off x="531812" y="3244139"/>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8" name="제목 7"/>
          <p:cNvSpPr>
            <a:spLocks noGrp="1"/>
          </p:cNvSpPr>
          <p:nvPr>
            <p:ph type="title"/>
          </p:nvPr>
        </p:nvSpPr>
        <p:spPr/>
        <p:txBody>
          <a:bodyPr rtlCol="0"/>
          <a:lstStyle/>
          <a:p>
            <a:pPr rtl="0"/>
            <a:r>
              <a:rPr lang="ko-KR" altLang="en-US" noProof="0"/>
              <a:t>마스터 제목 스타일 편집</a:t>
            </a:r>
          </a:p>
        </p:txBody>
      </p:sp>
      <p:sp>
        <p:nvSpPr>
          <p:cNvPr id="3" name="내용 개체 틀 2"/>
          <p:cNvSpPr>
            <a:spLocks noGrp="1"/>
          </p:cNvSpPr>
          <p:nvPr>
            <p:ph sz="half" idx="1" hasCustomPrompt="1"/>
          </p:nvPr>
        </p:nvSpPr>
        <p:spPr>
          <a:xfrm>
            <a:off x="2589212" y="2133600"/>
            <a:ext cx="4313864" cy="3777622"/>
          </a:xfrm>
        </p:spPr>
        <p:txBody>
          <a:bodyPr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내용 개체 틀 3"/>
          <p:cNvSpPr>
            <a:spLocks noGrp="1"/>
          </p:cNvSpPr>
          <p:nvPr>
            <p:ph sz="half" idx="2" hasCustomPrompt="1"/>
          </p:nvPr>
        </p:nvSpPr>
        <p:spPr>
          <a:xfrm>
            <a:off x="7190747" y="2126222"/>
            <a:ext cx="4313864" cy="3777622"/>
          </a:xfrm>
        </p:spPr>
        <p:txBody>
          <a:bodyPr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날짜 개체 틀 4"/>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10"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슬라이드 번호 개체 틀 5"/>
          <p:cNvSpPr>
            <a:spLocks noGrp="1"/>
          </p:cNvSpPr>
          <p:nvPr>
            <p:ph type="sldNum" sz="quarter" idx="12"/>
          </p:nvPr>
        </p:nvSpPr>
        <p:spPr>
          <a:xfrm>
            <a:off x="531812" y="787782"/>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제목 9"/>
          <p:cNvSpPr>
            <a:spLocks noGrp="1"/>
          </p:cNvSpPr>
          <p:nvPr>
            <p:ph type="title"/>
          </p:nvPr>
        </p:nvSpPr>
        <p:spPr/>
        <p:txBody>
          <a:bodyPr rtlCol="0"/>
          <a:lstStyle/>
          <a:p>
            <a:pPr rtl="0"/>
            <a:r>
              <a:rPr lang="ko-KR" altLang="en-US" noProof="0"/>
              <a:t>마스터 제목 스타일 편집</a:t>
            </a:r>
          </a:p>
        </p:txBody>
      </p:sp>
      <p:sp>
        <p:nvSpPr>
          <p:cNvPr id="3" name="텍스트 개체 틀 2"/>
          <p:cNvSpPr>
            <a:spLocks noGrp="1"/>
          </p:cNvSpPr>
          <p:nvPr>
            <p:ph type="body" idx="1" hasCustomPrompt="1"/>
          </p:nvPr>
        </p:nvSpPr>
        <p:spPr>
          <a:xfrm>
            <a:off x="2939373" y="1972703"/>
            <a:ext cx="3992732"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4" name="내용 개체 틀 3"/>
          <p:cNvSpPr>
            <a:spLocks noGrp="1"/>
          </p:cNvSpPr>
          <p:nvPr>
            <p:ph sz="half" idx="2" hasCustomPrompt="1"/>
          </p:nvPr>
        </p:nvSpPr>
        <p:spPr>
          <a:xfrm>
            <a:off x="2589212" y="2548966"/>
            <a:ext cx="4342893" cy="3354060"/>
          </a:xfrm>
        </p:spPr>
        <p:txBody>
          <a:bodyPr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텍스트 개체 틀 4"/>
          <p:cNvSpPr>
            <a:spLocks noGrp="1"/>
          </p:cNvSpPr>
          <p:nvPr>
            <p:ph type="body" sz="quarter" idx="3" hasCustomPrompt="1"/>
          </p:nvPr>
        </p:nvSpPr>
        <p:spPr>
          <a:xfrm>
            <a:off x="7506629" y="1969475"/>
            <a:ext cx="3999001"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6" name="내용 개체 틀 5"/>
          <p:cNvSpPr>
            <a:spLocks noGrp="1"/>
          </p:cNvSpPr>
          <p:nvPr>
            <p:ph sz="quarter" idx="4" hasCustomPrompt="1"/>
          </p:nvPr>
        </p:nvSpPr>
        <p:spPr>
          <a:xfrm>
            <a:off x="7166957" y="2545738"/>
            <a:ext cx="4338674" cy="3354060"/>
          </a:xfrm>
        </p:spPr>
        <p:txBody>
          <a:bodyPr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7" name="날짜 개체 틀 6"/>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8" name="바닥글 개체 틀 7"/>
          <p:cNvSpPr>
            <a:spLocks noGrp="1"/>
          </p:cNvSpPr>
          <p:nvPr>
            <p:ph type="ftr" sz="quarter" idx="11"/>
          </p:nvPr>
        </p:nvSpPr>
        <p:spPr/>
        <p:txBody>
          <a:bodyPr rtlCol="0"/>
          <a:lstStyle/>
          <a:p>
            <a:pPr rtl="0"/>
            <a:endParaRPr lang="ko-KR" altLang="en-US" noProof="0"/>
          </a:p>
        </p:txBody>
      </p:sp>
      <p:sp>
        <p:nvSpPr>
          <p:cNvPr id="12"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슬라이드 번호 개체 틀 5"/>
          <p:cNvSpPr>
            <a:spLocks noGrp="1"/>
          </p:cNvSpPr>
          <p:nvPr>
            <p:ph type="sldNum" sz="quarter" idx="12"/>
          </p:nvPr>
        </p:nvSpPr>
        <p:spPr>
          <a:xfrm>
            <a:off x="531812" y="787782"/>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p>
        </p:txBody>
      </p:sp>
      <p:sp>
        <p:nvSpPr>
          <p:cNvPr id="3" name="날짜 개체 틀 2"/>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4" name="바닥글 개체 틀 3"/>
          <p:cNvSpPr>
            <a:spLocks noGrp="1"/>
          </p:cNvSpPr>
          <p:nvPr>
            <p:ph type="ftr" sz="quarter" idx="11"/>
          </p:nvPr>
        </p:nvSpPr>
        <p:spPr/>
        <p:txBody>
          <a:bodyPr rtlCol="0"/>
          <a:lstStyle/>
          <a:p>
            <a:pPr rtl="0"/>
            <a:endParaRPr lang="ko-KR" altLang="en-US" noProof="0"/>
          </a:p>
        </p:txBody>
      </p:sp>
      <p:sp>
        <p:nvSpPr>
          <p:cNvPr id="7"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슬라이드 번호 개체 틀 4"/>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3" name="바닥글 개체 틀 2"/>
          <p:cNvSpPr>
            <a:spLocks noGrp="1"/>
          </p:cNvSpPr>
          <p:nvPr>
            <p:ph type="ftr" sz="quarter" idx="11"/>
          </p:nvPr>
        </p:nvSpPr>
        <p:spPr/>
        <p:txBody>
          <a:bodyPr rtlCol="0"/>
          <a:lstStyle/>
          <a:p>
            <a:pPr rtl="0"/>
            <a:endParaRPr lang="ko-KR" altLang="en-US" noProof="0"/>
          </a:p>
        </p:txBody>
      </p:sp>
      <p:sp>
        <p:nvSpPr>
          <p:cNvPr id="6"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슬라이드 번호 개체 틀 3"/>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2589212" y="446088"/>
            <a:ext cx="3505199" cy="976312"/>
          </a:xfrm>
        </p:spPr>
        <p:txBody>
          <a:bodyPr rtlCol="0" anchor="b"/>
          <a:lstStyle>
            <a:lvl1pPr algn="l">
              <a:defRPr sz="2000" b="0"/>
            </a:lvl1pPr>
          </a:lstStyle>
          <a:p>
            <a:pPr rtl="0"/>
            <a:r>
              <a:rPr lang="ko-KR" altLang="en-US" noProof="0"/>
              <a:t>마스터 제목 스타일 편집</a:t>
            </a:r>
          </a:p>
        </p:txBody>
      </p:sp>
      <p:sp>
        <p:nvSpPr>
          <p:cNvPr id="3" name="내용 개체 틀 2"/>
          <p:cNvSpPr>
            <a:spLocks noGrp="1"/>
          </p:cNvSpPr>
          <p:nvPr>
            <p:ph idx="1" hasCustomPrompt="1"/>
          </p:nvPr>
        </p:nvSpPr>
        <p:spPr>
          <a:xfrm>
            <a:off x="6323012" y="446088"/>
            <a:ext cx="5181600" cy="5414963"/>
          </a:xfrm>
        </p:spPr>
        <p:txBody>
          <a:bodyPr rtlCol="0" anchor="ctr">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텍스트 개체 틀 3"/>
          <p:cNvSpPr>
            <a:spLocks noGrp="1"/>
          </p:cNvSpPr>
          <p:nvPr>
            <p:ph type="body" sz="half" idx="2" hasCustomPrompt="1"/>
          </p:nvPr>
        </p:nvSpPr>
        <p:spPr>
          <a:xfrm>
            <a:off x="2589212" y="1598613"/>
            <a:ext cx="3505199" cy="4262436"/>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클릭하세요</a:t>
            </a:r>
            <a:r>
              <a:rPr lang="en-US" altLang="ko-KR" noProof="0"/>
              <a:t>.</a:t>
            </a:r>
          </a:p>
        </p:txBody>
      </p:sp>
      <p:sp>
        <p:nvSpPr>
          <p:cNvPr id="5" name="날짜 개체 틀 4"/>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슬라이드 번호 개체 틀 6"/>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589213" y="4800600"/>
            <a:ext cx="8915400" cy="566738"/>
          </a:xfrm>
        </p:spPr>
        <p:txBody>
          <a:bodyPr rtlCol="0" anchor="b">
            <a:normAutofit/>
          </a:bodyPr>
          <a:lstStyle>
            <a:lvl1pPr algn="l">
              <a:defRPr sz="2400" b="0"/>
            </a:lvl1pPr>
          </a:lstStyle>
          <a:p>
            <a:pPr rtl="0"/>
            <a:r>
              <a:rPr lang="ko-KR" altLang="en-US" noProof="0"/>
              <a:t>마스터 제목 스타일 편집</a:t>
            </a:r>
          </a:p>
        </p:txBody>
      </p:sp>
      <p:sp>
        <p:nvSpPr>
          <p:cNvPr id="3" name="그림 개체 틀 2"/>
          <p:cNvSpPr>
            <a:spLocks noGrp="1" noChangeAspect="1"/>
          </p:cNvSpPr>
          <p:nvPr>
            <p:ph type="pic" idx="1" hasCustomPrompt="1"/>
          </p:nvPr>
        </p:nvSpPr>
        <p:spPr>
          <a:xfrm>
            <a:off x="2589212" y="634965"/>
            <a:ext cx="8915400" cy="3854970"/>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noProof="0"/>
              <a:t>그림을 추가하려면 아이콘을 클릭하세요</a:t>
            </a:r>
            <a:r>
              <a:rPr lang="en-US" altLang="ko-KR" noProof="0"/>
              <a:t>.</a:t>
            </a:r>
            <a:endParaRPr lang="ko-KR" altLang="en-US" noProof="0"/>
          </a:p>
        </p:txBody>
      </p:sp>
      <p:sp>
        <p:nvSpPr>
          <p:cNvPr id="4" name="텍스트 개체 틀 3"/>
          <p:cNvSpPr>
            <a:spLocks noGrp="1"/>
          </p:cNvSpPr>
          <p:nvPr>
            <p:ph type="body" sz="half" idx="2" hasCustomPrompt="1"/>
          </p:nvPr>
        </p:nvSpPr>
        <p:spPr>
          <a:xfrm>
            <a:off x="2589213" y="5367338"/>
            <a:ext cx="8915400"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클릭하세요</a:t>
            </a:r>
            <a:r>
              <a:rPr lang="en-US" altLang="ko-KR" noProof="0"/>
              <a:t>.</a:t>
            </a:r>
          </a:p>
        </p:txBody>
      </p:sp>
      <p:sp>
        <p:nvSpPr>
          <p:cNvPr id="5" name="날짜 개체 틀 4"/>
          <p:cNvSpPr>
            <a:spLocks noGrp="1"/>
          </p:cNvSpPr>
          <p:nvPr>
            <p:ph type="dt" sz="half" idx="10"/>
          </p:nvPr>
        </p:nvSpPr>
        <p:spPr/>
        <p:txBody>
          <a:bodyPr rtlCol="0"/>
          <a:lstStyle/>
          <a:p>
            <a:pPr rtl="0"/>
            <a:fld id="{B61BEF0D-F0BB-DE4B-95CE-6DB70DBA9567}" type="datetimeFigureOut">
              <a:rPr lang="en-US" altLang="ko-KR" noProof="0" smtClean="0"/>
              <a:pPr rtl="0"/>
              <a:t>3/10/2022</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슬라이드 번호 개체 틀 6"/>
          <p:cNvSpPr>
            <a:spLocks noGrp="1"/>
          </p:cNvSpPr>
          <p:nvPr>
            <p:ph type="sldNum" sz="quarter" idx="12"/>
          </p:nvPr>
        </p:nvSpPr>
        <p:spPr>
          <a:xfrm>
            <a:off x="531812" y="4983087"/>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그룹 22"/>
          <p:cNvGrpSpPr/>
          <p:nvPr/>
        </p:nvGrpSpPr>
        <p:grpSpPr>
          <a:xfrm>
            <a:off x="1" y="228600"/>
            <a:ext cx="2851516" cy="6638628"/>
            <a:chOff x="2487613" y="285750"/>
            <a:chExt cx="2428875" cy="5654676"/>
          </a:xfrm>
        </p:grpSpPr>
        <p:sp>
          <p:nvSpPr>
            <p:cNvPr id="24" name="자유형(F)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자유형(F)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자유형(F)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자유형(F)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자유형(F)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자유형(F)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자유형(F)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자유형(F)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자유형(F)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자유형(F)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자유형(F)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자유형(F)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그룹 9"/>
          <p:cNvGrpSpPr/>
          <p:nvPr/>
        </p:nvGrpSpPr>
        <p:grpSpPr>
          <a:xfrm>
            <a:off x="27221" y="-786"/>
            <a:ext cx="2356674" cy="6854039"/>
            <a:chOff x="6627813" y="194833"/>
            <a:chExt cx="1952625" cy="5678918"/>
          </a:xfrm>
        </p:grpSpPr>
        <p:sp>
          <p:nvSpPr>
            <p:cNvPr id="11" name="자유형(F)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자유형(F)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자유형(F)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자유형(F)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자유형(F)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자유형(F)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자유형(F)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자유형(F)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자유형(F)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자유형(F)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자유형(F)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자유형(F)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직사각형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제목 개체 틀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pPr rtl="0"/>
            <a:r>
              <a:rPr lang="ko-KR" altLang="en-US" noProof="0"/>
              <a:t>마스터 제목 스타일 편집</a:t>
            </a:r>
          </a:p>
        </p:txBody>
      </p:sp>
      <p:sp>
        <p:nvSpPr>
          <p:cNvPr id="3" name="텍스트 개체 틀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latin typeface="맑은 고딕" panose="020B0503020000020004" pitchFamily="50" charset="-127"/>
                <a:ea typeface="맑은 고딕" panose="020B0503020000020004" pitchFamily="50" charset="-127"/>
              </a:defRPr>
            </a:lvl1pPr>
          </a:lstStyle>
          <a:p>
            <a:fld id="{B61BEF0D-F0BB-DE4B-95CE-6DB70DBA9567}" type="datetimeFigureOut">
              <a:rPr lang="en-US" altLang="ko-KR" smtClean="0"/>
              <a:pPr/>
              <a:t>3/10/2022</a:t>
            </a:fld>
            <a:endParaRPr lang="ko-KR" altLang="en-US">
              <a:latin typeface="맑은 고딕" panose="020B0503020000020004" pitchFamily="50" charset="-127"/>
              <a:ea typeface="맑은 고딕" panose="020B0503020000020004" pitchFamily="50" charset="-127"/>
            </a:endParaRPr>
          </a:p>
        </p:txBody>
      </p:sp>
      <p:sp>
        <p:nvSpPr>
          <p:cNvPr id="5" name="바닥글 개체 틀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latin typeface="맑은 고딕" panose="020B0503020000020004" pitchFamily="50" charset="-127"/>
                <a:ea typeface="맑은 고딕" panose="020B0503020000020004" pitchFamily="50" charset="-127"/>
              </a:defRPr>
            </a:lvl1pPr>
          </a:lstStyle>
          <a:p>
            <a:endParaRPr lang="ko-KR" altLang="en-US">
              <a:latin typeface="맑은 고딕" panose="020B0503020000020004" pitchFamily="50" charset="-127"/>
              <a:ea typeface="맑은 고딕" panose="020B0503020000020004" pitchFamily="50" charset="-127"/>
            </a:endParaRPr>
          </a:p>
        </p:txBody>
      </p:sp>
      <p:sp>
        <p:nvSpPr>
          <p:cNvPr id="6" name="슬라이드 번호 개체 틀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latin typeface="맑은 고딕" panose="020B0503020000020004" pitchFamily="50" charset="-127"/>
                <a:ea typeface="맑은 고딕" panose="020B0503020000020004" pitchFamily="50" charset="-127"/>
              </a:defRPr>
            </a:lvl1pPr>
          </a:lstStyle>
          <a:p>
            <a:fld id="{D57F1E4F-1CFF-5643-939E-217C01CDF565}" type="slidenum">
              <a:rPr lang="en-US" altLang="ko-KR" smtClean="0"/>
              <a:pPr/>
              <a:t>‹#›</a:t>
            </a:fld>
            <a:endParaRPr lang="ko-KR" altLang="en-US">
              <a:latin typeface="맑은 고딕" panose="020B0503020000020004" pitchFamily="50" charset="-127"/>
              <a:ea typeface="맑은 고딕" panose="020B0503020000020004" pitchFamily="50" charset="-127"/>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1" hangingPunct="1">
        <a:spcBef>
          <a:spcPct val="0"/>
        </a:spcBef>
        <a:buNone/>
        <a:defRPr sz="3600" kern="1200">
          <a:solidFill>
            <a:schemeClr val="tx1">
              <a:lumMod val="85000"/>
              <a:lumOff val="15000"/>
            </a:schemeClr>
          </a:solidFill>
          <a:latin typeface="맑은 고딕" panose="020B0503020000020004" pitchFamily="50" charset="-127"/>
          <a:ea typeface="맑은 고딕"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1pPr>
      <a:lvl2pPr marL="742950" indent="-285750" algn="l" defTabSz="457200" rtl="0" eaLnBrk="1" latinLnBrk="1"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2pPr>
      <a:lvl3pPr marL="1143000" indent="-228600" algn="l" defTabSz="457200" rtl="0" eaLnBrk="1" latinLnBrk="1"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3pPr>
      <a:lvl4pPr marL="1600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4pPr>
      <a:lvl5pPr marL="20574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5pPr>
      <a:lvl6pPr marL="25146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rtlCol="0"/>
          <a:lstStyle/>
          <a:p>
            <a:pPr rtl="0"/>
            <a:r>
              <a:rPr lang="en-US" altLang="ko-KR" dirty="0">
                <a:latin typeface="맑은 고딕" panose="020B0503020000020004" pitchFamily="50" charset="-127"/>
                <a:ea typeface="맑은 고딕" panose="020B0503020000020004" pitchFamily="50" charset="-127"/>
              </a:rPr>
              <a:t>Python</a:t>
            </a:r>
            <a:r>
              <a:rPr lang="ja-JP" altLang="en-US" dirty="0">
                <a:latin typeface="맑은 고딕" panose="020B0503020000020004" pitchFamily="50" charset="-127"/>
                <a:ea typeface="맑은 고딕" panose="020B0503020000020004" pitchFamily="50" charset="-127"/>
              </a:rPr>
              <a:t>を活用した株価のウェブ</a:t>
            </a:r>
            <a:r>
              <a:rPr lang="en-US" altLang="ja-JP" dirty="0">
                <a:latin typeface="맑은 고딕" panose="020B0503020000020004" pitchFamily="50" charset="-127"/>
                <a:ea typeface="맑은 고딕" panose="020B0503020000020004" pitchFamily="50" charset="-127"/>
              </a:rPr>
              <a:t>crawling</a:t>
            </a:r>
            <a:endParaRPr lang="ko-KR" altLang="en-US" dirty="0">
              <a:latin typeface="맑은 고딕" panose="020B0503020000020004" pitchFamily="50" charset="-127"/>
              <a:ea typeface="맑은 고딕" panose="020B0503020000020004" pitchFamily="50" charset="-127"/>
            </a:endParaRPr>
          </a:p>
        </p:txBody>
      </p:sp>
      <p:sp>
        <p:nvSpPr>
          <p:cNvPr id="3" name="부제목 2"/>
          <p:cNvSpPr>
            <a:spLocks noGrp="1"/>
          </p:cNvSpPr>
          <p:nvPr>
            <p:ph type="subTitle" idx="1"/>
          </p:nvPr>
        </p:nvSpPr>
        <p:spPr>
          <a:xfrm>
            <a:off x="2644819" y="5185152"/>
            <a:ext cx="8915399" cy="1126283"/>
          </a:xfrm>
        </p:spPr>
        <p:txBody>
          <a:bodyPr rtlCol="0"/>
          <a:lstStyle/>
          <a:p>
            <a:pPr algn="r"/>
            <a:r>
              <a:rPr lang="ja-JP" altLang="en-US" dirty="0"/>
              <a:t>千 尙祐</a:t>
            </a:r>
            <a:r>
              <a:rPr lang="en-US" altLang="ja-JP" dirty="0"/>
              <a:t>(</a:t>
            </a:r>
            <a:r>
              <a:rPr lang="ja-JP" altLang="en-US" dirty="0"/>
              <a:t>チョン サンウ　</a:t>
            </a:r>
            <a:r>
              <a:rPr lang="en-US" altLang="ja-JP" dirty="0"/>
              <a:t>Sang-woo Chun)</a:t>
            </a:r>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A57940F5-1189-400F-88D6-1DF4EAA7CF76}"/>
              </a:ext>
            </a:extLst>
          </p:cNvPr>
          <p:cNvPicPr>
            <a:picLocks noGrp="1" noChangeAspect="1"/>
          </p:cNvPicPr>
          <p:nvPr>
            <p:ph idx="1"/>
          </p:nvPr>
        </p:nvPicPr>
        <p:blipFill>
          <a:blip r:embed="rId2"/>
          <a:stretch>
            <a:fillRect/>
          </a:stretch>
        </p:blipFill>
        <p:spPr>
          <a:xfrm>
            <a:off x="2703512" y="1205859"/>
            <a:ext cx="8414480" cy="2933243"/>
          </a:xfrm>
        </p:spPr>
      </p:pic>
      <p:sp>
        <p:nvSpPr>
          <p:cNvPr id="4" name="제목 1">
            <a:extLst>
              <a:ext uri="{FF2B5EF4-FFF2-40B4-BE49-F238E27FC236}">
                <a16:creationId xmlns:a16="http://schemas.microsoft.com/office/drawing/2014/main" id="{B89B897F-006E-4B07-82C5-3143458027F4}"/>
              </a:ext>
            </a:extLst>
          </p:cNvPr>
          <p:cNvSpPr>
            <a:spLocks noGrp="1"/>
          </p:cNvSpPr>
          <p:nvPr>
            <p:ph type="title"/>
          </p:nvPr>
        </p:nvSpPr>
        <p:spPr>
          <a:xfrm>
            <a:off x="2589212" y="88079"/>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3. checking</a:t>
            </a:r>
            <a:r>
              <a:rPr lang="ja-JP" altLang="en-US" dirty="0"/>
              <a:t>関数</a:t>
            </a:r>
            <a:br>
              <a:rPr lang="ko-KR" altLang="en-US" dirty="0"/>
            </a:br>
            <a:endParaRPr lang="ko-KR" altLang="en-US" dirty="0"/>
          </a:p>
        </p:txBody>
      </p:sp>
      <p:sp>
        <p:nvSpPr>
          <p:cNvPr id="10" name="TextBox 9">
            <a:extLst>
              <a:ext uri="{FF2B5EF4-FFF2-40B4-BE49-F238E27FC236}">
                <a16:creationId xmlns:a16="http://schemas.microsoft.com/office/drawing/2014/main" id="{E41D5249-7D6A-4054-86FC-17EC8AD6B8AA}"/>
              </a:ext>
            </a:extLst>
          </p:cNvPr>
          <p:cNvSpPr txBox="1"/>
          <p:nvPr/>
        </p:nvSpPr>
        <p:spPr>
          <a:xfrm>
            <a:off x="2597244" y="4055282"/>
            <a:ext cx="8414480" cy="2756909"/>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dirty="0"/>
            </a:br>
            <a:r>
              <a:rPr lang="en-US" altLang="ja-JP" sz="1400" dirty="0"/>
              <a:t>- </a:t>
            </a:r>
            <a:r>
              <a:rPr lang="en-US" altLang="ja-JP" sz="1400" dirty="0" err="1"/>
              <a:t>name_compiler</a:t>
            </a:r>
            <a:r>
              <a:rPr lang="en-US" altLang="ja-JP" sz="1400" dirty="0"/>
              <a:t> : </a:t>
            </a:r>
            <a:r>
              <a:rPr lang="en-US" altLang="ja-JP" sz="1400" dirty="0" err="1"/>
              <a:t>kabuname</a:t>
            </a:r>
            <a:r>
              <a:rPr lang="ja-JP" altLang="en-US" sz="1400" dirty="0"/>
              <a:t>に特殊文字が含まれるかを確認して</a:t>
            </a:r>
            <a:r>
              <a:rPr lang="en-US" altLang="ja-JP" sz="1400" dirty="0" err="1"/>
              <a:t>boolen</a:t>
            </a:r>
            <a:r>
              <a:rPr lang="ja-JP" altLang="en-US" sz="1400" dirty="0"/>
              <a:t>で保存</a:t>
            </a:r>
            <a:br>
              <a:rPr lang="en-US" altLang="ja-JP" sz="1400" dirty="0"/>
            </a:br>
            <a:r>
              <a:rPr lang="en-US" altLang="ja-JP" sz="1400" dirty="0"/>
              <a:t>- </a:t>
            </a:r>
            <a:r>
              <a:rPr lang="en-US" altLang="ja-JP" sz="1400" dirty="0" err="1"/>
              <a:t>date_compiler</a:t>
            </a:r>
            <a:r>
              <a:rPr lang="en-US" altLang="ja-JP" sz="1400" dirty="0"/>
              <a:t> : yyyy.mm.dd </a:t>
            </a:r>
            <a:r>
              <a:rPr lang="ja-JP" altLang="en-US" sz="1400" dirty="0"/>
              <a:t>の形式に合ってるかを確認する正規表現</a:t>
            </a:r>
            <a:br>
              <a:rPr lang="en-US" altLang="ja-JP" sz="1400" dirty="0"/>
            </a:br>
            <a:r>
              <a:rPr lang="en-US" altLang="ja-JP" sz="1400" dirty="0"/>
              <a:t>- </a:t>
            </a:r>
            <a:r>
              <a:rPr lang="en-US" altLang="ja-JP" sz="1400" dirty="0" err="1"/>
              <a:t>date_check</a:t>
            </a:r>
            <a:r>
              <a:rPr lang="en-US" altLang="ja-JP" sz="1400" dirty="0"/>
              <a:t> : days</a:t>
            </a:r>
            <a:r>
              <a:rPr lang="ja-JP" altLang="en-US" sz="1400" dirty="0"/>
              <a:t>を</a:t>
            </a:r>
            <a:r>
              <a:rPr lang="en-US" altLang="ja-JP" sz="1400" dirty="0" err="1"/>
              <a:t>date_compiler</a:t>
            </a:r>
            <a:r>
              <a:rPr lang="ja-JP" altLang="en-US" sz="1400" dirty="0"/>
              <a:t>と</a:t>
            </a:r>
            <a:r>
              <a:rPr lang="en-US" altLang="ja-JP" sz="1400" dirty="0"/>
              <a:t>match</a:t>
            </a:r>
            <a:r>
              <a:rPr lang="ja-JP" altLang="en-US" sz="1400" dirty="0"/>
              <a:t>した結果を保存</a:t>
            </a:r>
            <a:endParaRPr lang="en-US" altLang="ja-JP" sz="500" dirty="0"/>
          </a:p>
          <a:p>
            <a:pPr marL="342900" indent="-342900">
              <a:lnSpc>
                <a:spcPct val="130000"/>
              </a:lnSpc>
              <a:buAutoNum type="arabicPeriod"/>
            </a:pPr>
            <a:r>
              <a:rPr lang="ja-JP" altLang="en-US" dirty="0"/>
              <a:t>コードの流れ</a:t>
            </a:r>
            <a:br>
              <a:rPr lang="en-US" altLang="ja-JP" dirty="0"/>
            </a:br>
            <a:r>
              <a:rPr lang="en-US" altLang="ja-JP" sz="1400" dirty="0"/>
              <a:t>1) </a:t>
            </a:r>
            <a:r>
              <a:rPr lang="en-US" altLang="ja-JP" sz="1400" dirty="0" err="1"/>
              <a:t>kabuname</a:t>
            </a:r>
            <a:r>
              <a:rPr lang="ja-JP" altLang="en-US" sz="1400" dirty="0"/>
              <a:t>の中に特殊文字が含まれているかを検査して</a:t>
            </a:r>
            <a:r>
              <a:rPr lang="en-US" altLang="ja-JP" sz="1400" dirty="0" err="1"/>
              <a:t>boolean</a:t>
            </a:r>
            <a:r>
              <a:rPr lang="ja-JP" altLang="en-US" sz="1400" dirty="0"/>
              <a:t>で返還し</a:t>
            </a:r>
            <a:r>
              <a:rPr lang="en-US" altLang="ja-JP" sz="1400" dirty="0"/>
              <a:t>if</a:t>
            </a:r>
            <a:r>
              <a:rPr lang="ja-JP" altLang="en-US" sz="1400" dirty="0"/>
              <a:t>文に進んで</a:t>
            </a:r>
            <a:r>
              <a:rPr lang="en-US" altLang="ja-JP" sz="1400" dirty="0"/>
              <a:t>log</a:t>
            </a:r>
            <a:r>
              <a:rPr lang="ja-JP" altLang="en-US" sz="1400" dirty="0"/>
              <a:t>作成、</a:t>
            </a:r>
            <a:br>
              <a:rPr lang="en-US" altLang="ja-JP" sz="1400" dirty="0"/>
            </a:br>
            <a:r>
              <a:rPr lang="ja-JP" altLang="en-US" sz="1400" dirty="0"/>
              <a:t>    </a:t>
            </a:r>
            <a:r>
              <a:rPr lang="en-US" altLang="ja-JP" sz="1400" dirty="0"/>
              <a:t>program</a:t>
            </a:r>
            <a:r>
              <a:rPr lang="ja-JP" altLang="en-US" sz="1400" dirty="0"/>
              <a:t>を終了。</a:t>
            </a:r>
            <a:br>
              <a:rPr lang="en-US" altLang="ja-JP" sz="1400" dirty="0"/>
            </a:br>
            <a:r>
              <a:rPr lang="en-US" altLang="ja-JP" sz="1400" dirty="0"/>
              <a:t>2) </a:t>
            </a:r>
            <a:r>
              <a:rPr lang="en-US" altLang="ja-JP" sz="1400" dirty="0" err="1"/>
              <a:t>date_compiler</a:t>
            </a:r>
            <a:r>
              <a:rPr lang="ja-JP" altLang="en-US" sz="1400" dirty="0"/>
              <a:t>と</a:t>
            </a:r>
            <a:r>
              <a:rPr lang="en-US" altLang="ja-JP" sz="1400" dirty="0"/>
              <a:t>days</a:t>
            </a:r>
            <a:r>
              <a:rPr lang="ja-JP" altLang="en-US" sz="1400" dirty="0"/>
              <a:t>を</a:t>
            </a:r>
            <a:r>
              <a:rPr lang="en-US" altLang="ja-JP" sz="1400" dirty="0"/>
              <a:t>match</a:t>
            </a:r>
            <a:r>
              <a:rPr lang="ja-JP" altLang="en-US" sz="1400" dirty="0"/>
              <a:t>して合わなかったら</a:t>
            </a:r>
            <a:r>
              <a:rPr lang="en-US" altLang="ja-JP" sz="1400" dirty="0"/>
              <a:t>if</a:t>
            </a:r>
            <a:r>
              <a:rPr lang="ja-JP" altLang="en-US" sz="1400" dirty="0"/>
              <a:t>に進んで</a:t>
            </a:r>
            <a:r>
              <a:rPr lang="en-US" altLang="ja-JP" sz="1400" dirty="0"/>
              <a:t>log</a:t>
            </a:r>
            <a:r>
              <a:rPr lang="ja-JP" altLang="en-US" sz="1400" dirty="0"/>
              <a:t>作成、</a:t>
            </a:r>
            <a:r>
              <a:rPr lang="en-US" altLang="ja-JP" sz="1400" dirty="0"/>
              <a:t>program</a:t>
            </a:r>
            <a:r>
              <a:rPr lang="ja-JP" altLang="en-US" sz="1400" dirty="0"/>
              <a:t>を終了。</a:t>
            </a:r>
            <a:br>
              <a:rPr lang="en-US" altLang="ja-JP" sz="1400" dirty="0"/>
            </a:br>
            <a:r>
              <a:rPr lang="en-US" altLang="ja-JP" sz="1400" dirty="0"/>
              <a:t>3) </a:t>
            </a:r>
            <a:r>
              <a:rPr lang="ja-JP" altLang="en-US" sz="1400" dirty="0"/>
              <a:t>両方異常なかったら</a:t>
            </a:r>
            <a:r>
              <a:rPr lang="en-US" altLang="ja-JP" sz="1400" dirty="0"/>
              <a:t>log</a:t>
            </a:r>
            <a:r>
              <a:rPr lang="ja-JP" altLang="en-US" sz="1400" dirty="0"/>
              <a:t>記録後関数終了。</a:t>
            </a:r>
            <a:endParaRPr lang="en-US" altLang="ja-JP" sz="1400" dirty="0"/>
          </a:p>
        </p:txBody>
      </p:sp>
    </p:spTree>
    <p:extLst>
      <p:ext uri="{BB962C8B-B14F-4D97-AF65-F5344CB8AC3E}">
        <p14:creationId xmlns:p14="http://schemas.microsoft.com/office/powerpoint/2010/main" val="160600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A57940F5-1189-400F-88D6-1DF4EAA7CF76}"/>
              </a:ext>
            </a:extLst>
          </p:cNvPr>
          <p:cNvPicPr>
            <a:picLocks noGrp="1" noChangeAspect="1"/>
          </p:cNvPicPr>
          <p:nvPr>
            <p:ph idx="1"/>
          </p:nvPr>
        </p:nvPicPr>
        <p:blipFill>
          <a:blip r:embed="rId2"/>
          <a:stretch>
            <a:fillRect/>
          </a:stretch>
        </p:blipFill>
        <p:spPr>
          <a:xfrm>
            <a:off x="2597244" y="1190619"/>
            <a:ext cx="8414480" cy="2703201"/>
          </a:xfrm>
        </p:spPr>
      </p:pic>
      <p:sp>
        <p:nvSpPr>
          <p:cNvPr id="4" name="제목 1">
            <a:extLst>
              <a:ext uri="{FF2B5EF4-FFF2-40B4-BE49-F238E27FC236}">
                <a16:creationId xmlns:a16="http://schemas.microsoft.com/office/drawing/2014/main" id="{B89B897F-006E-4B07-82C5-3143458027F4}"/>
              </a:ext>
            </a:extLst>
          </p:cNvPr>
          <p:cNvSpPr>
            <a:spLocks noGrp="1"/>
          </p:cNvSpPr>
          <p:nvPr>
            <p:ph type="title"/>
          </p:nvPr>
        </p:nvSpPr>
        <p:spPr>
          <a:xfrm>
            <a:off x="2589212" y="88079"/>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4. </a:t>
            </a:r>
            <a:r>
              <a:rPr lang="en-US" altLang="ja-JP" dirty="0" err="1"/>
              <a:t>FindDays</a:t>
            </a:r>
            <a:r>
              <a:rPr lang="ja-JP" altLang="en-US" dirty="0"/>
              <a:t>関数</a:t>
            </a:r>
            <a:br>
              <a:rPr lang="ko-KR" altLang="en-US" dirty="0"/>
            </a:br>
            <a:endParaRPr lang="ko-KR" altLang="en-US" dirty="0"/>
          </a:p>
        </p:txBody>
      </p:sp>
      <p:sp>
        <p:nvSpPr>
          <p:cNvPr id="10" name="TextBox 9">
            <a:extLst>
              <a:ext uri="{FF2B5EF4-FFF2-40B4-BE49-F238E27FC236}">
                <a16:creationId xmlns:a16="http://schemas.microsoft.com/office/drawing/2014/main" id="{E41D5249-7D6A-4054-86FC-17EC8AD6B8AA}"/>
              </a:ext>
            </a:extLst>
          </p:cNvPr>
          <p:cNvSpPr txBox="1"/>
          <p:nvPr/>
        </p:nvSpPr>
        <p:spPr>
          <a:xfrm>
            <a:off x="2589212" y="3849910"/>
            <a:ext cx="8414480" cy="3022943"/>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dirty="0"/>
            </a:br>
            <a:r>
              <a:rPr lang="en-US" altLang="ja-JP" sz="1400" dirty="0"/>
              <a:t>- </a:t>
            </a:r>
            <a:r>
              <a:rPr lang="en-US" altLang="ko-KR" sz="1400" dirty="0" err="1"/>
              <a:t>fine_days</a:t>
            </a:r>
            <a:r>
              <a:rPr lang="en-US" altLang="ko-KR" sz="1400" dirty="0"/>
              <a:t> </a:t>
            </a:r>
            <a:r>
              <a:rPr lang="en-US" altLang="ja-JP" sz="1400" dirty="0"/>
              <a:t>: </a:t>
            </a:r>
            <a:r>
              <a:rPr lang="ja-JP" altLang="en-US" sz="1400" dirty="0"/>
              <a:t>探す日を保存する</a:t>
            </a:r>
            <a:r>
              <a:rPr lang="en-US" altLang="ja-JP" sz="1400" dirty="0"/>
              <a:t>list</a:t>
            </a:r>
            <a:br>
              <a:rPr lang="en-US" altLang="ja-JP" sz="1400" dirty="0"/>
            </a:br>
            <a:r>
              <a:rPr lang="en-US" altLang="ja-JP" sz="1400" dirty="0"/>
              <a:t>- </a:t>
            </a:r>
            <a:r>
              <a:rPr lang="en-US" altLang="ko-KR" sz="1400" dirty="0" err="1"/>
              <a:t>list_date</a:t>
            </a:r>
            <a:r>
              <a:rPr lang="en-US" altLang="ja-JP" sz="1400" dirty="0"/>
              <a:t> : ’yyyy.mm.dd’ </a:t>
            </a:r>
            <a:r>
              <a:rPr lang="ja-JP" altLang="en-US" sz="1400" dirty="0"/>
              <a:t>を </a:t>
            </a:r>
            <a:r>
              <a:rPr lang="en-US" altLang="ja-JP" sz="1400" dirty="0"/>
              <a:t>‘</a:t>
            </a:r>
            <a:r>
              <a:rPr lang="en-US" altLang="ja-JP" sz="1400" dirty="0" err="1"/>
              <a:t>yyyy</a:t>
            </a:r>
            <a:r>
              <a:rPr lang="en-US" altLang="ja-JP" sz="1400" dirty="0"/>
              <a:t>’, ‘mm’, ‘dd’ </a:t>
            </a:r>
            <a:r>
              <a:rPr lang="ja-JP" altLang="en-US" sz="1400" dirty="0"/>
              <a:t>で分ける変数</a:t>
            </a:r>
            <a:br>
              <a:rPr lang="en-US" altLang="ja-JP" sz="1400" dirty="0"/>
            </a:br>
            <a:r>
              <a:rPr lang="en-US" altLang="ja-JP" sz="1400" dirty="0"/>
              <a:t>- </a:t>
            </a:r>
            <a:r>
              <a:rPr lang="en-US" altLang="ko-KR" sz="1400" dirty="0" err="1"/>
              <a:t>temp_date</a:t>
            </a:r>
            <a:r>
              <a:rPr lang="en-US" altLang="ja-JP" sz="1400" dirty="0"/>
              <a:t> : </a:t>
            </a:r>
            <a:r>
              <a:rPr lang="ja-JP" altLang="en-US" sz="1400" dirty="0"/>
              <a:t>休日なのかを検査するための変数</a:t>
            </a:r>
            <a:br>
              <a:rPr lang="en-US" altLang="ja-JP" sz="1400" dirty="0"/>
            </a:br>
            <a:r>
              <a:rPr lang="en-US" altLang="ko-KR" sz="1400" dirty="0"/>
              <a:t>- </a:t>
            </a:r>
            <a:r>
              <a:rPr lang="en-US" altLang="ko-KR" sz="1400" dirty="0" err="1"/>
              <a:t>weekendday</a:t>
            </a:r>
            <a:r>
              <a:rPr lang="en-US" altLang="ko-KR" sz="1400" dirty="0"/>
              <a:t> : </a:t>
            </a:r>
            <a:r>
              <a:rPr lang="ja-JP" altLang="en-US" sz="1400" dirty="0"/>
              <a:t>入力された日の曜日を確認する変数</a:t>
            </a:r>
            <a:br>
              <a:rPr lang="en-US" altLang="ja-JP" sz="1400" dirty="0"/>
            </a:br>
            <a:r>
              <a:rPr lang="en-US" altLang="ko-KR" sz="1400" dirty="0"/>
              <a:t>- </a:t>
            </a:r>
            <a:r>
              <a:rPr lang="en-US" altLang="ko-KR" sz="1400" dirty="0" err="1"/>
              <a:t>str_Monday</a:t>
            </a:r>
            <a:r>
              <a:rPr lang="en-US" altLang="ko-KR" sz="1400" dirty="0"/>
              <a:t> : </a:t>
            </a:r>
            <a:r>
              <a:rPr lang="ja-JP" altLang="en-US" sz="1400" dirty="0"/>
              <a:t>公休日を検査するための変数</a:t>
            </a:r>
            <a:endParaRPr lang="en-US" altLang="ja-JP" sz="500" dirty="0"/>
          </a:p>
          <a:p>
            <a:pPr marL="342900" indent="-342900">
              <a:lnSpc>
                <a:spcPct val="130000"/>
              </a:lnSpc>
              <a:buAutoNum type="arabicPeriod"/>
            </a:pPr>
            <a:r>
              <a:rPr lang="ja-JP" altLang="en-US" dirty="0"/>
              <a:t>コードの流れ</a:t>
            </a:r>
            <a:br>
              <a:rPr lang="en-US" altLang="ja-JP" dirty="0"/>
            </a:br>
            <a:r>
              <a:rPr lang="en-US" altLang="ja-JP" sz="1400" dirty="0"/>
              <a:t>1)</a:t>
            </a:r>
            <a:r>
              <a:rPr lang="ja-JP" altLang="en-US" sz="1400" dirty="0"/>
              <a:t> </a:t>
            </a:r>
            <a:r>
              <a:rPr lang="en-US" altLang="ja-JP" sz="1400" dirty="0"/>
              <a:t>days</a:t>
            </a:r>
            <a:r>
              <a:rPr lang="ja-JP" altLang="en-US" sz="1400" dirty="0"/>
              <a:t>が公休日もしくは週末かを確認して週末なら金曜日に公休日ならその前の日に変換する。</a:t>
            </a:r>
            <a:br>
              <a:rPr lang="en-US" altLang="ja-JP" sz="1400" dirty="0"/>
            </a:br>
            <a:r>
              <a:rPr lang="en-US" altLang="ja-JP" sz="1400" dirty="0"/>
              <a:t>2) if</a:t>
            </a:r>
            <a:r>
              <a:rPr lang="ja-JP" altLang="en-US" sz="1400" dirty="0"/>
              <a:t>は休日の時連休の可能性があるので二つ前の日まで指定する。平日の場合そのままにする。</a:t>
            </a:r>
            <a:br>
              <a:rPr lang="en-US" altLang="ja-JP" sz="1400" dirty="0"/>
            </a:br>
            <a:r>
              <a:rPr lang="en-US" altLang="ja-JP" sz="1400" dirty="0"/>
              <a:t>3) </a:t>
            </a:r>
            <a:r>
              <a:rPr lang="ja-JP" altLang="en-US" sz="1400" dirty="0"/>
              <a:t>終了したら</a:t>
            </a:r>
            <a:r>
              <a:rPr lang="en-US" altLang="ja-JP" sz="1400" dirty="0"/>
              <a:t>’yyyy.mm.dd’</a:t>
            </a:r>
            <a:r>
              <a:rPr lang="ja-JP" altLang="en-US" sz="1400" dirty="0"/>
              <a:t>で</a:t>
            </a:r>
            <a:r>
              <a:rPr lang="en-US" altLang="ja-JP" sz="1400" dirty="0" err="1"/>
              <a:t>fine_days</a:t>
            </a:r>
            <a:r>
              <a:rPr lang="ja-JP" altLang="en-US" sz="1400" dirty="0"/>
              <a:t>に保存して返す。</a:t>
            </a:r>
            <a:endParaRPr lang="en-US" altLang="ja-JP" sz="1400" dirty="0"/>
          </a:p>
        </p:txBody>
      </p:sp>
    </p:spTree>
    <p:extLst>
      <p:ext uri="{BB962C8B-B14F-4D97-AF65-F5344CB8AC3E}">
        <p14:creationId xmlns:p14="http://schemas.microsoft.com/office/powerpoint/2010/main" val="1181645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5. </a:t>
            </a:r>
            <a:r>
              <a:rPr lang="en-US" altLang="ja-JP" dirty="0" err="1"/>
              <a:t>SearchKabuKa</a:t>
            </a:r>
            <a:r>
              <a:rPr lang="ja-JP" altLang="en-US" dirty="0"/>
              <a:t>関数</a:t>
            </a:r>
            <a:endParaRPr lang="ko-KR" altLang="en-US" dirty="0"/>
          </a:p>
        </p:txBody>
      </p:sp>
      <p:pic>
        <p:nvPicPr>
          <p:cNvPr id="5" name="내용 개체 틀 4">
            <a:extLst>
              <a:ext uri="{FF2B5EF4-FFF2-40B4-BE49-F238E27FC236}">
                <a16:creationId xmlns:a16="http://schemas.microsoft.com/office/drawing/2014/main" id="{92131B0B-6CF0-430B-A642-FD076EC58D29}"/>
              </a:ext>
            </a:extLst>
          </p:cNvPr>
          <p:cNvPicPr>
            <a:picLocks noGrp="1" noChangeAspect="1"/>
          </p:cNvPicPr>
          <p:nvPr>
            <p:ph idx="1"/>
          </p:nvPr>
        </p:nvPicPr>
        <p:blipFill>
          <a:blip r:embed="rId2"/>
          <a:stretch>
            <a:fillRect/>
          </a:stretch>
        </p:blipFill>
        <p:spPr>
          <a:xfrm>
            <a:off x="2558732" y="1255726"/>
            <a:ext cx="4680268" cy="5514197"/>
          </a:xfrm>
        </p:spPr>
      </p:pic>
      <p:sp>
        <p:nvSpPr>
          <p:cNvPr id="6" name="TextBox 5">
            <a:extLst>
              <a:ext uri="{FF2B5EF4-FFF2-40B4-BE49-F238E27FC236}">
                <a16:creationId xmlns:a16="http://schemas.microsoft.com/office/drawing/2014/main" id="{FC59ADD7-053F-4796-9CDC-7839AE421AE2}"/>
              </a:ext>
            </a:extLst>
          </p:cNvPr>
          <p:cNvSpPr txBox="1"/>
          <p:nvPr/>
        </p:nvSpPr>
        <p:spPr>
          <a:xfrm>
            <a:off x="7239000" y="1255726"/>
            <a:ext cx="5074919" cy="4637423"/>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sz="1600" dirty="0"/>
            </a:br>
            <a:r>
              <a:rPr lang="en-US" altLang="ja-JP" sz="1400" dirty="0"/>
              <a:t>-</a:t>
            </a:r>
            <a:r>
              <a:rPr lang="ko-KR" altLang="en-US" sz="1400" dirty="0"/>
              <a:t> </a:t>
            </a:r>
            <a:r>
              <a:rPr lang="en-US" altLang="ko-KR" sz="1400" dirty="0"/>
              <a:t>total : csv</a:t>
            </a:r>
            <a:r>
              <a:rPr lang="ja-JP" altLang="en-US" sz="1400" dirty="0"/>
              <a:t>ファイルに一行づつ書く</a:t>
            </a:r>
            <a:r>
              <a:rPr lang="en-US" altLang="ja-JP" sz="1400" dirty="0"/>
              <a:t>data</a:t>
            </a:r>
            <a:r>
              <a:rPr lang="ja-JP" altLang="en-US" sz="1400" dirty="0"/>
              <a:t>の</a:t>
            </a:r>
            <a:r>
              <a:rPr lang="en-US" altLang="ja-JP" sz="1400" dirty="0"/>
              <a:t>list</a:t>
            </a:r>
            <a:br>
              <a:rPr lang="en-US" altLang="ko-KR" sz="1400" dirty="0"/>
            </a:br>
            <a:r>
              <a:rPr lang="en-US" altLang="ko-KR" sz="1400" dirty="0"/>
              <a:t>- breaker : for</a:t>
            </a:r>
            <a:r>
              <a:rPr lang="ja-JP" altLang="en-US" sz="1400" dirty="0"/>
              <a:t>文を終了すさせる</a:t>
            </a:r>
            <a:r>
              <a:rPr lang="en-US" altLang="ja-JP" sz="1400" dirty="0" err="1"/>
              <a:t>boolean</a:t>
            </a:r>
            <a:r>
              <a:rPr lang="ja-JP" altLang="en-US" sz="1400" dirty="0"/>
              <a:t>変数</a:t>
            </a:r>
            <a:br>
              <a:rPr lang="en-US" altLang="ko-KR" sz="1400" dirty="0"/>
            </a:br>
            <a:r>
              <a:rPr lang="en-US" altLang="ko-KR" sz="1400" dirty="0"/>
              <a:t>- </a:t>
            </a:r>
            <a:r>
              <a:rPr lang="en-US" altLang="ko-KR" sz="1400" dirty="0" err="1"/>
              <a:t>url</a:t>
            </a:r>
            <a:r>
              <a:rPr lang="en-US" altLang="ko-KR" sz="1400" dirty="0"/>
              <a:t> : </a:t>
            </a:r>
            <a:r>
              <a:rPr lang="en-US" altLang="ja-JP" sz="1400" dirty="0"/>
              <a:t>crawling</a:t>
            </a:r>
            <a:r>
              <a:rPr lang="ja-JP" altLang="en-US" sz="1400" dirty="0"/>
              <a:t>する</a:t>
            </a:r>
            <a:r>
              <a:rPr lang="en-US" altLang="ja-JP" sz="1400" dirty="0"/>
              <a:t>page</a:t>
            </a:r>
            <a:r>
              <a:rPr lang="ja-JP" altLang="en-US" sz="1400" dirty="0"/>
              <a:t>の</a:t>
            </a:r>
            <a:r>
              <a:rPr lang="en-US" altLang="ja-JP" sz="1400" dirty="0"/>
              <a:t>address</a:t>
            </a:r>
            <a:br>
              <a:rPr lang="en-US" altLang="ko-KR" sz="1400" dirty="0"/>
            </a:br>
            <a:r>
              <a:rPr lang="en-US" altLang="ko-KR" sz="1400" dirty="0"/>
              <a:t>- </a:t>
            </a:r>
            <a:r>
              <a:rPr lang="en-US" altLang="ko-KR" sz="1400" dirty="0" err="1"/>
              <a:t>tablenum</a:t>
            </a:r>
            <a:r>
              <a:rPr lang="en-US" altLang="ko-KR" sz="1400" dirty="0"/>
              <a:t> : </a:t>
            </a:r>
            <a:r>
              <a:rPr lang="en-US" altLang="ja-JP" sz="1400" dirty="0"/>
              <a:t>crawling</a:t>
            </a:r>
            <a:r>
              <a:rPr lang="ja-JP" altLang="en-US" sz="1400" dirty="0"/>
              <a:t>する</a:t>
            </a:r>
            <a:r>
              <a:rPr lang="en-US" altLang="ja-JP" sz="1400" dirty="0"/>
              <a:t>page</a:t>
            </a:r>
            <a:r>
              <a:rPr lang="ja-JP" altLang="en-US" sz="1400" dirty="0"/>
              <a:t>の数</a:t>
            </a:r>
            <a:br>
              <a:rPr lang="en-US" altLang="ko-KR" sz="1400" dirty="0"/>
            </a:br>
            <a:r>
              <a:rPr lang="en-US" altLang="ko-KR" sz="1400" dirty="0"/>
              <a:t>- f : csv</a:t>
            </a:r>
            <a:r>
              <a:rPr lang="ja-JP" altLang="en-US" sz="1400" dirty="0"/>
              <a:t>ファイルを作って開く変数</a:t>
            </a:r>
            <a:br>
              <a:rPr lang="en-US" altLang="ko-KR" sz="1400" dirty="0"/>
            </a:br>
            <a:r>
              <a:rPr lang="en-US" altLang="ko-KR" sz="1400" dirty="0"/>
              <a:t>- writer : csv</a:t>
            </a:r>
            <a:r>
              <a:rPr lang="ja-JP" altLang="en-US" sz="1400" dirty="0"/>
              <a:t>ファイルに書く変数</a:t>
            </a:r>
            <a:br>
              <a:rPr lang="en-US" altLang="ko-KR" sz="1400" dirty="0"/>
            </a:br>
            <a:r>
              <a:rPr lang="en-US" altLang="ko-KR" sz="1400" dirty="0"/>
              <a:t>- title : csv</a:t>
            </a:r>
            <a:r>
              <a:rPr lang="ja-JP" altLang="en-US" sz="1400" dirty="0"/>
              <a:t>の</a:t>
            </a:r>
            <a:r>
              <a:rPr lang="en-US" altLang="ja-JP" sz="1400" dirty="0"/>
              <a:t>index</a:t>
            </a:r>
            <a:r>
              <a:rPr lang="ja-JP" altLang="en-US" sz="1400" dirty="0"/>
              <a:t>行</a:t>
            </a:r>
            <a:br>
              <a:rPr lang="en-US" altLang="ko-KR" sz="1400" dirty="0"/>
            </a:br>
            <a:r>
              <a:rPr lang="en-US" altLang="ko-KR" sz="1400" dirty="0"/>
              <a:t>- items2 :</a:t>
            </a:r>
            <a:r>
              <a:rPr lang="ja-JP" altLang="en-US" sz="1400" dirty="0"/>
              <a:t> </a:t>
            </a:r>
            <a:r>
              <a:rPr lang="en-US" altLang="ja-JP" sz="1400" dirty="0"/>
              <a:t>page</a:t>
            </a:r>
            <a:r>
              <a:rPr lang="ja-JP" altLang="en-US" sz="1400" dirty="0"/>
              <a:t>番号を加えた</a:t>
            </a:r>
            <a:r>
              <a:rPr lang="en-US" altLang="ja-JP" sz="1400" dirty="0"/>
              <a:t>address</a:t>
            </a:r>
            <a:br>
              <a:rPr lang="en-US" altLang="ko-KR" sz="1400" dirty="0"/>
            </a:br>
            <a:r>
              <a:rPr lang="en-US" altLang="ko-KR" sz="1400" dirty="0"/>
              <a:t>- res1 : requests</a:t>
            </a:r>
            <a:r>
              <a:rPr lang="ja-JP" altLang="en-US" sz="1400" dirty="0"/>
              <a:t>で実際接続して</a:t>
            </a:r>
            <a:r>
              <a:rPr lang="en-US" altLang="ja-JP" sz="1400" dirty="0"/>
              <a:t>page</a:t>
            </a:r>
            <a:r>
              <a:rPr lang="ja-JP" altLang="en-US" sz="1400" dirty="0"/>
              <a:t>を持ってくる変数</a:t>
            </a:r>
            <a:br>
              <a:rPr lang="en-US" altLang="ko-KR" sz="1400" dirty="0"/>
            </a:br>
            <a:r>
              <a:rPr lang="en-US" altLang="ko-KR" sz="1400" dirty="0"/>
              <a:t>- </a:t>
            </a:r>
            <a:r>
              <a:rPr lang="en-US" altLang="ko-KR" sz="1400" dirty="0" err="1"/>
              <a:t>searchday</a:t>
            </a:r>
            <a:r>
              <a:rPr lang="en-US" altLang="ko-KR" sz="1400" dirty="0"/>
              <a:t> : </a:t>
            </a:r>
            <a:r>
              <a:rPr lang="en-US" altLang="ja-JP" sz="1400" dirty="0"/>
              <a:t>page</a:t>
            </a:r>
            <a:r>
              <a:rPr lang="ja-JP" altLang="en-US" sz="1400" dirty="0"/>
              <a:t>の内容を持ってくる変数</a:t>
            </a:r>
            <a:br>
              <a:rPr lang="en-US" altLang="ko-KR" sz="1400" dirty="0"/>
            </a:br>
            <a:r>
              <a:rPr lang="en-US" altLang="ko-KR" sz="1400" dirty="0"/>
              <a:t>- </a:t>
            </a:r>
            <a:r>
              <a:rPr lang="en-US" altLang="ko-KR" sz="1400" dirty="0" err="1"/>
              <a:t>table_rows</a:t>
            </a:r>
            <a:r>
              <a:rPr lang="en-US" altLang="ko-KR" sz="1400" dirty="0"/>
              <a:t> : </a:t>
            </a:r>
            <a:r>
              <a:rPr lang="ja-JP" altLang="en-US" sz="1400" dirty="0"/>
              <a:t>持ってきた</a:t>
            </a:r>
            <a:r>
              <a:rPr lang="en-US" altLang="ja-JP" sz="1400" dirty="0"/>
              <a:t>table</a:t>
            </a:r>
            <a:r>
              <a:rPr lang="ja-JP" altLang="en-US" sz="1400" dirty="0"/>
              <a:t>の行だけを保存</a:t>
            </a:r>
            <a:br>
              <a:rPr lang="en-US" altLang="ko-KR" sz="1400" dirty="0"/>
            </a:br>
            <a:r>
              <a:rPr lang="en-US" altLang="ko-KR" sz="1400" dirty="0"/>
              <a:t>- data : </a:t>
            </a:r>
            <a:r>
              <a:rPr lang="ja-JP" altLang="en-US" sz="1400" dirty="0"/>
              <a:t>一行を持って空白を消した資料の</a:t>
            </a:r>
            <a:r>
              <a:rPr lang="en-US" altLang="ja-JP" sz="1400" dirty="0"/>
              <a:t>list</a:t>
            </a:r>
            <a:br>
              <a:rPr lang="en-US" altLang="ko-KR" sz="1400" dirty="0"/>
            </a:br>
            <a:r>
              <a:rPr lang="en-US" altLang="ko-KR" sz="1400" dirty="0"/>
              <a:t>- day : </a:t>
            </a:r>
            <a:r>
              <a:rPr lang="ja-JP" altLang="en-US" sz="1400" dirty="0"/>
              <a:t>日を保存</a:t>
            </a:r>
            <a:br>
              <a:rPr lang="en-US" altLang="ko-KR" sz="1400" dirty="0"/>
            </a:br>
            <a:r>
              <a:rPr lang="en-US" altLang="ko-KR" sz="1400" dirty="0"/>
              <a:t>- price : </a:t>
            </a:r>
            <a:r>
              <a:rPr lang="ja-JP" altLang="en-US" sz="1400" dirty="0"/>
              <a:t>株価を保存</a:t>
            </a:r>
            <a:br>
              <a:rPr lang="en-US" altLang="ko-KR" sz="1400" dirty="0"/>
            </a:br>
            <a:r>
              <a:rPr lang="en-US" altLang="ko-KR" sz="1400" dirty="0"/>
              <a:t>- </a:t>
            </a:r>
            <a:r>
              <a:rPr lang="en-US" altLang="ko-KR" sz="1400" dirty="0" err="1"/>
              <a:t>qunt</a:t>
            </a:r>
            <a:r>
              <a:rPr lang="en-US" altLang="ko-KR" sz="1400" dirty="0"/>
              <a:t> : </a:t>
            </a:r>
            <a:r>
              <a:rPr lang="ja-JP" altLang="en-US" sz="1400" dirty="0"/>
              <a:t>取引量を保存</a:t>
            </a:r>
            <a:endParaRPr lang="en-US" altLang="ko-KR" sz="1400" dirty="0"/>
          </a:p>
        </p:txBody>
      </p:sp>
    </p:spTree>
    <p:extLst>
      <p:ext uri="{BB962C8B-B14F-4D97-AF65-F5344CB8AC3E}">
        <p14:creationId xmlns:p14="http://schemas.microsoft.com/office/powerpoint/2010/main" val="301733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5. </a:t>
            </a:r>
            <a:r>
              <a:rPr lang="en-US" altLang="ja-JP" dirty="0" err="1"/>
              <a:t>SearchKabuKa</a:t>
            </a:r>
            <a:r>
              <a:rPr lang="ja-JP" altLang="en-US" dirty="0"/>
              <a:t>関数</a:t>
            </a:r>
            <a:endParaRPr lang="ko-KR" altLang="en-US" dirty="0"/>
          </a:p>
        </p:txBody>
      </p:sp>
      <p:pic>
        <p:nvPicPr>
          <p:cNvPr id="5" name="내용 개체 틀 4">
            <a:extLst>
              <a:ext uri="{FF2B5EF4-FFF2-40B4-BE49-F238E27FC236}">
                <a16:creationId xmlns:a16="http://schemas.microsoft.com/office/drawing/2014/main" id="{92131B0B-6CF0-430B-A642-FD076EC58D29}"/>
              </a:ext>
            </a:extLst>
          </p:cNvPr>
          <p:cNvPicPr>
            <a:picLocks noGrp="1" noChangeAspect="1"/>
          </p:cNvPicPr>
          <p:nvPr>
            <p:ph idx="1"/>
          </p:nvPr>
        </p:nvPicPr>
        <p:blipFill>
          <a:blip r:embed="rId2"/>
          <a:stretch>
            <a:fillRect/>
          </a:stretch>
        </p:blipFill>
        <p:spPr>
          <a:xfrm>
            <a:off x="2558732" y="1255726"/>
            <a:ext cx="4680268" cy="5514197"/>
          </a:xfrm>
        </p:spPr>
      </p:pic>
      <p:sp>
        <p:nvSpPr>
          <p:cNvPr id="7" name="TextBox 6">
            <a:extLst>
              <a:ext uri="{FF2B5EF4-FFF2-40B4-BE49-F238E27FC236}">
                <a16:creationId xmlns:a16="http://schemas.microsoft.com/office/drawing/2014/main" id="{60565FF8-9D72-4550-A171-F3E2E2168C8A}"/>
              </a:ext>
            </a:extLst>
          </p:cNvPr>
          <p:cNvSpPr txBox="1"/>
          <p:nvPr/>
        </p:nvSpPr>
        <p:spPr>
          <a:xfrm>
            <a:off x="7239000" y="1255726"/>
            <a:ext cx="5767160" cy="3295646"/>
          </a:xfrm>
          <a:prstGeom prst="rect">
            <a:avLst/>
          </a:prstGeom>
          <a:noFill/>
        </p:spPr>
        <p:txBody>
          <a:bodyPr wrap="square" rtlCol="0">
            <a:spAutoFit/>
          </a:bodyPr>
          <a:lstStyle/>
          <a:p>
            <a:pPr>
              <a:lnSpc>
                <a:spcPct val="130000"/>
              </a:lnSpc>
            </a:pPr>
            <a:r>
              <a:rPr lang="en-US" altLang="ja-JP" sz="1600" dirty="0"/>
              <a:t>2. </a:t>
            </a:r>
            <a:r>
              <a:rPr lang="ja-JP" altLang="en-US" dirty="0"/>
              <a:t>コードの流れ</a:t>
            </a:r>
            <a:br>
              <a:rPr lang="en-US" altLang="ja-JP" sz="1600" dirty="0"/>
            </a:br>
            <a:r>
              <a:rPr lang="en-US" altLang="ja-JP" sz="1400" dirty="0"/>
              <a:t>    1) </a:t>
            </a:r>
            <a:r>
              <a:rPr lang="ja-JP" altLang="en-US" sz="1400" dirty="0"/>
              <a:t>指定されている</a:t>
            </a:r>
            <a:r>
              <a:rPr lang="en-US" altLang="ja-JP" sz="1400" dirty="0"/>
              <a:t>address</a:t>
            </a:r>
            <a:r>
              <a:rPr lang="ja-JP" altLang="en-US" sz="1400" dirty="0"/>
              <a:t>と</a:t>
            </a:r>
            <a:r>
              <a:rPr lang="en-US" altLang="ja-JP" sz="1400" dirty="0"/>
              <a:t>code</a:t>
            </a:r>
            <a:r>
              <a:rPr lang="ja-JP" altLang="en-US" sz="1400" dirty="0"/>
              <a:t>を組み合わせる</a:t>
            </a:r>
            <a:br>
              <a:rPr lang="en-US" altLang="ja-JP" sz="1400" dirty="0"/>
            </a:br>
            <a:r>
              <a:rPr lang="en-US" altLang="ja-JP" sz="1400" dirty="0"/>
              <a:t>    2) </a:t>
            </a:r>
            <a:r>
              <a:rPr lang="en-US" altLang="ja-JP" sz="1400" dirty="0" err="1"/>
              <a:t>table_number</a:t>
            </a:r>
            <a:r>
              <a:rPr lang="ja-JP" altLang="en-US" sz="1400" dirty="0"/>
              <a:t>関数で</a:t>
            </a:r>
            <a:r>
              <a:rPr lang="en-US" altLang="ja-JP" sz="1400" dirty="0"/>
              <a:t>page</a:t>
            </a:r>
            <a:r>
              <a:rPr lang="ja-JP" altLang="en-US" sz="1400" dirty="0"/>
              <a:t>の数を得る</a:t>
            </a:r>
            <a:br>
              <a:rPr lang="en-US" altLang="ja-JP" sz="1400" dirty="0"/>
            </a:br>
            <a:r>
              <a:rPr lang="en-US" altLang="ja-JP" sz="1400" dirty="0"/>
              <a:t>    3) csv</a:t>
            </a:r>
            <a:r>
              <a:rPr lang="ja-JP" altLang="en-US" sz="1400" dirty="0"/>
              <a:t>ファイルを作って</a:t>
            </a:r>
            <a:r>
              <a:rPr lang="en-US" altLang="ja-JP" sz="1400" dirty="0"/>
              <a:t>index</a:t>
            </a:r>
            <a:r>
              <a:rPr lang="ja-JP" altLang="en-US" sz="1400" dirty="0"/>
              <a:t>を書く</a:t>
            </a:r>
            <a:br>
              <a:rPr lang="en-US" altLang="ja-JP" sz="1400" dirty="0"/>
            </a:br>
            <a:r>
              <a:rPr lang="en-US" altLang="ja-JP" sz="1400" dirty="0"/>
              <a:t>    4)  for</a:t>
            </a:r>
            <a:r>
              <a:rPr lang="ja-JP" altLang="en-US" sz="1400" dirty="0"/>
              <a:t>で</a:t>
            </a:r>
            <a:r>
              <a:rPr lang="en-US" altLang="ja-JP" sz="1400" dirty="0"/>
              <a:t>page</a:t>
            </a:r>
            <a:r>
              <a:rPr lang="ja-JP" altLang="en-US" sz="1400" dirty="0"/>
              <a:t>の数で続いて実行する</a:t>
            </a:r>
            <a:br>
              <a:rPr lang="en-US" altLang="ja-JP" sz="1400" dirty="0"/>
            </a:br>
            <a:r>
              <a:rPr lang="en-US" altLang="ja-JP" sz="1400" dirty="0"/>
              <a:t>    5) </a:t>
            </a:r>
            <a:r>
              <a:rPr lang="en-US" altLang="ko-KR" sz="1400" dirty="0"/>
              <a:t> </a:t>
            </a:r>
            <a:r>
              <a:rPr lang="en-US" altLang="ko-KR" sz="1400" dirty="0" err="1"/>
              <a:t>table_rows</a:t>
            </a:r>
            <a:r>
              <a:rPr lang="ja-JP" altLang="en-US" sz="1400" dirty="0"/>
              <a:t>で資料を持って来て二度目の無限文に入る</a:t>
            </a:r>
            <a:br>
              <a:rPr lang="en-US" altLang="ja-JP" sz="1400" dirty="0"/>
            </a:br>
            <a:r>
              <a:rPr lang="en-US" altLang="ja-JP" sz="1400" dirty="0"/>
              <a:t>    6)  </a:t>
            </a:r>
            <a:r>
              <a:rPr lang="en-US" altLang="ja-JP" sz="1400" dirty="0" err="1"/>
              <a:t>table_rows</a:t>
            </a:r>
            <a:r>
              <a:rPr lang="ja-JP" altLang="en-US" sz="1400" dirty="0"/>
              <a:t>の</a:t>
            </a:r>
            <a:r>
              <a:rPr lang="en-US" altLang="ja-JP" sz="1400" dirty="0"/>
              <a:t>data</a:t>
            </a:r>
            <a:r>
              <a:rPr lang="ja-JP" altLang="en-US" sz="1400" dirty="0"/>
              <a:t>を空白を消して</a:t>
            </a:r>
            <a:r>
              <a:rPr lang="en-US" altLang="ja-JP" sz="1400" dirty="0"/>
              <a:t>day, price, </a:t>
            </a:r>
            <a:r>
              <a:rPr lang="en-US" altLang="ja-JP" sz="1400" dirty="0" err="1"/>
              <a:t>qunt</a:t>
            </a:r>
            <a:r>
              <a:rPr lang="ja-JP" altLang="en-US" sz="1400" dirty="0"/>
              <a:t>に</a:t>
            </a:r>
            <a:br>
              <a:rPr lang="en-US" altLang="ja-JP" sz="1400" dirty="0"/>
            </a:br>
            <a:r>
              <a:rPr lang="ja-JP" altLang="en-US" sz="1400" dirty="0"/>
              <a:t>　　  分けて</a:t>
            </a:r>
            <a:r>
              <a:rPr lang="en-US" altLang="ja-JP" sz="1400" dirty="0"/>
              <a:t>total</a:t>
            </a:r>
            <a:r>
              <a:rPr lang="ja-JP" altLang="en-US" sz="1400" dirty="0"/>
              <a:t>で組み合わせて</a:t>
            </a:r>
            <a:r>
              <a:rPr lang="en-US" altLang="ja-JP" sz="1400" dirty="0"/>
              <a:t>csv</a:t>
            </a:r>
            <a:r>
              <a:rPr lang="ja-JP" altLang="en-US" sz="1400" dirty="0"/>
              <a:t>に書く</a:t>
            </a:r>
            <a:br>
              <a:rPr lang="en-US" altLang="ja-JP" sz="1400" dirty="0"/>
            </a:br>
            <a:r>
              <a:rPr lang="en-US" altLang="ja-JP" sz="1400" dirty="0"/>
              <a:t>    7)  if todays == day</a:t>
            </a:r>
            <a:r>
              <a:rPr lang="ja-JP" altLang="en-US" sz="1400" dirty="0"/>
              <a:t>で今日を除く</a:t>
            </a:r>
            <a:br>
              <a:rPr lang="en-US" altLang="ja-JP" sz="1400" dirty="0"/>
            </a:br>
            <a:r>
              <a:rPr lang="ja-JP" altLang="en-US" sz="1400" dirty="0"/>
              <a:t>    </a:t>
            </a:r>
            <a:r>
              <a:rPr lang="en-US" altLang="ja-JP" sz="1400" dirty="0"/>
              <a:t>8) day == days</a:t>
            </a:r>
            <a:r>
              <a:rPr lang="ja-JP" altLang="en-US" sz="1400" dirty="0"/>
              <a:t>で入力された日まで検索して終了する</a:t>
            </a:r>
            <a:endParaRPr lang="ko-KR" altLang="en-US" sz="1400" dirty="0"/>
          </a:p>
          <a:p>
            <a:pPr>
              <a:lnSpc>
                <a:spcPct val="150000"/>
              </a:lnSpc>
            </a:pPr>
            <a:endParaRPr lang="en-US" altLang="ja-JP" sz="1600" dirty="0"/>
          </a:p>
        </p:txBody>
      </p:sp>
    </p:spTree>
    <p:extLst>
      <p:ext uri="{BB962C8B-B14F-4D97-AF65-F5344CB8AC3E}">
        <p14:creationId xmlns:p14="http://schemas.microsoft.com/office/powerpoint/2010/main" val="109205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A57940F5-1189-400F-88D6-1DF4EAA7CF76}"/>
              </a:ext>
            </a:extLst>
          </p:cNvPr>
          <p:cNvPicPr>
            <a:picLocks noGrp="1" noChangeAspect="1"/>
          </p:cNvPicPr>
          <p:nvPr>
            <p:ph idx="1"/>
          </p:nvPr>
        </p:nvPicPr>
        <p:blipFill>
          <a:blip r:embed="rId2"/>
          <a:stretch>
            <a:fillRect/>
          </a:stretch>
        </p:blipFill>
        <p:spPr>
          <a:xfrm>
            <a:off x="2589212" y="1213479"/>
            <a:ext cx="8414480" cy="2703201"/>
          </a:xfrm>
        </p:spPr>
      </p:pic>
      <p:sp>
        <p:nvSpPr>
          <p:cNvPr id="4" name="제목 1">
            <a:extLst>
              <a:ext uri="{FF2B5EF4-FFF2-40B4-BE49-F238E27FC236}">
                <a16:creationId xmlns:a16="http://schemas.microsoft.com/office/drawing/2014/main" id="{B89B897F-006E-4B07-82C5-3143458027F4}"/>
              </a:ext>
            </a:extLst>
          </p:cNvPr>
          <p:cNvSpPr>
            <a:spLocks noGrp="1"/>
          </p:cNvSpPr>
          <p:nvPr>
            <p:ph type="title"/>
          </p:nvPr>
        </p:nvSpPr>
        <p:spPr>
          <a:xfrm>
            <a:off x="2589212" y="88079"/>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6. </a:t>
            </a:r>
            <a:r>
              <a:rPr lang="en-US" altLang="ja-JP" dirty="0" err="1"/>
              <a:t>table_number</a:t>
            </a:r>
            <a:r>
              <a:rPr lang="ja-JP" altLang="en-US" dirty="0"/>
              <a:t>関数</a:t>
            </a:r>
            <a:br>
              <a:rPr lang="ko-KR" altLang="en-US" dirty="0"/>
            </a:br>
            <a:endParaRPr lang="ko-KR" altLang="en-US" dirty="0"/>
          </a:p>
        </p:txBody>
      </p:sp>
      <p:sp>
        <p:nvSpPr>
          <p:cNvPr id="10" name="TextBox 9">
            <a:extLst>
              <a:ext uri="{FF2B5EF4-FFF2-40B4-BE49-F238E27FC236}">
                <a16:creationId xmlns:a16="http://schemas.microsoft.com/office/drawing/2014/main" id="{E41D5249-7D6A-4054-86FC-17EC8AD6B8AA}"/>
              </a:ext>
            </a:extLst>
          </p:cNvPr>
          <p:cNvSpPr txBox="1"/>
          <p:nvPr/>
        </p:nvSpPr>
        <p:spPr>
          <a:xfrm>
            <a:off x="2589212" y="3849910"/>
            <a:ext cx="8414480" cy="2196755"/>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dirty="0"/>
            </a:br>
            <a:r>
              <a:rPr lang="en-US" altLang="ja-JP" sz="1400" dirty="0"/>
              <a:t>- </a:t>
            </a:r>
            <a:r>
              <a:rPr lang="en-US" altLang="ja-JP" sz="1400" dirty="0" err="1"/>
              <a:t>searchtablenum</a:t>
            </a:r>
            <a:r>
              <a:rPr lang="en-US" altLang="ko-KR" sz="1400" dirty="0"/>
              <a:t> </a:t>
            </a:r>
            <a:r>
              <a:rPr lang="en-US" altLang="ja-JP" sz="1400" dirty="0"/>
              <a:t>: </a:t>
            </a:r>
            <a:br>
              <a:rPr lang="en-US" altLang="ja-JP" sz="1400" dirty="0"/>
            </a:br>
            <a:r>
              <a:rPr lang="en-US" altLang="ja-JP" sz="1400" dirty="0"/>
              <a:t>- </a:t>
            </a:r>
            <a:r>
              <a:rPr lang="en-US" altLang="ko-KR" sz="1400" dirty="0" err="1"/>
              <a:t>tablenum</a:t>
            </a:r>
            <a:r>
              <a:rPr lang="en-US" altLang="ja-JP" sz="1400" dirty="0"/>
              <a:t> : </a:t>
            </a:r>
          </a:p>
          <a:p>
            <a:pPr marL="342900" indent="-342900">
              <a:lnSpc>
                <a:spcPct val="130000"/>
              </a:lnSpc>
              <a:buAutoNum type="arabicPeriod"/>
            </a:pPr>
            <a:r>
              <a:rPr lang="ja-JP" altLang="en-US" dirty="0"/>
              <a:t>コードの流れ</a:t>
            </a:r>
            <a:br>
              <a:rPr lang="en-US" altLang="ja-JP" dirty="0"/>
            </a:br>
            <a:r>
              <a:rPr lang="en-US" altLang="ja-JP" sz="1400" dirty="0"/>
              <a:t>1) </a:t>
            </a:r>
            <a:r>
              <a:rPr lang="ja-JP" altLang="en-US" sz="1400" dirty="0"/>
              <a:t>持ってきた</a:t>
            </a:r>
            <a:r>
              <a:rPr lang="en-US" altLang="ja-JP" sz="1400" dirty="0"/>
              <a:t>address</a:t>
            </a:r>
            <a:r>
              <a:rPr lang="ja-JP" altLang="en-US" sz="1400" dirty="0"/>
              <a:t>で接続して</a:t>
            </a:r>
            <a:r>
              <a:rPr lang="en-US" altLang="ja-JP" sz="1400" dirty="0" err="1"/>
              <a:t>searchtablenum</a:t>
            </a:r>
            <a:r>
              <a:rPr lang="ja-JP" altLang="en-US" sz="1400" dirty="0"/>
              <a:t>に</a:t>
            </a:r>
            <a:r>
              <a:rPr lang="en-US" altLang="ja-JP" sz="1400" dirty="0"/>
              <a:t>page</a:t>
            </a:r>
            <a:r>
              <a:rPr lang="ja-JP" altLang="en-US" sz="1400" dirty="0"/>
              <a:t>情報を保存</a:t>
            </a:r>
            <a:br>
              <a:rPr lang="en-US" altLang="ja-JP" sz="1400" dirty="0"/>
            </a:br>
            <a:r>
              <a:rPr lang="en-US" altLang="ja-JP" sz="1400" dirty="0"/>
              <a:t>2) page</a:t>
            </a:r>
            <a:r>
              <a:rPr lang="ja-JP" altLang="en-US" sz="1400" dirty="0"/>
              <a:t>が一つだけの場合</a:t>
            </a:r>
            <a:r>
              <a:rPr lang="en-US" altLang="ja-JP" sz="1400" dirty="0" err="1"/>
              <a:t>searchtablenum</a:t>
            </a:r>
            <a:r>
              <a:rPr lang="ja-JP" altLang="en-US" sz="1400" dirty="0"/>
              <a:t>が空になるので今の</a:t>
            </a:r>
            <a:r>
              <a:rPr lang="en-US" altLang="ja-JP" sz="1400" dirty="0"/>
              <a:t>page</a:t>
            </a:r>
            <a:r>
              <a:rPr lang="ja-JP" altLang="en-US" sz="1400" dirty="0"/>
              <a:t>を保存</a:t>
            </a:r>
            <a:br>
              <a:rPr lang="en-US" altLang="ja-JP" sz="1400" dirty="0"/>
            </a:br>
            <a:r>
              <a:rPr lang="en-US" altLang="ja-JP" sz="1400" dirty="0"/>
              <a:t>3) </a:t>
            </a:r>
            <a:r>
              <a:rPr lang="en-US" altLang="ja-JP" sz="1400" dirty="0" err="1"/>
              <a:t>tablenum</a:t>
            </a:r>
            <a:r>
              <a:rPr lang="ja-JP" altLang="en-US" sz="1400" dirty="0"/>
              <a:t>で情報を入れて返す</a:t>
            </a:r>
            <a:endParaRPr lang="en-US" altLang="ja-JP" sz="1400" dirty="0"/>
          </a:p>
        </p:txBody>
      </p:sp>
    </p:spTree>
    <p:extLst>
      <p:ext uri="{BB962C8B-B14F-4D97-AF65-F5344CB8AC3E}">
        <p14:creationId xmlns:p14="http://schemas.microsoft.com/office/powerpoint/2010/main" val="285700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7. draw class</a:t>
            </a:r>
            <a:r>
              <a:rPr lang="ja-JP" altLang="en-US" dirty="0"/>
              <a:t>と</a:t>
            </a:r>
            <a:r>
              <a:rPr lang="en-US" altLang="ja-JP" dirty="0" err="1"/>
              <a:t>drawline</a:t>
            </a:r>
            <a:r>
              <a:rPr lang="ja-JP" altLang="en-US" dirty="0"/>
              <a:t>関数</a:t>
            </a:r>
            <a:endParaRPr lang="ko-KR" altLang="en-US" dirty="0"/>
          </a:p>
        </p:txBody>
      </p:sp>
      <p:pic>
        <p:nvPicPr>
          <p:cNvPr id="5" name="내용 개체 틀 4">
            <a:extLst>
              <a:ext uri="{FF2B5EF4-FFF2-40B4-BE49-F238E27FC236}">
                <a16:creationId xmlns:a16="http://schemas.microsoft.com/office/drawing/2014/main" id="{92131B0B-6CF0-430B-A642-FD076EC58D29}"/>
              </a:ext>
            </a:extLst>
          </p:cNvPr>
          <p:cNvPicPr>
            <a:picLocks noGrp="1" noChangeAspect="1"/>
          </p:cNvPicPr>
          <p:nvPr>
            <p:ph idx="1"/>
          </p:nvPr>
        </p:nvPicPr>
        <p:blipFill>
          <a:blip r:embed="rId2"/>
          <a:stretch>
            <a:fillRect/>
          </a:stretch>
        </p:blipFill>
        <p:spPr>
          <a:xfrm>
            <a:off x="2589212" y="2045183"/>
            <a:ext cx="4680268" cy="4546118"/>
          </a:xfrm>
        </p:spPr>
      </p:pic>
      <p:sp>
        <p:nvSpPr>
          <p:cNvPr id="6" name="TextBox 5">
            <a:extLst>
              <a:ext uri="{FF2B5EF4-FFF2-40B4-BE49-F238E27FC236}">
                <a16:creationId xmlns:a16="http://schemas.microsoft.com/office/drawing/2014/main" id="{FC59ADD7-053F-4796-9CDC-7839AE421AE2}"/>
              </a:ext>
            </a:extLst>
          </p:cNvPr>
          <p:cNvSpPr txBox="1"/>
          <p:nvPr/>
        </p:nvSpPr>
        <p:spPr>
          <a:xfrm>
            <a:off x="7239000" y="1255726"/>
            <a:ext cx="5074919" cy="5263557"/>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sz="1600" dirty="0"/>
            </a:br>
            <a:r>
              <a:rPr lang="en-US" altLang="ja-JP" sz="1400" dirty="0"/>
              <a:t>-</a:t>
            </a:r>
            <a:r>
              <a:rPr lang="ko-KR" altLang="en-US" sz="1400" dirty="0"/>
              <a:t> </a:t>
            </a:r>
            <a:r>
              <a:rPr lang="en-US" altLang="ko-KR" sz="1400" dirty="0"/>
              <a:t>pd : pandas</a:t>
            </a:r>
            <a:r>
              <a:rPr lang="ja-JP" altLang="en-US" sz="1400" dirty="0"/>
              <a:t>を呼んで</a:t>
            </a:r>
            <a:r>
              <a:rPr lang="en-US" altLang="ja-JP" sz="1400" dirty="0"/>
              <a:t>pd</a:t>
            </a:r>
            <a:r>
              <a:rPr lang="ja-JP" altLang="en-US" sz="1400" dirty="0"/>
              <a:t>に定義</a:t>
            </a:r>
            <a:br>
              <a:rPr lang="en-US" altLang="ko-KR" sz="1400" dirty="0"/>
            </a:br>
            <a:r>
              <a:rPr lang="en-US" altLang="ko-KR" sz="1400" dirty="0"/>
              <a:t>- </a:t>
            </a:r>
            <a:r>
              <a:rPr lang="en-US" altLang="ko-KR" sz="1400" dirty="0" err="1"/>
              <a:t>plt</a:t>
            </a:r>
            <a:r>
              <a:rPr lang="en-US" altLang="ko-KR" sz="1400" dirty="0"/>
              <a:t> :  matplotlib</a:t>
            </a:r>
            <a:r>
              <a:rPr lang="ja-JP" altLang="en-US" sz="1400" dirty="0"/>
              <a:t>の</a:t>
            </a:r>
            <a:r>
              <a:rPr lang="en-US" altLang="ja-JP" sz="1400" dirty="0" err="1"/>
              <a:t>pyplot</a:t>
            </a:r>
            <a:r>
              <a:rPr lang="ja-JP" altLang="en-US" sz="1400" dirty="0"/>
              <a:t>を呼んで</a:t>
            </a:r>
            <a:r>
              <a:rPr lang="en-US" altLang="ja-JP" sz="1400" dirty="0" err="1"/>
              <a:t>plt</a:t>
            </a:r>
            <a:r>
              <a:rPr lang="ja-JP" altLang="en-US" sz="1400" dirty="0"/>
              <a:t>に定義</a:t>
            </a:r>
            <a:br>
              <a:rPr lang="en-US" altLang="ko-KR" sz="1400" dirty="0"/>
            </a:br>
            <a:r>
              <a:rPr lang="en-US" altLang="ko-KR" sz="1400" dirty="0"/>
              <a:t>- df : pandas</a:t>
            </a:r>
            <a:r>
              <a:rPr lang="ja-JP" altLang="en-US" sz="1400" dirty="0"/>
              <a:t>で</a:t>
            </a:r>
            <a:r>
              <a:rPr lang="en-US" altLang="ja-JP" sz="1400" dirty="0"/>
              <a:t>csv</a:t>
            </a:r>
            <a:r>
              <a:rPr lang="ja-JP" altLang="en-US" sz="1400" dirty="0"/>
              <a:t>ファイルを読んで保存した変数</a:t>
            </a:r>
            <a:br>
              <a:rPr lang="en-US" altLang="ko-KR" sz="1400" dirty="0"/>
            </a:br>
            <a:r>
              <a:rPr lang="en-US" altLang="ko-KR" sz="1400" dirty="0"/>
              <a:t>- </a:t>
            </a:r>
            <a:r>
              <a:rPr lang="en-US" altLang="ko-KR" sz="1400" dirty="0" err="1"/>
              <a:t>fg</a:t>
            </a:r>
            <a:r>
              <a:rPr lang="en-US" altLang="ko-KR" sz="1400" dirty="0"/>
              <a:t> : </a:t>
            </a:r>
            <a:r>
              <a:rPr lang="en-US" altLang="ko-KR" sz="1400" dirty="0" err="1"/>
              <a:t>plt</a:t>
            </a:r>
            <a:r>
              <a:rPr lang="ja-JP" altLang="en-US" sz="1400" dirty="0"/>
              <a:t>で</a:t>
            </a:r>
            <a:r>
              <a:rPr lang="en-US" altLang="ja-JP" sz="1400" dirty="0"/>
              <a:t>graph</a:t>
            </a:r>
            <a:r>
              <a:rPr lang="ja-JP" altLang="en-US" sz="1400" dirty="0"/>
              <a:t>を描く紙を定義</a:t>
            </a:r>
            <a:endParaRPr lang="en-US" altLang="ko-KR" sz="1400" dirty="0"/>
          </a:p>
          <a:p>
            <a:pPr marL="342900" indent="-342900">
              <a:lnSpc>
                <a:spcPct val="130000"/>
              </a:lnSpc>
              <a:buAutoNum type="arabicPeriod"/>
            </a:pPr>
            <a:r>
              <a:rPr lang="ja-JP" altLang="en-US" dirty="0"/>
              <a:t>コードの流れ</a:t>
            </a:r>
            <a:br>
              <a:rPr lang="en-US" altLang="ja-JP" dirty="0"/>
            </a:br>
            <a:r>
              <a:rPr lang="en-US" altLang="ja-JP" sz="1400" dirty="0"/>
              <a:t> 1)</a:t>
            </a:r>
            <a:r>
              <a:rPr lang="ja-JP" altLang="en-US" sz="1400" dirty="0"/>
              <a:t> </a:t>
            </a:r>
            <a:r>
              <a:rPr lang="en-US" altLang="ja-JP" sz="1400" dirty="0"/>
              <a:t>pandas</a:t>
            </a:r>
            <a:r>
              <a:rPr lang="ja-JP" altLang="en-US" sz="1400" dirty="0"/>
              <a:t>で</a:t>
            </a:r>
            <a:r>
              <a:rPr lang="en-US" altLang="ja-JP" sz="1400" dirty="0"/>
              <a:t>csv</a:t>
            </a:r>
            <a:r>
              <a:rPr lang="ja-JP" altLang="en-US" sz="1400" dirty="0"/>
              <a:t>を読んで</a:t>
            </a:r>
            <a:r>
              <a:rPr lang="en-US" altLang="ja-JP" sz="1400" dirty="0"/>
              <a:t>df</a:t>
            </a:r>
            <a:r>
              <a:rPr lang="ja-JP" altLang="en-US" sz="1400" dirty="0"/>
              <a:t>に</a:t>
            </a:r>
            <a:r>
              <a:rPr lang="en-US" altLang="ja-JP" sz="1400" dirty="0"/>
              <a:t>data</a:t>
            </a:r>
            <a:r>
              <a:rPr lang="ja-JP" altLang="en-US" sz="1400" dirty="0"/>
              <a:t>を入れる</a:t>
            </a:r>
            <a:br>
              <a:rPr lang="en-US" altLang="ja-JP" sz="1400" dirty="0"/>
            </a:br>
            <a:r>
              <a:rPr lang="en-US" altLang="ja-JP" sz="1400" dirty="0"/>
              <a:t> 2) data</a:t>
            </a:r>
            <a:r>
              <a:rPr lang="ja-JP" altLang="en-US" sz="1400" dirty="0"/>
              <a:t>の中の</a:t>
            </a:r>
            <a:r>
              <a:rPr lang="en-US" altLang="ja-JP" sz="1400" dirty="0"/>
              <a:t>day</a:t>
            </a:r>
            <a:r>
              <a:rPr lang="ja-JP" altLang="en-US" sz="1400" dirty="0"/>
              <a:t>を文字から</a:t>
            </a:r>
            <a:r>
              <a:rPr lang="en-US" altLang="ja-JP" sz="1400" dirty="0"/>
              <a:t>date</a:t>
            </a:r>
            <a:r>
              <a:rPr lang="ja-JP" altLang="en-US" sz="1400" dirty="0"/>
              <a:t>に</a:t>
            </a:r>
            <a:r>
              <a:rPr lang="en-US" altLang="ja-JP" sz="1400" dirty="0"/>
              <a:t>type</a:t>
            </a:r>
            <a:r>
              <a:rPr lang="ja-JP" altLang="en-US" sz="1400" dirty="0"/>
              <a:t>変換して</a:t>
            </a:r>
            <a:br>
              <a:rPr lang="en-US" altLang="ja-JP" sz="1400" dirty="0"/>
            </a:br>
            <a:r>
              <a:rPr lang="en-US" altLang="ja-JP" sz="1400" dirty="0"/>
              <a:t>	</a:t>
            </a:r>
            <a:r>
              <a:rPr lang="ja-JP" altLang="en-US" sz="1400" dirty="0"/>
              <a:t>　順番にする</a:t>
            </a:r>
            <a:br>
              <a:rPr lang="en-US" altLang="ja-JP" sz="1400" dirty="0"/>
            </a:br>
            <a:r>
              <a:rPr lang="en-US" altLang="ja-JP" sz="1400" dirty="0"/>
              <a:t> 3) </a:t>
            </a:r>
            <a:r>
              <a:rPr lang="ja-JP" altLang="en-US" sz="1400" dirty="0"/>
              <a:t>株価と取引量を文字から数字に変える</a:t>
            </a:r>
            <a:br>
              <a:rPr lang="en-US" altLang="ja-JP" sz="1400" dirty="0"/>
            </a:br>
            <a:r>
              <a:rPr lang="en-US" altLang="ja-JP" sz="1400" dirty="0"/>
              <a:t> 4) </a:t>
            </a:r>
            <a:r>
              <a:rPr lang="en-US" altLang="ja-JP" sz="1400" dirty="0" err="1"/>
              <a:t>plt</a:t>
            </a:r>
            <a:r>
              <a:rPr lang="ja-JP" altLang="en-US" sz="1400" dirty="0"/>
              <a:t>で紙の大きさを定義</a:t>
            </a:r>
            <a:br>
              <a:rPr lang="en-US" altLang="ja-JP" sz="1400" dirty="0"/>
            </a:br>
            <a:r>
              <a:rPr lang="en-US" altLang="ja-JP" sz="1400" dirty="0"/>
              <a:t> 5) title</a:t>
            </a:r>
            <a:r>
              <a:rPr lang="ja-JP" altLang="en-US" sz="1400" dirty="0"/>
              <a:t>を設定し</a:t>
            </a:r>
            <a:r>
              <a:rPr lang="en-US" altLang="ja-JP" sz="1400" dirty="0"/>
              <a:t>graph</a:t>
            </a:r>
            <a:r>
              <a:rPr lang="ja-JP" altLang="en-US" sz="1400" dirty="0"/>
              <a:t>を二つに分ける</a:t>
            </a:r>
            <a:br>
              <a:rPr lang="en-US" altLang="ja-JP" sz="1400" dirty="0"/>
            </a:br>
            <a:r>
              <a:rPr lang="en-US" altLang="ja-JP" sz="1400" dirty="0"/>
              <a:t> 6) </a:t>
            </a:r>
            <a:r>
              <a:rPr lang="ja-JP" altLang="en-US" sz="1400" dirty="0"/>
              <a:t>最初の</a:t>
            </a:r>
            <a:r>
              <a:rPr lang="en-US" altLang="ja-JP" sz="1400" dirty="0"/>
              <a:t>graph</a:t>
            </a:r>
            <a:r>
              <a:rPr lang="ja-JP" altLang="en-US" sz="1400" dirty="0"/>
              <a:t>は</a:t>
            </a:r>
            <a:r>
              <a:rPr lang="en-US" altLang="ja-JP" sz="1400" dirty="0"/>
              <a:t>x</a:t>
            </a:r>
            <a:r>
              <a:rPr lang="ja-JP" altLang="en-US" sz="1400" dirty="0"/>
              <a:t>軸に日を</a:t>
            </a:r>
            <a:r>
              <a:rPr lang="en-US" altLang="ja-JP" sz="1400" dirty="0"/>
              <a:t>y</a:t>
            </a:r>
            <a:r>
              <a:rPr lang="ja-JP" altLang="en-US" sz="1400" dirty="0"/>
              <a:t>軸に株価を設定</a:t>
            </a:r>
            <a:br>
              <a:rPr lang="en-US" altLang="ja-JP" sz="1400" dirty="0"/>
            </a:br>
            <a:r>
              <a:rPr lang="en-US" altLang="ja-JP" sz="1400" dirty="0"/>
              <a:t> 7) </a:t>
            </a:r>
            <a:r>
              <a:rPr lang="ja-JP" altLang="en-US" sz="1400" dirty="0"/>
              <a:t>二番目の</a:t>
            </a:r>
            <a:r>
              <a:rPr lang="en-US" altLang="ja-JP" sz="1400" dirty="0"/>
              <a:t>graph</a:t>
            </a:r>
            <a:r>
              <a:rPr lang="ja-JP" altLang="en-US" sz="1400" dirty="0"/>
              <a:t>は</a:t>
            </a:r>
            <a:r>
              <a:rPr lang="en-US" altLang="ja-JP" sz="1400" dirty="0"/>
              <a:t>x</a:t>
            </a:r>
            <a:r>
              <a:rPr lang="ja-JP" altLang="en-US" sz="1400" dirty="0"/>
              <a:t>軸に日を</a:t>
            </a:r>
            <a:r>
              <a:rPr lang="en-US" altLang="ja-JP" sz="1400" dirty="0"/>
              <a:t>y</a:t>
            </a:r>
            <a:r>
              <a:rPr lang="ja-JP" altLang="en-US" sz="1400" dirty="0"/>
              <a:t>軸に取引量を設定</a:t>
            </a:r>
            <a:br>
              <a:rPr lang="en-US" altLang="ja-JP" sz="1400" dirty="0"/>
            </a:br>
            <a:r>
              <a:rPr lang="en-US" altLang="ja-JP" sz="1400" dirty="0"/>
              <a:t> 8) legend</a:t>
            </a:r>
            <a:r>
              <a:rPr lang="ja-JP" altLang="en-US" sz="1400" dirty="0"/>
              <a:t>で</a:t>
            </a:r>
            <a:r>
              <a:rPr lang="en-US" altLang="ja-JP" sz="1400" dirty="0"/>
              <a:t>label</a:t>
            </a:r>
            <a:r>
              <a:rPr lang="ja-JP" altLang="en-US" sz="1400" dirty="0"/>
              <a:t>を設定して</a:t>
            </a:r>
            <a:r>
              <a:rPr lang="en-US" altLang="ja-JP" sz="1400" dirty="0"/>
              <a:t>graph</a:t>
            </a:r>
            <a:r>
              <a:rPr lang="ja-JP" altLang="en-US" sz="1400" dirty="0"/>
              <a:t>を</a:t>
            </a:r>
            <a:r>
              <a:rPr lang="en-US" altLang="ja-JP" sz="1400" dirty="0"/>
              <a:t>jpg</a:t>
            </a:r>
            <a:r>
              <a:rPr lang="ja-JP" altLang="en-US" sz="1400" dirty="0"/>
              <a:t>ファイルに</a:t>
            </a:r>
            <a:br>
              <a:rPr lang="en-US" altLang="ja-JP" sz="1400" dirty="0"/>
            </a:br>
            <a:r>
              <a:rPr lang="ja-JP" altLang="en-US" sz="1400" dirty="0"/>
              <a:t>　  保存し画面に表示する</a:t>
            </a:r>
            <a:br>
              <a:rPr lang="en-US" altLang="ja-JP" sz="1400" dirty="0"/>
            </a:br>
            <a:r>
              <a:rPr lang="ja-JP" altLang="en-US" sz="1400" dirty="0"/>
              <a:t> </a:t>
            </a:r>
            <a:r>
              <a:rPr lang="en-US" altLang="ja-JP" sz="1400" dirty="0"/>
              <a:t>9) log</a:t>
            </a:r>
            <a:r>
              <a:rPr lang="ja-JP" altLang="en-US" sz="1400" dirty="0"/>
              <a:t>に記録して終了</a:t>
            </a:r>
            <a:br>
              <a:rPr lang="en-US" altLang="ko-KR" sz="1400" dirty="0"/>
            </a:br>
            <a:endParaRPr lang="en-US" altLang="ko-KR" sz="1400" dirty="0"/>
          </a:p>
        </p:txBody>
      </p:sp>
      <p:pic>
        <p:nvPicPr>
          <p:cNvPr id="4" name="그림 3">
            <a:extLst>
              <a:ext uri="{FF2B5EF4-FFF2-40B4-BE49-F238E27FC236}">
                <a16:creationId xmlns:a16="http://schemas.microsoft.com/office/drawing/2014/main" id="{0CDBA9FC-1349-405D-A016-12C655868D34}"/>
              </a:ext>
            </a:extLst>
          </p:cNvPr>
          <p:cNvPicPr>
            <a:picLocks noChangeAspect="1"/>
          </p:cNvPicPr>
          <p:nvPr/>
        </p:nvPicPr>
        <p:blipFill>
          <a:blip r:embed="rId3"/>
          <a:stretch>
            <a:fillRect/>
          </a:stretch>
        </p:blipFill>
        <p:spPr>
          <a:xfrm>
            <a:off x="2589212" y="1264133"/>
            <a:ext cx="3362008" cy="781050"/>
          </a:xfrm>
          <a:prstGeom prst="rect">
            <a:avLst/>
          </a:prstGeom>
        </p:spPr>
      </p:pic>
    </p:spTree>
    <p:extLst>
      <p:ext uri="{BB962C8B-B14F-4D97-AF65-F5344CB8AC3E}">
        <p14:creationId xmlns:p14="http://schemas.microsoft.com/office/powerpoint/2010/main" val="3920904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A57940F5-1189-400F-88D6-1DF4EAA7CF76}"/>
              </a:ext>
            </a:extLst>
          </p:cNvPr>
          <p:cNvPicPr>
            <a:picLocks noGrp="1" noChangeAspect="1"/>
          </p:cNvPicPr>
          <p:nvPr>
            <p:ph idx="1"/>
          </p:nvPr>
        </p:nvPicPr>
        <p:blipFill>
          <a:blip r:embed="rId2"/>
          <a:stretch>
            <a:fillRect/>
          </a:stretch>
        </p:blipFill>
        <p:spPr>
          <a:xfrm>
            <a:off x="2589212" y="1454513"/>
            <a:ext cx="8414480" cy="1659064"/>
          </a:xfrm>
        </p:spPr>
      </p:pic>
      <p:sp>
        <p:nvSpPr>
          <p:cNvPr id="4" name="제목 1">
            <a:extLst>
              <a:ext uri="{FF2B5EF4-FFF2-40B4-BE49-F238E27FC236}">
                <a16:creationId xmlns:a16="http://schemas.microsoft.com/office/drawing/2014/main" id="{B89B897F-006E-4B07-82C5-3143458027F4}"/>
              </a:ext>
            </a:extLst>
          </p:cNvPr>
          <p:cNvSpPr>
            <a:spLocks noGrp="1"/>
          </p:cNvSpPr>
          <p:nvPr>
            <p:ph type="title"/>
          </p:nvPr>
        </p:nvSpPr>
        <p:spPr>
          <a:xfrm>
            <a:off x="2589212" y="88079"/>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7. kabuconfig.py</a:t>
            </a:r>
            <a:br>
              <a:rPr lang="ko-KR" altLang="en-US" dirty="0"/>
            </a:br>
            <a:endParaRPr lang="ko-KR" altLang="en-US" dirty="0"/>
          </a:p>
        </p:txBody>
      </p:sp>
      <p:sp>
        <p:nvSpPr>
          <p:cNvPr id="10" name="TextBox 9">
            <a:extLst>
              <a:ext uri="{FF2B5EF4-FFF2-40B4-BE49-F238E27FC236}">
                <a16:creationId xmlns:a16="http://schemas.microsoft.com/office/drawing/2014/main" id="{E41D5249-7D6A-4054-86FC-17EC8AD6B8AA}"/>
              </a:ext>
            </a:extLst>
          </p:cNvPr>
          <p:cNvSpPr txBox="1"/>
          <p:nvPr/>
        </p:nvSpPr>
        <p:spPr>
          <a:xfrm>
            <a:off x="2589212" y="3206732"/>
            <a:ext cx="8414480" cy="2756909"/>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dirty="0"/>
            </a:br>
            <a:r>
              <a:rPr lang="en-US" altLang="ja-JP" sz="1400" dirty="0"/>
              <a:t>- logger</a:t>
            </a:r>
            <a:r>
              <a:rPr lang="en-US" altLang="ko-KR" sz="1400" dirty="0"/>
              <a:t> </a:t>
            </a:r>
            <a:r>
              <a:rPr lang="en-US" altLang="ja-JP" sz="1400" dirty="0"/>
              <a:t>: log</a:t>
            </a:r>
            <a:r>
              <a:rPr lang="ja-JP" altLang="en-US" sz="1400" dirty="0"/>
              <a:t>を</a:t>
            </a:r>
            <a:r>
              <a:rPr lang="en-US" altLang="ja-JP" sz="1400" dirty="0"/>
              <a:t>lib</a:t>
            </a:r>
            <a:r>
              <a:rPr lang="ja-JP" altLang="en-US" sz="1400" dirty="0"/>
              <a:t>から呼んで定義</a:t>
            </a:r>
            <a:br>
              <a:rPr lang="en-US" altLang="ja-JP" sz="1400" dirty="0"/>
            </a:br>
            <a:r>
              <a:rPr lang="en-US" altLang="ja-JP" sz="1400" dirty="0"/>
              <a:t>- </a:t>
            </a:r>
            <a:r>
              <a:rPr lang="en-US" altLang="ko-KR" sz="1400" dirty="0"/>
              <a:t>formatter</a:t>
            </a:r>
            <a:r>
              <a:rPr lang="en-US" altLang="ja-JP" sz="1400" dirty="0"/>
              <a:t> : log</a:t>
            </a:r>
            <a:r>
              <a:rPr lang="ja-JP" altLang="en-US" sz="1400" dirty="0"/>
              <a:t>の記録形式定義</a:t>
            </a:r>
            <a:br>
              <a:rPr lang="en-US" altLang="ja-JP" sz="1400" dirty="0"/>
            </a:br>
            <a:r>
              <a:rPr lang="en-US" altLang="ja-JP" sz="1400" dirty="0"/>
              <a:t>- </a:t>
            </a:r>
            <a:r>
              <a:rPr lang="en-US" altLang="ja-JP" sz="1400" dirty="0" err="1"/>
              <a:t>file_handler</a:t>
            </a:r>
            <a:r>
              <a:rPr lang="en-US" altLang="ja-JP" sz="1400" dirty="0"/>
              <a:t> : log</a:t>
            </a:r>
            <a:r>
              <a:rPr lang="ja-JP" altLang="en-US" sz="1400" dirty="0"/>
              <a:t>ファイルを作る</a:t>
            </a:r>
            <a:r>
              <a:rPr lang="en-US" altLang="ja-JP" sz="1400" dirty="0"/>
              <a:t>handler</a:t>
            </a:r>
            <a:r>
              <a:rPr lang="ja-JP" altLang="en-US" sz="1400" dirty="0"/>
              <a:t>定義</a:t>
            </a:r>
            <a:endParaRPr lang="en-US" altLang="ja-JP" sz="1400" dirty="0"/>
          </a:p>
          <a:p>
            <a:pPr marL="342900" indent="-342900">
              <a:lnSpc>
                <a:spcPct val="130000"/>
              </a:lnSpc>
              <a:buAutoNum type="arabicPeriod"/>
            </a:pPr>
            <a:r>
              <a:rPr lang="ja-JP" altLang="en-US" dirty="0"/>
              <a:t>コードの流れ</a:t>
            </a:r>
            <a:br>
              <a:rPr lang="en-US" altLang="ja-JP" dirty="0"/>
            </a:br>
            <a:r>
              <a:rPr lang="en-US" altLang="ja-JP" sz="1400" dirty="0"/>
              <a:t>1) lib</a:t>
            </a:r>
            <a:r>
              <a:rPr lang="ja-JP" altLang="en-US" sz="1400" dirty="0"/>
              <a:t>の</a:t>
            </a:r>
            <a:r>
              <a:rPr lang="en-US" altLang="ja-JP" sz="1400" dirty="0"/>
              <a:t>log</a:t>
            </a:r>
            <a:r>
              <a:rPr lang="ja-JP" altLang="en-US" sz="1400" dirty="0"/>
              <a:t>を呼んで</a:t>
            </a:r>
            <a:r>
              <a:rPr lang="en-US" altLang="ja-JP" sz="1400" dirty="0"/>
              <a:t>logger</a:t>
            </a:r>
            <a:r>
              <a:rPr lang="ja-JP" altLang="en-US" sz="1400" dirty="0"/>
              <a:t>に定義</a:t>
            </a:r>
            <a:br>
              <a:rPr lang="en-US" altLang="ja-JP" sz="1400" dirty="0"/>
            </a:br>
            <a:r>
              <a:rPr lang="en-US" altLang="ja-JP" sz="1400" dirty="0"/>
              <a:t>2) log</a:t>
            </a:r>
            <a:r>
              <a:rPr lang="ja-JP" altLang="en-US" sz="1400" dirty="0"/>
              <a:t>記録</a:t>
            </a:r>
            <a:r>
              <a:rPr lang="en-US" altLang="ja-JP" sz="1400" dirty="0"/>
              <a:t>level</a:t>
            </a:r>
            <a:r>
              <a:rPr lang="ja-JP" altLang="en-US" sz="1400" dirty="0"/>
              <a:t>をセット</a:t>
            </a:r>
            <a:br>
              <a:rPr lang="en-US" altLang="ja-JP" sz="1400" dirty="0"/>
            </a:br>
            <a:r>
              <a:rPr lang="en-US" altLang="ja-JP" sz="1400" dirty="0"/>
              <a:t>3) </a:t>
            </a:r>
            <a:r>
              <a:rPr lang="ja-JP" altLang="en-US" sz="1400" dirty="0"/>
              <a:t>記録形式を定義</a:t>
            </a:r>
            <a:br>
              <a:rPr lang="en-US" altLang="ja-JP" sz="1400" dirty="0"/>
            </a:br>
            <a:r>
              <a:rPr lang="en-US" altLang="ja-JP" sz="1400" dirty="0"/>
              <a:t>4) </a:t>
            </a:r>
            <a:r>
              <a:rPr lang="ja-JP" altLang="en-US" sz="1400" dirty="0"/>
              <a:t>保存するファイルの名前と</a:t>
            </a:r>
            <a:r>
              <a:rPr lang="en-US" altLang="ja-JP" sz="1400" dirty="0"/>
              <a:t>encoding</a:t>
            </a:r>
            <a:r>
              <a:rPr lang="ja-JP" altLang="en-US" sz="1400" dirty="0"/>
              <a:t>形式を定義</a:t>
            </a:r>
            <a:endParaRPr lang="en-US" altLang="ja-JP" sz="1400" dirty="0"/>
          </a:p>
        </p:txBody>
      </p:sp>
    </p:spTree>
    <p:extLst>
      <p:ext uri="{BB962C8B-B14F-4D97-AF65-F5344CB8AC3E}">
        <p14:creationId xmlns:p14="http://schemas.microsoft.com/office/powerpoint/2010/main" val="110976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6485F5-4DD8-46DB-9A60-0EF62E0C4507}"/>
              </a:ext>
            </a:extLst>
          </p:cNvPr>
          <p:cNvSpPr>
            <a:spLocks noGrp="1"/>
          </p:cNvSpPr>
          <p:nvPr>
            <p:ph type="title"/>
          </p:nvPr>
        </p:nvSpPr>
        <p:spPr>
          <a:xfrm>
            <a:off x="2592925" y="1198604"/>
            <a:ext cx="8911687" cy="706395"/>
          </a:xfrm>
        </p:spPr>
        <p:txBody>
          <a:bodyPr/>
          <a:lstStyle/>
          <a:p>
            <a:r>
              <a:rPr lang="ja-JP" altLang="en-US" dirty="0"/>
              <a:t>順序</a:t>
            </a:r>
            <a:endParaRPr lang="ko-KR" altLang="en-US" dirty="0"/>
          </a:p>
        </p:txBody>
      </p:sp>
      <p:sp>
        <p:nvSpPr>
          <p:cNvPr id="3" name="내용 개체 틀 2">
            <a:extLst>
              <a:ext uri="{FF2B5EF4-FFF2-40B4-BE49-F238E27FC236}">
                <a16:creationId xmlns:a16="http://schemas.microsoft.com/office/drawing/2014/main" id="{AC94C6ED-AC43-44B4-9F26-6A37516A23F7}"/>
              </a:ext>
            </a:extLst>
          </p:cNvPr>
          <p:cNvSpPr>
            <a:spLocks noGrp="1"/>
          </p:cNvSpPr>
          <p:nvPr>
            <p:ph idx="1"/>
          </p:nvPr>
        </p:nvSpPr>
        <p:spPr/>
        <p:txBody>
          <a:bodyPr>
            <a:normAutofit/>
          </a:bodyPr>
          <a:lstStyle/>
          <a:p>
            <a:pPr marL="0" indent="0">
              <a:buNone/>
            </a:pPr>
            <a:r>
              <a:rPr lang="en-US" altLang="ja-JP" sz="3000" dirty="0"/>
              <a:t>1. </a:t>
            </a:r>
            <a:r>
              <a:rPr lang="ja-JP" altLang="en-US" sz="3000" dirty="0"/>
              <a:t>コードの使い方</a:t>
            </a:r>
            <a:endParaRPr lang="en-US" altLang="ja-JP" sz="3000" dirty="0"/>
          </a:p>
          <a:p>
            <a:pPr marL="0" indent="0">
              <a:buNone/>
            </a:pPr>
            <a:endParaRPr lang="en-US" altLang="ko-KR" sz="3000" dirty="0"/>
          </a:p>
          <a:p>
            <a:pPr marL="0" indent="0">
              <a:buNone/>
            </a:pPr>
            <a:r>
              <a:rPr lang="en-US" altLang="ko-KR" sz="3000" dirty="0"/>
              <a:t>2. </a:t>
            </a:r>
            <a:r>
              <a:rPr lang="ja-JP" altLang="en-US" sz="3000" dirty="0"/>
              <a:t>コードの解説</a:t>
            </a:r>
            <a:endParaRPr lang="en-US" altLang="ja-JP" sz="3000" dirty="0"/>
          </a:p>
        </p:txBody>
      </p:sp>
    </p:spTree>
    <p:extLst>
      <p:ext uri="{BB962C8B-B14F-4D97-AF65-F5344CB8AC3E}">
        <p14:creationId xmlns:p14="http://schemas.microsoft.com/office/powerpoint/2010/main" val="186133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50D9057-6F85-4ED3-8F24-85B18BBF97A3}"/>
              </a:ext>
            </a:extLst>
          </p:cNvPr>
          <p:cNvSpPr>
            <a:spLocks noGrp="1"/>
          </p:cNvSpPr>
          <p:nvPr>
            <p:ph idx="1"/>
          </p:nvPr>
        </p:nvSpPr>
        <p:spPr/>
        <p:txBody>
          <a:bodyPr/>
          <a:lstStyle/>
          <a:p>
            <a:pPr marL="0" indent="0">
              <a:buNone/>
            </a:pPr>
            <a:endParaRPr lang="en-US" altLang="ko-KR" dirty="0"/>
          </a:p>
          <a:p>
            <a:pPr marL="0" indent="0">
              <a:buNone/>
            </a:pPr>
            <a:endParaRPr lang="en-US" altLang="ko-KR" dirty="0"/>
          </a:p>
          <a:p>
            <a:pPr marL="0" indent="0">
              <a:buNone/>
            </a:pPr>
            <a:r>
              <a:rPr lang="en-US" altLang="ko-KR" sz="4800" dirty="0"/>
              <a:t>1. </a:t>
            </a:r>
            <a:r>
              <a:rPr lang="ja-JP" altLang="en-US" sz="4800" dirty="0"/>
              <a:t>コードの使い方</a:t>
            </a:r>
            <a:endParaRPr lang="ko-KR" altLang="en-US" sz="4800" dirty="0"/>
          </a:p>
        </p:txBody>
      </p:sp>
    </p:spTree>
    <p:extLst>
      <p:ext uri="{BB962C8B-B14F-4D97-AF65-F5344CB8AC3E}">
        <p14:creationId xmlns:p14="http://schemas.microsoft.com/office/powerpoint/2010/main" val="89086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9BA088-4049-4998-B149-5CA3F981A71D}"/>
              </a:ext>
            </a:extLst>
          </p:cNvPr>
          <p:cNvSpPr>
            <a:spLocks noGrp="1"/>
          </p:cNvSpPr>
          <p:nvPr>
            <p:ph type="title"/>
          </p:nvPr>
        </p:nvSpPr>
        <p:spPr>
          <a:xfrm>
            <a:off x="2506428" y="117389"/>
            <a:ext cx="8911687" cy="731108"/>
          </a:xfrm>
        </p:spPr>
        <p:txBody>
          <a:bodyPr/>
          <a:lstStyle/>
          <a:p>
            <a:r>
              <a:rPr lang="ja-JP" altLang="en-US" dirty="0"/>
              <a:t>コードの使い方</a:t>
            </a:r>
            <a:endParaRPr lang="ko-KR" altLang="en-US" dirty="0"/>
          </a:p>
        </p:txBody>
      </p:sp>
      <p:sp>
        <p:nvSpPr>
          <p:cNvPr id="3" name="내용 개체 틀 2">
            <a:extLst>
              <a:ext uri="{FF2B5EF4-FFF2-40B4-BE49-F238E27FC236}">
                <a16:creationId xmlns:a16="http://schemas.microsoft.com/office/drawing/2014/main" id="{37BF7BA5-2BDB-4FA4-9446-735650F6F013}"/>
              </a:ext>
            </a:extLst>
          </p:cNvPr>
          <p:cNvSpPr>
            <a:spLocks noGrp="1"/>
          </p:cNvSpPr>
          <p:nvPr>
            <p:ph idx="1"/>
          </p:nvPr>
        </p:nvSpPr>
        <p:spPr>
          <a:xfrm>
            <a:off x="2589212" y="895865"/>
            <a:ext cx="8915400" cy="5015357"/>
          </a:xfrm>
        </p:spPr>
        <p:txBody>
          <a:bodyPr/>
          <a:lstStyle/>
          <a:p>
            <a:r>
              <a:rPr lang="en-US" altLang="ko-KR" dirty="0" err="1"/>
              <a:t>Pycharm</a:t>
            </a:r>
            <a:r>
              <a:rPr lang="ja-JP" altLang="en-US" dirty="0"/>
              <a:t>や</a:t>
            </a:r>
            <a:r>
              <a:rPr lang="en-US" altLang="ja-JP" dirty="0"/>
              <a:t>CMD</a:t>
            </a:r>
            <a:r>
              <a:rPr lang="ja-JP" altLang="en-US" dirty="0"/>
              <a:t>で</a:t>
            </a:r>
            <a:r>
              <a:rPr lang="en-US" altLang="ja-JP" dirty="0"/>
              <a:t>python</a:t>
            </a:r>
            <a:r>
              <a:rPr lang="ja-JP" altLang="en-US" dirty="0"/>
              <a:t>ファイルがあるフォルダに入って</a:t>
            </a:r>
            <a:endParaRPr lang="en-US" altLang="ja-JP" dirty="0"/>
          </a:p>
          <a:p>
            <a:pPr marL="0" indent="0">
              <a:buNone/>
            </a:pPr>
            <a:r>
              <a:rPr lang="en-US" altLang="ja-JP" dirty="0">
                <a:solidFill>
                  <a:srgbClr val="0070C0"/>
                </a:solidFill>
              </a:rPr>
              <a:t>python</a:t>
            </a:r>
            <a:r>
              <a:rPr lang="ja-JP" altLang="en-US" dirty="0">
                <a:solidFill>
                  <a:srgbClr val="0070C0"/>
                </a:solidFill>
              </a:rPr>
              <a:t>　</a:t>
            </a:r>
            <a:r>
              <a:rPr lang="en-US" altLang="ja-JP" dirty="0" err="1">
                <a:solidFill>
                  <a:srgbClr val="0070C0"/>
                </a:solidFill>
              </a:rPr>
              <a:t>kabusavecsv</a:t>
            </a:r>
            <a:r>
              <a:rPr lang="ja-JP" altLang="en-US" dirty="0">
                <a:solidFill>
                  <a:srgbClr val="0070C0"/>
                </a:solidFill>
              </a:rPr>
              <a:t>．</a:t>
            </a:r>
            <a:r>
              <a:rPr lang="en-US" altLang="ja-JP" dirty="0" err="1">
                <a:solidFill>
                  <a:srgbClr val="0070C0"/>
                </a:solidFill>
              </a:rPr>
              <a:t>py</a:t>
            </a:r>
            <a:r>
              <a:rPr lang="ja-JP" altLang="en-US" dirty="0">
                <a:solidFill>
                  <a:srgbClr val="0070C0"/>
                </a:solidFill>
              </a:rPr>
              <a:t>　</a:t>
            </a:r>
            <a:r>
              <a:rPr lang="en-US" altLang="ja-JP" dirty="0">
                <a:solidFill>
                  <a:srgbClr val="0070C0"/>
                </a:solidFill>
              </a:rPr>
              <a:t>‘</a:t>
            </a:r>
            <a:r>
              <a:rPr lang="ja-JP" altLang="en-US" dirty="0">
                <a:solidFill>
                  <a:srgbClr val="0070C0"/>
                </a:solidFill>
              </a:rPr>
              <a:t>会社の名前</a:t>
            </a:r>
            <a:r>
              <a:rPr lang="en-US" altLang="ja-JP" dirty="0">
                <a:solidFill>
                  <a:srgbClr val="0070C0"/>
                </a:solidFill>
              </a:rPr>
              <a:t>’ ‘</a:t>
            </a:r>
            <a:r>
              <a:rPr lang="ja-JP" altLang="en-US" dirty="0">
                <a:solidFill>
                  <a:srgbClr val="0070C0"/>
                </a:solidFill>
              </a:rPr>
              <a:t>探したい日（</a:t>
            </a:r>
            <a:r>
              <a:rPr lang="en-US" altLang="ja-JP" dirty="0" err="1">
                <a:solidFill>
                  <a:srgbClr val="0070C0"/>
                </a:solidFill>
              </a:rPr>
              <a:t>yyyy</a:t>
            </a:r>
            <a:r>
              <a:rPr lang="ja-JP" altLang="en-US" dirty="0">
                <a:solidFill>
                  <a:srgbClr val="0070C0"/>
                </a:solidFill>
              </a:rPr>
              <a:t>．㎜．</a:t>
            </a:r>
            <a:r>
              <a:rPr lang="en-US" altLang="ja-JP" dirty="0">
                <a:solidFill>
                  <a:srgbClr val="0070C0"/>
                </a:solidFill>
              </a:rPr>
              <a:t>dd</a:t>
            </a:r>
            <a:r>
              <a:rPr lang="ja-JP" altLang="en-US" dirty="0">
                <a:solidFill>
                  <a:srgbClr val="0070C0"/>
                </a:solidFill>
              </a:rPr>
              <a:t>）</a:t>
            </a:r>
            <a:r>
              <a:rPr lang="en-US" altLang="ja-JP" dirty="0">
                <a:solidFill>
                  <a:srgbClr val="0070C0"/>
                </a:solidFill>
              </a:rPr>
              <a:t>’</a:t>
            </a:r>
          </a:p>
          <a:p>
            <a:pPr marL="0" indent="0">
              <a:buNone/>
            </a:pPr>
            <a:r>
              <a:rPr lang="ja-JP" altLang="en-US" dirty="0"/>
              <a:t>上記のコマンドで入力。</a:t>
            </a:r>
            <a:endParaRPr lang="en-US" altLang="ja-JP" sz="700" dirty="0"/>
          </a:p>
          <a:p>
            <a:endParaRPr lang="en-US" altLang="ja-JP" dirty="0"/>
          </a:p>
          <a:p>
            <a:r>
              <a:rPr lang="ja-JP" altLang="en-US" dirty="0"/>
              <a:t>例</a:t>
            </a:r>
            <a:endParaRPr lang="en-US" altLang="ja-JP" dirty="0"/>
          </a:p>
          <a:p>
            <a:endParaRPr lang="en-US" altLang="ja-JP" dirty="0"/>
          </a:p>
          <a:p>
            <a:endParaRPr lang="en-US" altLang="ja-JP" dirty="0"/>
          </a:p>
          <a:p>
            <a:r>
              <a:rPr lang="ja-JP" altLang="en-US" dirty="0"/>
              <a:t>結果</a:t>
            </a:r>
            <a:endParaRPr lang="en-US" altLang="ja-JP" dirty="0"/>
          </a:p>
          <a:p>
            <a:pPr marL="0" indent="0">
              <a:buNone/>
            </a:pPr>
            <a:r>
              <a:rPr lang="ja-JP" altLang="en-US" dirty="0"/>
              <a:t>　ウェブで株価を</a:t>
            </a:r>
            <a:r>
              <a:rPr lang="en-US" altLang="ja-JP" dirty="0"/>
              <a:t>crawling</a:t>
            </a:r>
            <a:r>
              <a:rPr lang="ja-JP" altLang="en-US" dirty="0"/>
              <a:t>して資料を</a:t>
            </a:r>
            <a:r>
              <a:rPr lang="en-US" altLang="ja-JP" dirty="0"/>
              <a:t>csv</a:t>
            </a:r>
            <a:r>
              <a:rPr lang="ja-JP" altLang="en-US" dirty="0"/>
              <a:t>ファイルで保存し</a:t>
            </a:r>
            <a:endParaRPr lang="en-US" altLang="ja-JP" dirty="0"/>
          </a:p>
          <a:p>
            <a:pPr marL="0" indent="0">
              <a:buNone/>
            </a:pPr>
            <a:r>
              <a:rPr lang="ja-JP" altLang="en-US" dirty="0"/>
              <a:t>　 </a:t>
            </a:r>
            <a:r>
              <a:rPr lang="en-US" altLang="ja-JP" dirty="0"/>
              <a:t>graph</a:t>
            </a:r>
            <a:r>
              <a:rPr lang="ja-JP" altLang="en-US" dirty="0"/>
              <a:t>を描いた</a:t>
            </a:r>
            <a:r>
              <a:rPr lang="en-US" altLang="ja-JP" dirty="0"/>
              <a:t>jpg</a:t>
            </a:r>
            <a:r>
              <a:rPr lang="ja-JP" altLang="en-US" dirty="0"/>
              <a:t>ファイルと</a:t>
            </a:r>
            <a:r>
              <a:rPr lang="en-US" altLang="ja-JP" dirty="0"/>
              <a:t>log</a:t>
            </a:r>
            <a:r>
              <a:rPr lang="ja-JP" altLang="en-US" dirty="0"/>
              <a:t>ファイルが生成。</a:t>
            </a:r>
            <a:endParaRPr lang="en-US" altLang="ja-JP" dirty="0"/>
          </a:p>
        </p:txBody>
      </p:sp>
      <p:pic>
        <p:nvPicPr>
          <p:cNvPr id="5" name="그림 4">
            <a:extLst>
              <a:ext uri="{FF2B5EF4-FFF2-40B4-BE49-F238E27FC236}">
                <a16:creationId xmlns:a16="http://schemas.microsoft.com/office/drawing/2014/main" id="{BECEBBD8-3BA6-4962-ABB4-40507F7CDF61}"/>
              </a:ext>
            </a:extLst>
          </p:cNvPr>
          <p:cNvPicPr>
            <a:picLocks noChangeAspect="1"/>
          </p:cNvPicPr>
          <p:nvPr/>
        </p:nvPicPr>
        <p:blipFill>
          <a:blip r:embed="rId2"/>
          <a:stretch>
            <a:fillRect/>
          </a:stretch>
        </p:blipFill>
        <p:spPr>
          <a:xfrm>
            <a:off x="3021097" y="3013147"/>
            <a:ext cx="6724650" cy="390396"/>
          </a:xfrm>
          <a:prstGeom prst="rect">
            <a:avLst/>
          </a:prstGeom>
        </p:spPr>
      </p:pic>
      <p:pic>
        <p:nvPicPr>
          <p:cNvPr id="20" name="그림 19">
            <a:extLst>
              <a:ext uri="{FF2B5EF4-FFF2-40B4-BE49-F238E27FC236}">
                <a16:creationId xmlns:a16="http://schemas.microsoft.com/office/drawing/2014/main" id="{2F68F430-5E84-4F3B-BD26-1C4BDEAE86E0}"/>
              </a:ext>
            </a:extLst>
          </p:cNvPr>
          <p:cNvPicPr>
            <a:picLocks noChangeAspect="1"/>
          </p:cNvPicPr>
          <p:nvPr/>
        </p:nvPicPr>
        <p:blipFill>
          <a:blip r:embed="rId3"/>
          <a:stretch>
            <a:fillRect/>
          </a:stretch>
        </p:blipFill>
        <p:spPr>
          <a:xfrm>
            <a:off x="5587827" y="4987283"/>
            <a:ext cx="1591190" cy="1152525"/>
          </a:xfrm>
          <a:prstGeom prst="rect">
            <a:avLst/>
          </a:prstGeom>
        </p:spPr>
      </p:pic>
      <p:pic>
        <p:nvPicPr>
          <p:cNvPr id="21" name="그림 20">
            <a:extLst>
              <a:ext uri="{FF2B5EF4-FFF2-40B4-BE49-F238E27FC236}">
                <a16:creationId xmlns:a16="http://schemas.microsoft.com/office/drawing/2014/main" id="{279F44E4-795F-4693-9E02-A972610F00C4}"/>
              </a:ext>
            </a:extLst>
          </p:cNvPr>
          <p:cNvPicPr>
            <a:picLocks noChangeAspect="1"/>
          </p:cNvPicPr>
          <p:nvPr/>
        </p:nvPicPr>
        <p:blipFill>
          <a:blip r:embed="rId4"/>
          <a:stretch>
            <a:fillRect/>
          </a:stretch>
        </p:blipFill>
        <p:spPr>
          <a:xfrm>
            <a:off x="4445084" y="4920299"/>
            <a:ext cx="1096533" cy="1219509"/>
          </a:xfrm>
          <a:prstGeom prst="rect">
            <a:avLst/>
          </a:prstGeom>
        </p:spPr>
      </p:pic>
      <p:sp>
        <p:nvSpPr>
          <p:cNvPr id="22" name="TextBox 21">
            <a:extLst>
              <a:ext uri="{FF2B5EF4-FFF2-40B4-BE49-F238E27FC236}">
                <a16:creationId xmlns:a16="http://schemas.microsoft.com/office/drawing/2014/main" id="{5C384331-B127-4F10-9450-7D0B177CDF1E}"/>
              </a:ext>
            </a:extLst>
          </p:cNvPr>
          <p:cNvSpPr txBox="1"/>
          <p:nvPr/>
        </p:nvSpPr>
        <p:spPr>
          <a:xfrm>
            <a:off x="5078239" y="6139808"/>
            <a:ext cx="1591190" cy="276999"/>
          </a:xfrm>
          <a:prstGeom prst="rect">
            <a:avLst/>
          </a:prstGeom>
          <a:noFill/>
        </p:spPr>
        <p:txBody>
          <a:bodyPr wrap="square" rtlCol="0">
            <a:spAutoFit/>
          </a:bodyPr>
          <a:lstStyle/>
          <a:p>
            <a:r>
              <a:rPr lang="en-US" altLang="ja-JP" sz="1200" dirty="0"/>
              <a:t>* </a:t>
            </a:r>
            <a:r>
              <a:rPr lang="ja-JP" altLang="en-US" sz="1200" dirty="0"/>
              <a:t>生成したファイル</a:t>
            </a:r>
            <a:endParaRPr lang="ko-KR" altLang="en-US" sz="1200" dirty="0"/>
          </a:p>
        </p:txBody>
      </p:sp>
    </p:spTree>
    <p:extLst>
      <p:ext uri="{BB962C8B-B14F-4D97-AF65-F5344CB8AC3E}">
        <p14:creationId xmlns:p14="http://schemas.microsoft.com/office/powerpoint/2010/main" val="152471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C1A3C2-6673-4476-BD99-8CB3C4723A3F}"/>
              </a:ext>
            </a:extLst>
          </p:cNvPr>
          <p:cNvSpPr>
            <a:spLocks noGrp="1"/>
          </p:cNvSpPr>
          <p:nvPr>
            <p:ph type="title"/>
          </p:nvPr>
        </p:nvSpPr>
        <p:spPr>
          <a:xfrm>
            <a:off x="2494071" y="88176"/>
            <a:ext cx="8911687" cy="603033"/>
          </a:xfrm>
        </p:spPr>
        <p:txBody>
          <a:bodyPr>
            <a:normAutofit fontScale="90000"/>
          </a:bodyPr>
          <a:lstStyle/>
          <a:p>
            <a:r>
              <a:rPr lang="ja-JP" altLang="en-US" dirty="0"/>
              <a:t>結果</a:t>
            </a:r>
            <a:endParaRPr lang="ko-KR" altLang="en-US" dirty="0"/>
          </a:p>
        </p:txBody>
      </p:sp>
      <p:pic>
        <p:nvPicPr>
          <p:cNvPr id="4" name="그림 3">
            <a:extLst>
              <a:ext uri="{FF2B5EF4-FFF2-40B4-BE49-F238E27FC236}">
                <a16:creationId xmlns:a16="http://schemas.microsoft.com/office/drawing/2014/main" id="{5712C0FB-E6E9-4C32-B4CB-13DBC53A4D42}"/>
              </a:ext>
            </a:extLst>
          </p:cNvPr>
          <p:cNvPicPr>
            <a:picLocks noChangeAspect="1"/>
          </p:cNvPicPr>
          <p:nvPr/>
        </p:nvPicPr>
        <p:blipFill>
          <a:blip r:embed="rId2"/>
          <a:stretch>
            <a:fillRect/>
          </a:stretch>
        </p:blipFill>
        <p:spPr>
          <a:xfrm>
            <a:off x="2494071" y="2610364"/>
            <a:ext cx="3820232" cy="3524766"/>
          </a:xfrm>
          <a:prstGeom prst="rect">
            <a:avLst/>
          </a:prstGeom>
        </p:spPr>
      </p:pic>
      <p:pic>
        <p:nvPicPr>
          <p:cNvPr id="5" name="그림 4">
            <a:extLst>
              <a:ext uri="{FF2B5EF4-FFF2-40B4-BE49-F238E27FC236}">
                <a16:creationId xmlns:a16="http://schemas.microsoft.com/office/drawing/2014/main" id="{F6C3D912-F87E-4BC4-829C-2E4AF8828DD3}"/>
              </a:ext>
            </a:extLst>
          </p:cNvPr>
          <p:cNvPicPr>
            <a:picLocks noChangeAspect="1"/>
          </p:cNvPicPr>
          <p:nvPr/>
        </p:nvPicPr>
        <p:blipFill>
          <a:blip r:embed="rId3"/>
          <a:stretch>
            <a:fillRect/>
          </a:stretch>
        </p:blipFill>
        <p:spPr>
          <a:xfrm>
            <a:off x="6551181" y="2610364"/>
            <a:ext cx="3721100" cy="3524766"/>
          </a:xfrm>
          <a:prstGeom prst="rect">
            <a:avLst/>
          </a:prstGeom>
        </p:spPr>
      </p:pic>
      <p:sp>
        <p:nvSpPr>
          <p:cNvPr id="6" name="TextBox 5">
            <a:extLst>
              <a:ext uri="{FF2B5EF4-FFF2-40B4-BE49-F238E27FC236}">
                <a16:creationId xmlns:a16="http://schemas.microsoft.com/office/drawing/2014/main" id="{350F9B65-9DF0-4014-9FEA-08D44FCD102E}"/>
              </a:ext>
            </a:extLst>
          </p:cNvPr>
          <p:cNvSpPr txBox="1"/>
          <p:nvPr/>
        </p:nvSpPr>
        <p:spPr>
          <a:xfrm>
            <a:off x="2782492" y="6263832"/>
            <a:ext cx="3243389" cy="276999"/>
          </a:xfrm>
          <a:prstGeom prst="rect">
            <a:avLst/>
          </a:prstGeom>
          <a:noFill/>
        </p:spPr>
        <p:txBody>
          <a:bodyPr wrap="square" rtlCol="0">
            <a:spAutoFit/>
          </a:bodyPr>
          <a:lstStyle/>
          <a:p>
            <a:r>
              <a:rPr lang="en-US" altLang="ja-JP" sz="1200" dirty="0"/>
              <a:t>* </a:t>
            </a:r>
            <a:r>
              <a:rPr lang="ja-JP" altLang="en-US" sz="1200" dirty="0"/>
              <a:t>株価と取引量を描いた</a:t>
            </a:r>
            <a:r>
              <a:rPr lang="en-US" altLang="ja-JP" sz="1200" dirty="0"/>
              <a:t>graph</a:t>
            </a:r>
            <a:r>
              <a:rPr lang="ja-JP" altLang="en-US" sz="1200" dirty="0"/>
              <a:t>ファイル</a:t>
            </a:r>
            <a:endParaRPr lang="ko-KR" altLang="en-US" sz="1200" dirty="0"/>
          </a:p>
        </p:txBody>
      </p:sp>
      <p:sp>
        <p:nvSpPr>
          <p:cNvPr id="7" name="TextBox 6">
            <a:extLst>
              <a:ext uri="{FF2B5EF4-FFF2-40B4-BE49-F238E27FC236}">
                <a16:creationId xmlns:a16="http://schemas.microsoft.com/office/drawing/2014/main" id="{D7673BBE-E749-4142-B07C-1DF85E0CC792}"/>
              </a:ext>
            </a:extLst>
          </p:cNvPr>
          <p:cNvSpPr txBox="1"/>
          <p:nvPr/>
        </p:nvSpPr>
        <p:spPr>
          <a:xfrm>
            <a:off x="7758239" y="6265903"/>
            <a:ext cx="1306983" cy="276999"/>
          </a:xfrm>
          <a:prstGeom prst="rect">
            <a:avLst/>
          </a:prstGeom>
          <a:noFill/>
        </p:spPr>
        <p:txBody>
          <a:bodyPr wrap="square" rtlCol="0">
            <a:spAutoFit/>
          </a:bodyPr>
          <a:lstStyle/>
          <a:p>
            <a:r>
              <a:rPr lang="en-US" altLang="ja-JP" sz="1200" dirty="0"/>
              <a:t>* csv</a:t>
            </a:r>
            <a:r>
              <a:rPr lang="ja-JP" altLang="en-US" sz="1200" dirty="0"/>
              <a:t>ファイル</a:t>
            </a:r>
            <a:endParaRPr lang="ko-KR" altLang="en-US" sz="1200" dirty="0"/>
          </a:p>
        </p:txBody>
      </p:sp>
      <p:sp>
        <p:nvSpPr>
          <p:cNvPr id="9" name="TextBox 8">
            <a:extLst>
              <a:ext uri="{FF2B5EF4-FFF2-40B4-BE49-F238E27FC236}">
                <a16:creationId xmlns:a16="http://schemas.microsoft.com/office/drawing/2014/main" id="{DCB1316E-CA29-457F-BCB1-42767B478537}"/>
              </a:ext>
            </a:extLst>
          </p:cNvPr>
          <p:cNvSpPr txBox="1"/>
          <p:nvPr/>
        </p:nvSpPr>
        <p:spPr>
          <a:xfrm>
            <a:off x="5583063" y="2158831"/>
            <a:ext cx="1306983" cy="276999"/>
          </a:xfrm>
          <a:prstGeom prst="rect">
            <a:avLst/>
          </a:prstGeom>
          <a:noFill/>
        </p:spPr>
        <p:txBody>
          <a:bodyPr wrap="square" rtlCol="0">
            <a:spAutoFit/>
          </a:bodyPr>
          <a:lstStyle/>
          <a:p>
            <a:r>
              <a:rPr lang="en-US" altLang="ja-JP" sz="1200" dirty="0"/>
              <a:t>*log</a:t>
            </a:r>
            <a:r>
              <a:rPr lang="ja-JP" altLang="en-US" sz="1200" dirty="0"/>
              <a:t>ファイル</a:t>
            </a:r>
            <a:endParaRPr lang="ko-KR" altLang="en-US" sz="1200" dirty="0"/>
          </a:p>
        </p:txBody>
      </p:sp>
      <p:pic>
        <p:nvPicPr>
          <p:cNvPr id="11" name="그림 10">
            <a:extLst>
              <a:ext uri="{FF2B5EF4-FFF2-40B4-BE49-F238E27FC236}">
                <a16:creationId xmlns:a16="http://schemas.microsoft.com/office/drawing/2014/main" id="{EA7A7E23-FB28-49F2-A362-7EA4AC96A979}"/>
              </a:ext>
            </a:extLst>
          </p:cNvPr>
          <p:cNvPicPr>
            <a:picLocks noChangeAspect="1"/>
          </p:cNvPicPr>
          <p:nvPr/>
        </p:nvPicPr>
        <p:blipFill>
          <a:blip r:embed="rId4"/>
          <a:stretch>
            <a:fillRect/>
          </a:stretch>
        </p:blipFill>
        <p:spPr>
          <a:xfrm>
            <a:off x="2494071" y="778476"/>
            <a:ext cx="7778210" cy="1380355"/>
          </a:xfrm>
          <a:prstGeom prst="rect">
            <a:avLst/>
          </a:prstGeom>
        </p:spPr>
      </p:pic>
    </p:spTree>
    <p:extLst>
      <p:ext uri="{BB962C8B-B14F-4D97-AF65-F5344CB8AC3E}">
        <p14:creationId xmlns:p14="http://schemas.microsoft.com/office/powerpoint/2010/main" val="390752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2">
            <a:extLst>
              <a:ext uri="{FF2B5EF4-FFF2-40B4-BE49-F238E27FC236}">
                <a16:creationId xmlns:a16="http://schemas.microsoft.com/office/drawing/2014/main" id="{F344EA42-46AE-4FE6-9DC3-405E747AFC7F}"/>
              </a:ext>
            </a:extLst>
          </p:cNvPr>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1"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1pPr>
            <a:lvl2pPr marL="742950" indent="-285750" algn="l" defTabSz="457200" rtl="0" eaLnBrk="1" latinLnBrk="1"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2pPr>
            <a:lvl3pPr marL="1143000" indent="-228600" algn="l" defTabSz="457200" rtl="0" eaLnBrk="1" latinLnBrk="1"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3pPr>
            <a:lvl4pPr marL="1600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4pPr>
            <a:lvl5pPr marL="20574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5pPr>
            <a:lvl6pPr marL="25146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altLang="ko-KR" dirty="0"/>
          </a:p>
          <a:p>
            <a:pPr marL="0" indent="0">
              <a:buFont typeface="Wingdings 3" charset="2"/>
              <a:buNone/>
            </a:pPr>
            <a:endParaRPr lang="en-US" altLang="ko-KR" dirty="0"/>
          </a:p>
          <a:p>
            <a:pPr marL="0" indent="0">
              <a:buFont typeface="Wingdings 3" charset="2"/>
              <a:buNone/>
            </a:pPr>
            <a:r>
              <a:rPr lang="en-US" altLang="ko-KR" sz="4800" dirty="0"/>
              <a:t>2. </a:t>
            </a:r>
            <a:r>
              <a:rPr lang="ja-JP" altLang="en-US" sz="4800" dirty="0"/>
              <a:t>コードの解説</a:t>
            </a:r>
            <a:endParaRPr lang="ko-KR" altLang="en-US" sz="4800" dirty="0"/>
          </a:p>
        </p:txBody>
      </p:sp>
    </p:spTree>
    <p:extLst>
      <p:ext uri="{BB962C8B-B14F-4D97-AF65-F5344CB8AC3E}">
        <p14:creationId xmlns:p14="http://schemas.microsoft.com/office/powerpoint/2010/main" val="53436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1. module</a:t>
            </a:r>
            <a:r>
              <a:rPr lang="ja-JP" altLang="en-US" dirty="0"/>
              <a:t>とグローバル変数</a:t>
            </a:r>
            <a:endParaRPr lang="ko-KR" altLang="en-US" dirty="0"/>
          </a:p>
        </p:txBody>
      </p:sp>
      <p:pic>
        <p:nvPicPr>
          <p:cNvPr id="5" name="내용 개체 틀 4">
            <a:extLst>
              <a:ext uri="{FF2B5EF4-FFF2-40B4-BE49-F238E27FC236}">
                <a16:creationId xmlns:a16="http://schemas.microsoft.com/office/drawing/2014/main" id="{92131B0B-6CF0-430B-A642-FD076EC58D29}"/>
              </a:ext>
            </a:extLst>
          </p:cNvPr>
          <p:cNvPicPr>
            <a:picLocks noGrp="1" noChangeAspect="1"/>
          </p:cNvPicPr>
          <p:nvPr>
            <p:ph idx="1"/>
          </p:nvPr>
        </p:nvPicPr>
        <p:blipFill>
          <a:blip r:embed="rId2"/>
          <a:stretch>
            <a:fillRect/>
          </a:stretch>
        </p:blipFill>
        <p:spPr>
          <a:xfrm>
            <a:off x="2569089" y="1452227"/>
            <a:ext cx="8326396" cy="1377785"/>
          </a:xfrm>
        </p:spPr>
      </p:pic>
      <p:sp>
        <p:nvSpPr>
          <p:cNvPr id="6" name="TextBox 5">
            <a:extLst>
              <a:ext uri="{FF2B5EF4-FFF2-40B4-BE49-F238E27FC236}">
                <a16:creationId xmlns:a16="http://schemas.microsoft.com/office/drawing/2014/main" id="{FC59ADD7-053F-4796-9CDC-7839AE421AE2}"/>
              </a:ext>
            </a:extLst>
          </p:cNvPr>
          <p:cNvSpPr txBox="1"/>
          <p:nvPr/>
        </p:nvSpPr>
        <p:spPr>
          <a:xfrm>
            <a:off x="2569089" y="3429000"/>
            <a:ext cx="8346519" cy="1556580"/>
          </a:xfrm>
          <a:prstGeom prst="rect">
            <a:avLst/>
          </a:prstGeom>
          <a:noFill/>
        </p:spPr>
        <p:txBody>
          <a:bodyPr wrap="square" rtlCol="0">
            <a:spAutoFit/>
          </a:bodyPr>
          <a:lstStyle/>
          <a:p>
            <a:pPr marL="342900" indent="-342900">
              <a:lnSpc>
                <a:spcPct val="130000"/>
              </a:lnSpc>
              <a:buAutoNum type="arabicPeriod"/>
            </a:pPr>
            <a:r>
              <a:rPr lang="ja-JP" altLang="en-US" dirty="0"/>
              <a:t>グローバル変数</a:t>
            </a:r>
            <a:br>
              <a:rPr lang="en-US" altLang="ja-JP" sz="1600" dirty="0"/>
            </a:br>
            <a:r>
              <a:rPr lang="en-US" altLang="ja-JP" sz="1400" dirty="0"/>
              <a:t>-</a:t>
            </a:r>
            <a:r>
              <a:rPr lang="ko-KR" altLang="en-US" sz="1400" dirty="0"/>
              <a:t> </a:t>
            </a:r>
            <a:r>
              <a:rPr lang="en-US" altLang="ko-KR" sz="1400" dirty="0" err="1"/>
              <a:t>holyday_list</a:t>
            </a:r>
            <a:r>
              <a:rPr lang="en-US" altLang="ko-KR" sz="1400" dirty="0"/>
              <a:t> : </a:t>
            </a:r>
            <a:r>
              <a:rPr lang="ja-JP" altLang="en-US" sz="1400" dirty="0"/>
              <a:t>公休日を</a:t>
            </a:r>
            <a:r>
              <a:rPr lang="en-US" altLang="ja-JP" sz="1400" dirty="0"/>
              <a:t>list</a:t>
            </a:r>
            <a:r>
              <a:rPr lang="ja-JP" altLang="en-US" sz="1400" dirty="0"/>
              <a:t>で保存</a:t>
            </a:r>
            <a:br>
              <a:rPr lang="en-US" altLang="ko-KR" sz="1400" dirty="0"/>
            </a:br>
            <a:r>
              <a:rPr lang="en-US" altLang="ko-KR" sz="1400" dirty="0"/>
              <a:t>- todays : </a:t>
            </a:r>
            <a:r>
              <a:rPr lang="ja-JP" altLang="en-US" sz="1400" dirty="0"/>
              <a:t>今日の日付を確認</a:t>
            </a:r>
            <a:br>
              <a:rPr lang="en-US" altLang="ko-KR" sz="1400" dirty="0"/>
            </a:br>
            <a:r>
              <a:rPr lang="en-US" altLang="ko-KR" sz="1400" dirty="0"/>
              <a:t>- __headers : </a:t>
            </a:r>
            <a:r>
              <a:rPr lang="en-US" altLang="ja-JP" sz="1400" dirty="0"/>
              <a:t>crawling</a:t>
            </a:r>
            <a:r>
              <a:rPr lang="ja-JP" altLang="en-US" sz="1400" dirty="0"/>
              <a:t>する時接続に使う</a:t>
            </a:r>
            <a:r>
              <a:rPr lang="en-US" altLang="ja-JP" sz="1400" dirty="0"/>
              <a:t>header</a:t>
            </a:r>
            <a:br>
              <a:rPr lang="en-US" altLang="ja-JP" sz="1400" dirty="0"/>
            </a:br>
            <a:r>
              <a:rPr lang="en-US" altLang="ja-JP" sz="1400" dirty="0"/>
              <a:t>- logger : log</a:t>
            </a:r>
            <a:r>
              <a:rPr lang="ja-JP" altLang="en-US" sz="1400" dirty="0"/>
              <a:t>を記録するため</a:t>
            </a:r>
            <a:r>
              <a:rPr lang="en-US" altLang="ja-JP" sz="1400" dirty="0"/>
              <a:t>log</a:t>
            </a:r>
            <a:r>
              <a:rPr lang="ja-JP" altLang="en-US" sz="1400" dirty="0"/>
              <a:t>形式を定義したファイルを呼ぶ</a:t>
            </a:r>
            <a:endParaRPr lang="en-US" altLang="ko-KR" sz="1400" dirty="0"/>
          </a:p>
        </p:txBody>
      </p:sp>
    </p:spTree>
    <p:extLst>
      <p:ext uri="{BB962C8B-B14F-4D97-AF65-F5344CB8AC3E}">
        <p14:creationId xmlns:p14="http://schemas.microsoft.com/office/powerpoint/2010/main" val="263747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2. main</a:t>
            </a:r>
            <a:r>
              <a:rPr lang="ja-JP" altLang="en-US" dirty="0"/>
              <a:t>関数</a:t>
            </a:r>
            <a:endParaRPr lang="ko-KR" altLang="en-US" dirty="0"/>
          </a:p>
        </p:txBody>
      </p:sp>
      <p:pic>
        <p:nvPicPr>
          <p:cNvPr id="5" name="내용 개체 틀 4">
            <a:extLst>
              <a:ext uri="{FF2B5EF4-FFF2-40B4-BE49-F238E27FC236}">
                <a16:creationId xmlns:a16="http://schemas.microsoft.com/office/drawing/2014/main" id="{92131B0B-6CF0-430B-A642-FD076EC58D29}"/>
              </a:ext>
            </a:extLst>
          </p:cNvPr>
          <p:cNvPicPr>
            <a:picLocks noGrp="1" noChangeAspect="1"/>
          </p:cNvPicPr>
          <p:nvPr>
            <p:ph idx="1"/>
          </p:nvPr>
        </p:nvPicPr>
        <p:blipFill>
          <a:blip r:embed="rId2"/>
          <a:stretch>
            <a:fillRect/>
          </a:stretch>
        </p:blipFill>
        <p:spPr>
          <a:xfrm>
            <a:off x="2589212" y="1171906"/>
            <a:ext cx="4056608" cy="5457494"/>
          </a:xfrm>
        </p:spPr>
      </p:pic>
      <p:sp>
        <p:nvSpPr>
          <p:cNvPr id="6" name="TextBox 5">
            <a:extLst>
              <a:ext uri="{FF2B5EF4-FFF2-40B4-BE49-F238E27FC236}">
                <a16:creationId xmlns:a16="http://schemas.microsoft.com/office/drawing/2014/main" id="{FC59ADD7-053F-4796-9CDC-7839AE421AE2}"/>
              </a:ext>
            </a:extLst>
          </p:cNvPr>
          <p:cNvSpPr txBox="1"/>
          <p:nvPr/>
        </p:nvSpPr>
        <p:spPr>
          <a:xfrm>
            <a:off x="6645821" y="1171906"/>
            <a:ext cx="5546179" cy="3222998"/>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sz="1600" dirty="0"/>
            </a:br>
            <a:r>
              <a:rPr lang="en-US" altLang="ja-JP" sz="1400" dirty="0"/>
              <a:t>-</a:t>
            </a:r>
            <a:r>
              <a:rPr lang="ko-KR" altLang="en-US" sz="1400" dirty="0"/>
              <a:t> </a:t>
            </a:r>
            <a:r>
              <a:rPr lang="en-US" altLang="ko-KR" sz="1400" dirty="0" err="1"/>
              <a:t>args</a:t>
            </a:r>
            <a:r>
              <a:rPr lang="en-US" altLang="ko-KR" sz="1400" dirty="0"/>
              <a:t> : </a:t>
            </a:r>
            <a:r>
              <a:rPr lang="ja-JP" altLang="en-US" sz="1400" dirty="0"/>
              <a:t>パラメーターを保存</a:t>
            </a:r>
            <a:br>
              <a:rPr lang="en-US" altLang="ko-KR" sz="1400" dirty="0"/>
            </a:br>
            <a:r>
              <a:rPr lang="en-US" altLang="ko-KR" sz="1400" dirty="0"/>
              <a:t>- </a:t>
            </a:r>
            <a:r>
              <a:rPr lang="en-US" altLang="ko-KR" sz="1400" dirty="0" err="1"/>
              <a:t>kabunames</a:t>
            </a:r>
            <a:r>
              <a:rPr lang="en-US" altLang="ko-KR" sz="1400" dirty="0"/>
              <a:t> : </a:t>
            </a:r>
            <a:r>
              <a:rPr lang="ja-JP" altLang="en-US" sz="1400" dirty="0"/>
              <a:t>会社の名前を保存</a:t>
            </a:r>
            <a:br>
              <a:rPr lang="en-US" altLang="ko-KR" sz="1400" dirty="0"/>
            </a:br>
            <a:r>
              <a:rPr lang="en-US" altLang="ko-KR" sz="1400" dirty="0"/>
              <a:t>- </a:t>
            </a:r>
            <a:r>
              <a:rPr lang="en-US" altLang="ko-KR" sz="1400" dirty="0" err="1"/>
              <a:t>inputdays</a:t>
            </a:r>
            <a:r>
              <a:rPr lang="en-US" altLang="ko-KR" sz="1400" dirty="0"/>
              <a:t> : </a:t>
            </a:r>
            <a:r>
              <a:rPr lang="ja-JP" altLang="en-US" sz="1400" dirty="0"/>
              <a:t>日付を保存</a:t>
            </a:r>
            <a:br>
              <a:rPr lang="en-US" altLang="ko-KR" sz="1400" dirty="0"/>
            </a:br>
            <a:r>
              <a:rPr lang="en-US" altLang="ko-KR" sz="1400" dirty="0"/>
              <a:t>- filename :</a:t>
            </a:r>
            <a:r>
              <a:rPr lang="ja-JP" altLang="en-US" sz="1400" dirty="0"/>
              <a:t> </a:t>
            </a:r>
            <a:r>
              <a:rPr lang="en-US" altLang="ja-JP" sz="1400" dirty="0"/>
              <a:t>csv</a:t>
            </a:r>
            <a:r>
              <a:rPr lang="ja-JP" altLang="en-US" sz="1400" dirty="0"/>
              <a:t>ファイルの名前</a:t>
            </a:r>
            <a:br>
              <a:rPr lang="en-US" altLang="ko-KR" sz="1400" dirty="0"/>
            </a:br>
            <a:r>
              <a:rPr lang="en-US" altLang="ko-KR" sz="1400" dirty="0"/>
              <a:t>- checking : </a:t>
            </a:r>
            <a:r>
              <a:rPr lang="en-US" altLang="ja-JP" sz="1400" dirty="0" err="1"/>
              <a:t>kabuname</a:t>
            </a:r>
            <a:r>
              <a:rPr lang="ja-JP" altLang="en-US" sz="1400" dirty="0"/>
              <a:t>と</a:t>
            </a:r>
            <a:r>
              <a:rPr lang="en-US" altLang="ja-JP" sz="1400" dirty="0" err="1"/>
              <a:t>inpudays</a:t>
            </a:r>
            <a:r>
              <a:rPr lang="ja-JP" altLang="en-US" sz="1400" dirty="0"/>
              <a:t>の入力異常を確認す関数</a:t>
            </a:r>
            <a:br>
              <a:rPr lang="en-US" altLang="ko-KR" sz="1400" dirty="0"/>
            </a:br>
            <a:r>
              <a:rPr lang="en-US" altLang="ko-KR" sz="1400" dirty="0"/>
              <a:t>- </a:t>
            </a:r>
            <a:r>
              <a:rPr lang="en-US" altLang="ko-KR" sz="1400" dirty="0" err="1"/>
              <a:t>search_date</a:t>
            </a:r>
            <a:r>
              <a:rPr lang="en-US" altLang="ko-KR" sz="1400" dirty="0"/>
              <a:t> : </a:t>
            </a:r>
            <a:r>
              <a:rPr lang="ja-JP" altLang="en-US" sz="1400" dirty="0"/>
              <a:t>休日を確認して平日に変える関数</a:t>
            </a:r>
            <a:br>
              <a:rPr lang="en-US" altLang="ko-KR" sz="1400" dirty="0"/>
            </a:br>
            <a:r>
              <a:rPr lang="en-US" altLang="ko-KR" sz="1400" dirty="0"/>
              <a:t>- </a:t>
            </a:r>
            <a:r>
              <a:rPr lang="en-US" altLang="ko-KR" sz="1400" dirty="0" err="1"/>
              <a:t>wb</a:t>
            </a:r>
            <a:r>
              <a:rPr lang="en-US" altLang="ko-KR" sz="1400" dirty="0"/>
              <a:t>, </a:t>
            </a:r>
            <a:r>
              <a:rPr lang="en-US" altLang="ko-KR" sz="1400" dirty="0" err="1"/>
              <a:t>ws</a:t>
            </a:r>
            <a:r>
              <a:rPr lang="en-US" altLang="ko-KR" sz="1400" dirty="0"/>
              <a:t> : </a:t>
            </a:r>
            <a:r>
              <a:rPr lang="en-US" altLang="ja-JP" sz="1400" dirty="0"/>
              <a:t>xlsx</a:t>
            </a:r>
            <a:r>
              <a:rPr lang="ja-JP" altLang="en-US" sz="1400" dirty="0"/>
              <a:t>ファイルを読む変数</a:t>
            </a:r>
            <a:br>
              <a:rPr lang="en-US" altLang="ko-KR" sz="1400" dirty="0"/>
            </a:br>
            <a:r>
              <a:rPr lang="en-US" altLang="ko-KR" sz="1400" dirty="0"/>
              <a:t>- </a:t>
            </a:r>
            <a:r>
              <a:rPr lang="en-US" altLang="ko-KR" sz="1400" dirty="0" err="1"/>
              <a:t>searchkabuka</a:t>
            </a:r>
            <a:r>
              <a:rPr lang="en-US" altLang="ko-KR" sz="1400" dirty="0"/>
              <a:t> : </a:t>
            </a:r>
            <a:r>
              <a:rPr lang="ja-JP" altLang="en-US" sz="1400" dirty="0"/>
              <a:t>株価を</a:t>
            </a:r>
            <a:r>
              <a:rPr lang="en-US" altLang="ja-JP" sz="1400" dirty="0"/>
              <a:t>crawling</a:t>
            </a:r>
            <a:r>
              <a:rPr lang="ja-JP" altLang="en-US" sz="1400" dirty="0"/>
              <a:t>する関数</a:t>
            </a:r>
            <a:br>
              <a:rPr lang="en-US" altLang="ko-KR" sz="1400" dirty="0"/>
            </a:br>
            <a:r>
              <a:rPr lang="en-US" altLang="ko-KR" sz="1400" dirty="0"/>
              <a:t>- draws : </a:t>
            </a:r>
            <a:r>
              <a:rPr lang="ja-JP" altLang="en-US" sz="1400" dirty="0"/>
              <a:t>株価を</a:t>
            </a:r>
            <a:r>
              <a:rPr lang="en-US" altLang="ja-JP" sz="1400" dirty="0"/>
              <a:t>graph</a:t>
            </a:r>
            <a:r>
              <a:rPr lang="ja-JP" altLang="en-US" sz="1400" dirty="0"/>
              <a:t>に出力する</a:t>
            </a:r>
            <a:r>
              <a:rPr lang="en-US" altLang="ja-JP" sz="1400" dirty="0"/>
              <a:t>class</a:t>
            </a:r>
          </a:p>
          <a:p>
            <a:pPr marL="342900" indent="-342900">
              <a:lnSpc>
                <a:spcPct val="130000"/>
              </a:lnSpc>
              <a:buAutoNum type="arabicPeriod"/>
            </a:pPr>
            <a:endParaRPr lang="en-US" altLang="ko-KR" sz="1400" dirty="0"/>
          </a:p>
        </p:txBody>
      </p:sp>
    </p:spTree>
    <p:extLst>
      <p:ext uri="{BB962C8B-B14F-4D97-AF65-F5344CB8AC3E}">
        <p14:creationId xmlns:p14="http://schemas.microsoft.com/office/powerpoint/2010/main" val="349948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2. main</a:t>
            </a:r>
            <a:r>
              <a:rPr lang="ja-JP" altLang="en-US" dirty="0"/>
              <a:t>関数</a:t>
            </a:r>
            <a:endParaRPr lang="ko-KR" altLang="en-US" dirty="0"/>
          </a:p>
        </p:txBody>
      </p:sp>
      <p:sp>
        <p:nvSpPr>
          <p:cNvPr id="6" name="TextBox 5">
            <a:extLst>
              <a:ext uri="{FF2B5EF4-FFF2-40B4-BE49-F238E27FC236}">
                <a16:creationId xmlns:a16="http://schemas.microsoft.com/office/drawing/2014/main" id="{FC59ADD7-053F-4796-9CDC-7839AE421AE2}"/>
              </a:ext>
            </a:extLst>
          </p:cNvPr>
          <p:cNvSpPr txBox="1"/>
          <p:nvPr/>
        </p:nvSpPr>
        <p:spPr>
          <a:xfrm>
            <a:off x="6561999" y="1171906"/>
            <a:ext cx="5794123" cy="3295646"/>
          </a:xfrm>
          <a:prstGeom prst="rect">
            <a:avLst/>
          </a:prstGeom>
          <a:noFill/>
        </p:spPr>
        <p:txBody>
          <a:bodyPr wrap="square" rtlCol="0">
            <a:spAutoFit/>
          </a:bodyPr>
          <a:lstStyle/>
          <a:p>
            <a:pPr>
              <a:lnSpc>
                <a:spcPct val="130000"/>
              </a:lnSpc>
            </a:pPr>
            <a:r>
              <a:rPr lang="en-US" altLang="ja-JP" sz="1600" dirty="0"/>
              <a:t>2. </a:t>
            </a:r>
            <a:r>
              <a:rPr lang="ja-JP" altLang="en-US" dirty="0"/>
              <a:t>コードの流れ</a:t>
            </a:r>
            <a:br>
              <a:rPr lang="en-US" altLang="ja-JP" sz="1600" dirty="0"/>
            </a:br>
            <a:r>
              <a:rPr lang="en-US" altLang="ja-JP" sz="1400" dirty="0"/>
              <a:t>    1) Main</a:t>
            </a:r>
            <a:r>
              <a:rPr lang="ja-JP" altLang="en-US" sz="1400" dirty="0"/>
              <a:t>で初めて</a:t>
            </a:r>
            <a:r>
              <a:rPr lang="en-US" altLang="ja-JP" sz="1400" dirty="0"/>
              <a:t>log</a:t>
            </a:r>
            <a:r>
              <a:rPr lang="ja-JP" altLang="en-US" sz="1400" dirty="0"/>
              <a:t>に</a:t>
            </a:r>
            <a:r>
              <a:rPr lang="en-US" altLang="ja-JP" sz="1400" dirty="0"/>
              <a:t>program</a:t>
            </a:r>
            <a:r>
              <a:rPr lang="ja-JP" altLang="en-US" sz="1400" dirty="0"/>
              <a:t>の始まりを記録。</a:t>
            </a:r>
            <a:br>
              <a:rPr lang="en-US" altLang="ja-JP" sz="1400" dirty="0"/>
            </a:br>
            <a:r>
              <a:rPr lang="en-US" altLang="ja-JP" sz="1400" dirty="0"/>
              <a:t>    2) </a:t>
            </a:r>
            <a:r>
              <a:rPr lang="ja-JP" altLang="en-US" sz="1400" dirty="0"/>
              <a:t>入力されたパラメーターを　</a:t>
            </a:r>
            <a:r>
              <a:rPr lang="en-US" altLang="ja-JP" sz="1400" dirty="0" err="1"/>
              <a:t>kabuname</a:t>
            </a:r>
            <a:r>
              <a:rPr lang="ja-JP" altLang="en-US" sz="1400" dirty="0"/>
              <a:t>　と　</a:t>
            </a:r>
            <a:r>
              <a:rPr lang="en-US" altLang="ja-JP" sz="1400" dirty="0" err="1"/>
              <a:t>inpudays</a:t>
            </a:r>
            <a:r>
              <a:rPr lang="ja-JP" altLang="en-US" sz="1400" dirty="0"/>
              <a:t>　</a:t>
            </a:r>
            <a:br>
              <a:rPr lang="en-US" altLang="ja-JP" sz="1400" dirty="0"/>
            </a:br>
            <a:r>
              <a:rPr lang="en-US" altLang="ja-JP" sz="1400" dirty="0"/>
              <a:t>        </a:t>
            </a:r>
            <a:r>
              <a:rPr lang="ja-JP" altLang="en-US" sz="1400" dirty="0"/>
              <a:t>に入れる。</a:t>
            </a:r>
            <a:br>
              <a:rPr lang="en-US" altLang="ja-JP" sz="1400" dirty="0"/>
            </a:br>
            <a:r>
              <a:rPr lang="en-US" altLang="ja-JP" sz="1400" dirty="0"/>
              <a:t>    3) Checking</a:t>
            </a:r>
            <a:r>
              <a:rPr lang="ja-JP" altLang="en-US" sz="1400" dirty="0"/>
              <a:t>関数に</a:t>
            </a:r>
            <a:r>
              <a:rPr lang="en-US" altLang="ja-JP" sz="1400" dirty="0" err="1"/>
              <a:t>kabuname</a:t>
            </a:r>
            <a:r>
              <a:rPr lang="ja-JP" altLang="en-US" sz="1400" dirty="0"/>
              <a:t>と</a:t>
            </a:r>
            <a:r>
              <a:rPr lang="en-US" altLang="ja-JP" sz="1400" dirty="0" err="1"/>
              <a:t>inpudays</a:t>
            </a:r>
            <a:r>
              <a:rPr lang="ja-JP" altLang="en-US" sz="1400" dirty="0"/>
              <a:t>を入れて正規検査。</a:t>
            </a:r>
            <a:br>
              <a:rPr lang="en-US" altLang="ja-JP" sz="1400" dirty="0"/>
            </a:br>
            <a:r>
              <a:rPr lang="en-US" altLang="ja-JP" sz="1400" dirty="0"/>
              <a:t>    4) </a:t>
            </a:r>
            <a:r>
              <a:rPr lang="en-US" altLang="ja-JP" sz="1400" dirty="0" err="1"/>
              <a:t>FindDays</a:t>
            </a:r>
            <a:r>
              <a:rPr lang="ja-JP" altLang="en-US" sz="1400" dirty="0"/>
              <a:t>で休日を確認し平日に変換して</a:t>
            </a:r>
            <a:r>
              <a:rPr lang="en-US" altLang="ja-JP" sz="1400" dirty="0" err="1"/>
              <a:t>search_date</a:t>
            </a:r>
            <a:r>
              <a:rPr lang="ja-JP" altLang="en-US" sz="1400" dirty="0"/>
              <a:t>に入れる。</a:t>
            </a:r>
            <a:br>
              <a:rPr lang="en-US" altLang="ja-JP" sz="1400" dirty="0"/>
            </a:br>
            <a:r>
              <a:rPr lang="en-US" altLang="ja-JP" sz="1400" dirty="0"/>
              <a:t>    5) </a:t>
            </a:r>
            <a:r>
              <a:rPr lang="en-US" altLang="ko-KR" sz="1400" dirty="0"/>
              <a:t>Xlsx</a:t>
            </a:r>
            <a:r>
              <a:rPr lang="ja-JP" altLang="en-US" sz="1400" dirty="0"/>
              <a:t>ファイルを読んで会社のコードを確認、</a:t>
            </a:r>
            <a:r>
              <a:rPr lang="en-US" altLang="ja-JP" sz="1400" dirty="0"/>
              <a:t>crawling</a:t>
            </a:r>
            <a:r>
              <a:rPr lang="ja-JP" altLang="en-US" sz="1400" dirty="0"/>
              <a:t>関数に</a:t>
            </a:r>
            <a:br>
              <a:rPr lang="en-US" altLang="ja-JP" sz="1400" dirty="0"/>
            </a:br>
            <a:r>
              <a:rPr lang="ja-JP" altLang="en-US" sz="1400" dirty="0"/>
              <a:t>　　 会社の名前とコード、日付、ファイルネームを入れる。</a:t>
            </a:r>
            <a:br>
              <a:rPr lang="en-US" altLang="ja-JP" sz="1400" dirty="0"/>
            </a:br>
            <a:r>
              <a:rPr lang="en-US" altLang="ja-JP" sz="1400" dirty="0"/>
              <a:t>    6) Graph</a:t>
            </a:r>
            <a:r>
              <a:rPr lang="ja-JP" altLang="en-US" sz="1400" dirty="0"/>
              <a:t>を描く</a:t>
            </a:r>
            <a:r>
              <a:rPr lang="en-US" altLang="ja-JP" sz="1400" dirty="0"/>
              <a:t>class</a:t>
            </a:r>
            <a:r>
              <a:rPr lang="ja-JP" altLang="en-US" sz="1400" dirty="0"/>
              <a:t>を呼んで</a:t>
            </a:r>
            <a:r>
              <a:rPr lang="en-US" altLang="ja-JP" sz="1400" dirty="0"/>
              <a:t>graph</a:t>
            </a:r>
            <a:r>
              <a:rPr lang="ja-JP" altLang="en-US" sz="1400" dirty="0"/>
              <a:t>を描く</a:t>
            </a:r>
            <a:br>
              <a:rPr lang="en-US" altLang="ja-JP" sz="1400" dirty="0"/>
            </a:br>
            <a:r>
              <a:rPr lang="en-US" altLang="ja-JP" sz="1400" dirty="0"/>
              <a:t>    7) Program</a:t>
            </a:r>
            <a:r>
              <a:rPr lang="ja-JP" altLang="en-US" sz="1400" dirty="0"/>
              <a:t>の終了を</a:t>
            </a:r>
            <a:r>
              <a:rPr lang="en-US" altLang="ja-JP" sz="1400" dirty="0"/>
              <a:t>log</a:t>
            </a:r>
            <a:r>
              <a:rPr lang="ja-JP" altLang="en-US" sz="1400" dirty="0"/>
              <a:t>に記録</a:t>
            </a:r>
            <a:endParaRPr lang="ko-KR" altLang="en-US" sz="1400" dirty="0"/>
          </a:p>
          <a:p>
            <a:pPr>
              <a:lnSpc>
                <a:spcPct val="150000"/>
              </a:lnSpc>
            </a:pPr>
            <a:endParaRPr lang="en-US" altLang="ja-JP" sz="1600" dirty="0"/>
          </a:p>
        </p:txBody>
      </p:sp>
      <p:pic>
        <p:nvPicPr>
          <p:cNvPr id="8" name="내용 개체 틀 4">
            <a:extLst>
              <a:ext uri="{FF2B5EF4-FFF2-40B4-BE49-F238E27FC236}">
                <a16:creationId xmlns:a16="http://schemas.microsoft.com/office/drawing/2014/main" id="{CEDD5904-C4CB-4315-9855-B8FC124EC588}"/>
              </a:ext>
            </a:extLst>
          </p:cNvPr>
          <p:cNvPicPr>
            <a:picLocks noGrp="1" noChangeAspect="1"/>
          </p:cNvPicPr>
          <p:nvPr>
            <p:ph idx="1"/>
          </p:nvPr>
        </p:nvPicPr>
        <p:blipFill>
          <a:blip r:embed="rId2"/>
          <a:stretch>
            <a:fillRect/>
          </a:stretch>
        </p:blipFill>
        <p:spPr>
          <a:xfrm>
            <a:off x="2589212" y="1171906"/>
            <a:ext cx="4056608" cy="5457494"/>
          </a:xfrm>
        </p:spPr>
      </p:pic>
    </p:spTree>
    <p:extLst>
      <p:ext uri="{BB962C8B-B14F-4D97-AF65-F5344CB8AC3E}">
        <p14:creationId xmlns:p14="http://schemas.microsoft.com/office/powerpoint/2010/main" val="4040484696"/>
      </p:ext>
    </p:extLst>
  </p:cSld>
  <p:clrMapOvr>
    <a:masterClrMapping/>
  </p:clrMapOvr>
</p:sld>
</file>

<file path=ppt/theme/theme1.xml><?xml version="1.0" encoding="utf-8"?>
<a:theme xmlns:a="http://schemas.openxmlformats.org/drawingml/2006/main" name="줄기">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tf00001235_wac</Template>
  <TotalTime>690</TotalTime>
  <Words>2007</Words>
  <Application>Microsoft Office PowerPoint</Application>
  <PresentationFormat>와이드스크린</PresentationFormat>
  <Paragraphs>54</Paragraphs>
  <Slides>16</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16</vt:i4>
      </vt:variant>
    </vt:vector>
  </HeadingPairs>
  <TitlesOfParts>
    <vt:vector size="22" baseType="lpstr">
      <vt:lpstr>HY중고딕</vt:lpstr>
      <vt:lpstr>メイリオ</vt:lpstr>
      <vt:lpstr>맑은 고딕</vt:lpstr>
      <vt:lpstr>Century Gothic</vt:lpstr>
      <vt:lpstr>Wingdings 3</vt:lpstr>
      <vt:lpstr>줄기</vt:lpstr>
      <vt:lpstr>Pythonを活用した株価のウェブcrawling</vt:lpstr>
      <vt:lpstr>順序</vt:lpstr>
      <vt:lpstr>PowerPoint 프레젠테이션</vt:lpstr>
      <vt:lpstr>コードの使い方</vt:lpstr>
      <vt:lpstr>結果</vt:lpstr>
      <vt:lpstr>PowerPoint 프레젠테이션</vt:lpstr>
      <vt:lpstr>コードの解説  1. moduleとグローバル変数</vt:lpstr>
      <vt:lpstr>コードの解説  2. main関数</vt:lpstr>
      <vt:lpstr>コードの解説  2. main関数</vt:lpstr>
      <vt:lpstr>コードの解説  3. checking関数 </vt:lpstr>
      <vt:lpstr>コードの解説  4. FindDays関数 </vt:lpstr>
      <vt:lpstr>コードの解説  5. SearchKabuKa関数</vt:lpstr>
      <vt:lpstr>コードの解説  5. SearchKabuKa関数</vt:lpstr>
      <vt:lpstr>コードの解説  6. table_number関数 </vt:lpstr>
      <vt:lpstr>コードの解説  7. draw classとdrawline関数</vt:lpstr>
      <vt:lpstr>コードの解説  7. kabuconfig.py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Pythonを活用した株価のウェブcrawling</dc:title>
  <dc:creator>천상우</dc:creator>
  <cp:lastModifiedBy>천상우</cp:lastModifiedBy>
  <cp:revision>44</cp:revision>
  <dcterms:created xsi:type="dcterms:W3CDTF">2022-03-07T05:28:09Z</dcterms:created>
  <dcterms:modified xsi:type="dcterms:W3CDTF">2022-03-10T08:29:21Z</dcterms:modified>
</cp:coreProperties>
</file>