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0157"/>
    <p:restoredTop sz="95023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게임 스토리 기획서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>
              <a:defRPr lang="ko-KR" altLang="en-US"/>
            </a:pPr>
            <a:r>
              <a:rPr lang="ko-KR" altLang="en-US" sz="2500">
                <a:solidFill>
                  <a:schemeClr val="tx1"/>
                </a:solidFill>
              </a:rPr>
              <a:t>게임공학과</a:t>
            </a:r>
            <a:endParaRPr lang="ko-KR" altLang="en-US" sz="2500">
              <a:solidFill>
                <a:schemeClr val="tx1"/>
              </a:solidFill>
            </a:endParaRPr>
          </a:p>
          <a:p>
            <a:pPr algn="r">
              <a:defRPr lang="ko-KR" altLang="en-US"/>
            </a:pPr>
            <a:r>
              <a:rPr lang="ko-KR" altLang="en-US" sz="2500">
                <a:solidFill>
                  <a:schemeClr val="tx1"/>
                </a:solidFill>
              </a:rPr>
              <a:t>2013180018</a:t>
            </a:r>
            <a:endParaRPr lang="ko-KR" altLang="en-US" sz="2500">
              <a:solidFill>
                <a:schemeClr val="tx1"/>
              </a:solidFill>
            </a:endParaRPr>
          </a:p>
          <a:p>
            <a:pPr algn="r">
              <a:defRPr lang="ko-KR" altLang="en-US"/>
            </a:pPr>
            <a:r>
              <a:rPr lang="ko-KR" altLang="en-US" sz="2500">
                <a:solidFill>
                  <a:schemeClr val="tx1"/>
                </a:solidFill>
              </a:rPr>
              <a:t>신상우</a:t>
            </a:r>
            <a:endParaRPr lang="ko-KR" altLang="en-US" sz="25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ko-KR" altLang="en-US"/>
              <a:t>게임 배경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중세시대 전쟁으로 인한 두 왕국의 갈등은 최고조에 달했다.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10년째 이어진 전쟁은 각국의 식량 부족, 자원 부족등을 초래하였는데, 이 전쟁을 끝낼 마지막 전투가 기다리고있다.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ko-KR" altLang="en-US"/>
              <a:t>게임 컨셉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8"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lang="ko-KR" altLang="en-US"/>
              <a:t> 클래시로얄과 같은 형식의 게임으로 각 사용자가 자신의 영토 내에서 병사를 배치할 수 있으며 각 왕국의 병사들은 서로 싸우게 된다. 성에서는 성을 지키는 궁수가 있어 성의 유효거리 내에 들어오게 되면 화살로 공격을한다. </a:t>
            </a:r>
            <a:endParaRPr lang="ko-KR" altLang="en-US"/>
          </a:p>
          <a:p>
            <a:pPr lvl="8">
              <a:buClr>
                <a:srgbClr val="000000"/>
              </a:buClr>
              <a:buFont typeface="Wingdings"/>
              <a:buChar char="l"/>
              <a:defRPr lang="ko-KR" altLang="en-US"/>
            </a:pPr>
            <a:endParaRPr lang="ko-KR" altLang="en-US"/>
          </a:p>
          <a:p>
            <a:pPr lvl="8"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lang="ko-KR" altLang="en-US"/>
              <a:t> 먼저 모든 성을 함락시키는 왕국이 승리하며 제한시간까지 성이 함락되지 않으면 무승부로 게임이 종료된다.</a:t>
            </a:r>
            <a:endParaRPr lang="ko-KR" altLang="en-US"/>
          </a:p>
          <a:p>
            <a:pPr lvl="8">
              <a:buClr>
                <a:srgbClr val="000000"/>
              </a:buClr>
              <a:buFont typeface="Wingdings"/>
              <a:buChar char="l"/>
              <a:defRPr lang="ko-KR" altLang="en-US"/>
            </a:pPr>
            <a:endParaRPr lang="ko-KR" altLang="en-US"/>
          </a:p>
          <a:p>
            <a:pPr lvl="8"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lang="ko-KR" altLang="en-US"/>
              <a:t> 각 왕국에는 왕국의 특징을 가지고 있는 병사가 따로 존재한다.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3513" y="1417638"/>
            <a:ext cx="2867353" cy="51435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</ep:Words>
  <ep:PresentationFormat>화면 슬라이드 쇼(4:3)</ep:PresentationFormat>
  <ep:Paragraphs>6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게임 스토리 기획서</vt:lpstr>
      <vt:lpstr>게임 배경</vt:lpstr>
      <vt:lpstr>게임 컨셉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2017-09-14T05:14:20.085</dcterms:created>
  <dc:creator>DELL</dc:creator>
  <cp:lastModifiedBy>DELL</cp:lastModifiedBy>
  <dcterms:modified xsi:type="dcterms:W3CDTF">2017-09-14T06:05:42.436</dcterms:modified>
  <cp:revision>4</cp:revision>
  <dc:title>게임 스토리 기획서</dc:title>
</cp:coreProperties>
</file>