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8"/>
  </p:normalViewPr>
  <p:slideViewPr>
    <p:cSldViewPr snapToGrid="0" snapToObjects="1">
      <p:cViewPr varScale="1">
        <p:scale>
          <a:sx n="157" d="100"/>
          <a:sy n="157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0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8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8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8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5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1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34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4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8404" y="1434903"/>
            <a:ext cx="8637073" cy="120109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/>
              <a:t>2D</a:t>
            </a:r>
            <a:r>
              <a:rPr kumimoji="1" lang="ko-KR" altLang="en-US" dirty="0" smtClean="0"/>
              <a:t> 게임 프로그래밍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sz="4400" dirty="0" smtClean="0"/>
              <a:t>(2</a:t>
            </a:r>
            <a:r>
              <a:rPr kumimoji="1" lang="ko-KR" altLang="en-US" sz="4400" dirty="0" smtClean="0"/>
              <a:t>차 </a:t>
            </a:r>
            <a:r>
              <a:rPr kumimoji="1" lang="ko-KR" altLang="en-US" sz="4400" dirty="0" smtClean="0"/>
              <a:t>발표</a:t>
            </a:r>
            <a:r>
              <a:rPr kumimoji="1" lang="en-US" altLang="ko-KR" sz="4400" dirty="0" smtClean="0"/>
              <a:t>)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학번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2013180018</a:t>
            </a:r>
          </a:p>
          <a:p>
            <a:r>
              <a:rPr kumimoji="1" lang="ko-KR" altLang="en-US" dirty="0" smtClean="0"/>
              <a:t>이름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신 상 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7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/>
          <a:lstStyle/>
          <a:p>
            <a:r>
              <a:rPr kumimoji="1"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3601329"/>
            <a:ext cx="9603275" cy="1865016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kumimoji="1" lang="ko-KR" altLang="en-US" dirty="0" smtClean="0"/>
              <a:t> 자동차를 방향키로 움직여서 여러가지 장애물을 피한다</a:t>
            </a:r>
            <a:r>
              <a:rPr kumimoji="1" lang="en-US" altLang="ko-KR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kumimoji="1" lang="ko-KR" altLang="en-US" dirty="0" smtClean="0"/>
              <a:t> 게임이 진행되는 동안 다른 자동차들도 등장하여 진행을 방해한다</a:t>
            </a:r>
            <a:r>
              <a:rPr kumimoji="1" lang="en-US" altLang="ko-KR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아이템을 먹으면 부스터를 사용하여 장애물을 무시하고 진행할수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1049235"/>
            <a:ext cx="4314917" cy="24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범위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328761"/>
              </p:ext>
            </p:extLst>
          </p:nvPr>
        </p:nvGraphicFramePr>
        <p:xfrm>
          <a:off x="1130728" y="829993"/>
          <a:ext cx="9602817" cy="527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컨트롤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로 캐릭터 진행 방향 변경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로 캐릭터의 속도 변경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먹을 시에 부스터 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스페이스바를 눌러 부스터 사용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테마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고속도로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사용자가 죽을때 까지 고속도로 출력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테마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 추가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사막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도로 주변 배경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AI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방해 차량이 캐릭터의 진행을 방해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차량 개수 증가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차량</a:t>
                      </a:r>
                      <a:r>
                        <a:rPr lang="ko-KR" altLang="en-US" sz="1400" baseline="0" dirty="0" smtClean="0"/>
                        <a:t> 속도 조절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난이도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난이도 증가시 기본 속도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장애물 개수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난이도 증가시 방해 차량 속도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움직임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4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게임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이동할수록 점수</a:t>
                      </a:r>
                      <a:r>
                        <a:rPr lang="en-US" altLang="ko-KR" sz="1400" dirty="0" smtClean="0"/>
                        <a:t>(km)</a:t>
                      </a:r>
                      <a:r>
                        <a:rPr lang="ko-KR" altLang="en-US" sz="1400" dirty="0" smtClean="0"/>
                        <a:t>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아이템 먹을시에 부스터 사용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부스터 사용시 장애물을 무시하고 진행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가 게임 진행 방해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랭킹 시스템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먹은 아이템을 저장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여러개의 </a:t>
                      </a:r>
                      <a:r>
                        <a:rPr lang="en-US" altLang="ko-KR" sz="1400" dirty="0" smtClean="0"/>
                        <a:t>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사운드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자동차 엔진소리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부스터 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차량 충돌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아이템 먹는 효과음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배경음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테마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고속도로</a:t>
                      </a:r>
                      <a:r>
                        <a:rPr lang="en-US" altLang="ko-KR" sz="1400" baseline="0" dirty="0" smtClean="0"/>
                        <a:t>),</a:t>
                      </a:r>
                      <a:r>
                        <a:rPr lang="ko-KR" altLang="en-US" sz="1400" baseline="0" dirty="0" smtClean="0"/>
                        <a:t> 차량 움직임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방해 차량 움직임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장애물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부스터 사용시 움직임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도로 주변 배경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테마 추가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차량 속도에 따라 주위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계획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34391"/>
              </p:ext>
            </p:extLst>
          </p:nvPr>
        </p:nvGraphicFramePr>
        <p:xfrm>
          <a:off x="1130270" y="1003868"/>
          <a:ext cx="9564246" cy="414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1645546833"/>
                    </a:ext>
                  </a:extLst>
                </a:gridCol>
              </a:tblGrid>
              <a:tr h="82853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계획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현재 진행 상황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리소스 수집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14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맵</a:t>
                      </a:r>
                      <a:r>
                        <a:rPr lang="en-US" altLang="ko-KR" sz="1400" b="1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캐릭터 움직임 구현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캐릭터 움직임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리소스 수집</a:t>
                      </a:r>
                      <a:r>
                        <a:rPr lang="en-US" altLang="ko-KR" sz="1400" b="1" dirty="0" smtClean="0"/>
                        <a:t>(AI </a:t>
                      </a:r>
                      <a:r>
                        <a:rPr lang="ko-KR" altLang="en-US" sz="1400" b="1" dirty="0" smtClean="0"/>
                        <a:t>차량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메인 차량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아이템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맵</a:t>
                      </a:r>
                      <a:r>
                        <a:rPr lang="en-US" altLang="ko-KR" sz="1400" b="1" dirty="0" smtClean="0"/>
                        <a:t>) </a:t>
                      </a:r>
                      <a:r>
                        <a:rPr lang="en-US" altLang="ko-KR" sz="1200" b="0" dirty="0" smtClean="0"/>
                        <a:t>– </a:t>
                      </a:r>
                      <a:r>
                        <a:rPr lang="ko-KR" altLang="en-US" sz="1200" b="0" dirty="0" smtClean="0"/>
                        <a:t>맵 구현은 하였으나 맵 스크롤</a:t>
                      </a:r>
                      <a:r>
                        <a:rPr lang="en-US" altLang="ko-KR" sz="1200" b="0" dirty="0" smtClean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84895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장애물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 과 캐릭터 충돌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장애물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장애물과 캐릭터 충돌 구현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200" b="0" dirty="0" smtClean="0"/>
                        <a:t>- </a:t>
                      </a:r>
                      <a:r>
                        <a:rPr lang="ko-KR" altLang="en-US" sz="1200" b="0" dirty="0" smtClean="0"/>
                        <a:t>장애물과 충돌 구현 하였지만 장애물 랜덤</a:t>
                      </a:r>
                      <a:r>
                        <a:rPr lang="en-US" altLang="ko-KR" sz="1200" b="0" dirty="0" smtClean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257662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아이템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err="1" smtClean="0"/>
                        <a:t>부스터</a:t>
                      </a:r>
                      <a:r>
                        <a:rPr lang="en-US" altLang="ko-KR" sz="1400" b="1" dirty="0" smtClean="0"/>
                        <a:t>) </a:t>
                      </a:r>
                      <a:r>
                        <a:rPr lang="ko-KR" altLang="en-US" sz="1400" b="1" dirty="0" smtClean="0"/>
                        <a:t>구현 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난이도 조절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아이템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난이도 조절</a:t>
                      </a:r>
                      <a:r>
                        <a:rPr lang="en-US" altLang="ko-KR" sz="1400" b="1" dirty="0" smtClean="0"/>
                        <a:t>X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- </a:t>
                      </a:r>
                      <a:r>
                        <a:rPr lang="ko-KR" altLang="en-US" sz="1200" b="0" dirty="0" smtClean="0"/>
                        <a:t>아이템은 구현 하였으나 </a:t>
                      </a:r>
                      <a:r>
                        <a:rPr lang="ko-KR" altLang="en-US" sz="1200" b="0" dirty="0" err="1" smtClean="0"/>
                        <a:t>부스터</a:t>
                      </a:r>
                      <a:r>
                        <a:rPr lang="ko-KR" altLang="en-US" sz="1200" b="0" dirty="0" smtClean="0"/>
                        <a:t> 사용</a:t>
                      </a:r>
                      <a:r>
                        <a:rPr lang="en-US" altLang="ko-KR" sz="1200" b="0" dirty="0" smtClean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게임 진행을 방해하는 </a:t>
                      </a:r>
                      <a:r>
                        <a:rPr lang="en-US" altLang="ko-KR" sz="1400" b="1" dirty="0" smtClean="0"/>
                        <a:t>AI,</a:t>
                      </a:r>
                      <a:r>
                        <a:rPr lang="en-US" altLang="ko-KR" sz="1400" b="1" baseline="0" dirty="0" smtClean="0"/>
                        <a:t>  AI</a:t>
                      </a:r>
                      <a:r>
                        <a:rPr lang="ko-KR" altLang="en-US" sz="1400" b="1" baseline="0" dirty="0" smtClean="0"/>
                        <a:t>와 충돌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AI, AI</a:t>
                      </a:r>
                      <a:r>
                        <a:rPr lang="ko-KR" altLang="en-US" sz="1400" b="1" dirty="0" smtClean="0"/>
                        <a:t>충돌 구현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200" b="0" dirty="0" smtClean="0"/>
                        <a:t>- AI </a:t>
                      </a:r>
                      <a:r>
                        <a:rPr lang="ko-KR" altLang="en-US" sz="1200" b="0" dirty="0" smtClean="0"/>
                        <a:t>구현하였지만 </a:t>
                      </a:r>
                      <a:r>
                        <a:rPr lang="ko-KR" altLang="en-US" sz="1200" b="0" dirty="0" err="1" smtClean="0"/>
                        <a:t>랜덤위치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X,</a:t>
                      </a:r>
                      <a:r>
                        <a:rPr lang="en-US" altLang="ko-KR" sz="1200" b="0" baseline="0" dirty="0" smtClean="0"/>
                        <a:t> AI </a:t>
                      </a:r>
                      <a:r>
                        <a:rPr lang="ko-KR" altLang="en-US" sz="1200" b="0" baseline="0" dirty="0" smtClean="0"/>
                        <a:t>알고리즘 </a:t>
                      </a:r>
                      <a:r>
                        <a:rPr lang="en-US" altLang="ko-KR" sz="1200" b="0" baseline="0" dirty="0" smtClean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8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commits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2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344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</vt:lpstr>
      <vt:lpstr>갤러리</vt:lpstr>
      <vt:lpstr>2D 게임 프로그래밍 (2차 발표)</vt:lpstr>
      <vt:lpstr>게임 컨셉</vt:lpstr>
      <vt:lpstr>개발 범위</vt:lpstr>
      <vt:lpstr>개발 계획</vt:lpstr>
      <vt:lpstr>Github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(1차 발표)</dc:title>
  <dc:creator>신상우</dc:creator>
  <cp:lastModifiedBy>SangWoo Shin</cp:lastModifiedBy>
  <cp:revision>13</cp:revision>
  <dcterms:created xsi:type="dcterms:W3CDTF">2016-09-21T04:56:51Z</dcterms:created>
  <dcterms:modified xsi:type="dcterms:W3CDTF">2016-10-19T19:52:46Z</dcterms:modified>
</cp:coreProperties>
</file>