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61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18"/>
  </p:normalViewPr>
  <p:slideViewPr>
    <p:cSldViewPr snapToGrid="0" snapToObjects="1">
      <p:cViewPr varScale="1">
        <p:scale>
          <a:sx n="157" d="100"/>
          <a:sy n="157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A817-4709-A347-A012-B1ACBAC54984}" type="datetimeFigureOut">
              <a:rPr kumimoji="1" lang="ko-KR" altLang="en-US" smtClean="0"/>
              <a:t>2016-12-22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905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A817-4709-A347-A012-B1ACBAC54984}" type="datetimeFigureOut">
              <a:rPr kumimoji="1" lang="ko-KR" altLang="en-US" smtClean="0"/>
              <a:t>2016-12-22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958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A817-4709-A347-A012-B1ACBAC54984}" type="datetimeFigureOut">
              <a:rPr kumimoji="1" lang="ko-KR" altLang="en-US" smtClean="0"/>
              <a:t>2016-12-22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185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2731A817-4709-A347-A012-B1ACBAC54984}" type="datetimeFigureOut">
              <a:rPr kumimoji="1" lang="ko-KR" altLang="en-US" smtClean="0"/>
              <a:t>2016-12-22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385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A817-4709-A347-A012-B1ACBAC54984}" type="datetimeFigureOut">
              <a:rPr kumimoji="1" lang="ko-KR" altLang="en-US" smtClean="0"/>
              <a:t>2016-12-22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89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A817-4709-A347-A012-B1ACBAC54984}" type="datetimeFigureOut">
              <a:rPr kumimoji="1" lang="ko-KR" altLang="en-US" smtClean="0"/>
              <a:t>2016-12-22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108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A817-4709-A347-A012-B1ACBAC54984}" type="datetimeFigureOut">
              <a:rPr kumimoji="1" lang="ko-KR" altLang="en-US" smtClean="0"/>
              <a:t>2016-12-22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650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A817-4709-A347-A012-B1ACBAC54984}" type="datetimeFigureOut">
              <a:rPr kumimoji="1" lang="ko-KR" altLang="en-US" smtClean="0"/>
              <a:t>2016-12-22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485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A817-4709-A347-A012-B1ACBAC54984}" type="datetimeFigureOut">
              <a:rPr kumimoji="1" lang="ko-KR" altLang="en-US" smtClean="0"/>
              <a:t>2016-12-22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453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A817-4709-A347-A012-B1ACBAC54984}" type="datetimeFigureOut">
              <a:rPr kumimoji="1" lang="ko-KR" altLang="en-US" smtClean="0"/>
              <a:t>2016-12-22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610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2731A817-4709-A347-A012-B1ACBAC54984}" type="datetimeFigureOut">
              <a:rPr kumimoji="1" lang="ko-KR" altLang="en-US" smtClean="0"/>
              <a:t>2016-12-22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734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1A817-4709-A347-A012-B1ACBAC54984}" type="datetimeFigureOut">
              <a:rPr kumimoji="1" lang="ko-KR" altLang="en-US" smtClean="0"/>
              <a:t>2016-12-22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943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0270" y="151466"/>
            <a:ext cx="9603275" cy="1049235"/>
          </a:xfrm>
        </p:spPr>
        <p:txBody>
          <a:bodyPr/>
          <a:lstStyle/>
          <a:p>
            <a:r>
              <a:rPr kumimoji="1" lang="ko-KR" altLang="en-US" dirty="0" smtClean="0"/>
              <a:t>개발 범위</a:t>
            </a:r>
            <a:endParaRPr kumimoji="1" lang="ko-KR" altLang="en-US" dirty="0"/>
          </a:p>
        </p:txBody>
      </p:sp>
      <p:graphicFrame>
        <p:nvGraphicFramePr>
          <p:cNvPr id="12" name="내용 개체 틀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927646"/>
              </p:ext>
            </p:extLst>
          </p:nvPr>
        </p:nvGraphicFramePr>
        <p:xfrm>
          <a:off x="1130728" y="829994"/>
          <a:ext cx="9453654" cy="5316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7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0186">
                  <a:extLst>
                    <a:ext uri="{9D8B030D-6E8A-4147-A177-3AD203B41FA5}">
                      <a16:colId xmlns:a16="http://schemas.microsoft.com/office/drawing/2014/main" val="2011019144"/>
                    </a:ext>
                  </a:extLst>
                </a:gridCol>
              </a:tblGrid>
              <a:tr h="629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내용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</a:t>
                      </a:r>
                      <a:r>
                        <a:rPr lang="ko-KR" altLang="en-US" b="1" dirty="0" smtClean="0"/>
                        <a:t>차 발표 목표 범위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최대 개발 범위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실제 개발 완료 범위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진척도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캐릭터</a:t>
                      </a:r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컨트롤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키보드 </a:t>
                      </a:r>
                      <a:r>
                        <a:rPr lang="en-US" altLang="ko-KR" sz="1000" b="1" dirty="0" smtClean="0"/>
                        <a:t>4</a:t>
                      </a:r>
                      <a:r>
                        <a:rPr lang="ko-KR" altLang="en-US" sz="1000" b="1" dirty="0" smtClean="0"/>
                        <a:t>방향</a:t>
                      </a:r>
                      <a:r>
                        <a:rPr lang="en-US" altLang="ko-KR" sz="1000" b="1" dirty="0" smtClean="0"/>
                        <a:t>(</a:t>
                      </a:r>
                      <a:r>
                        <a:rPr lang="ko-KR" altLang="en-US" sz="1000" b="1" dirty="0" smtClean="0"/>
                        <a:t>상</a:t>
                      </a:r>
                      <a:r>
                        <a:rPr lang="en-US" altLang="ko-KR" sz="1000" b="1" dirty="0" smtClean="0"/>
                        <a:t>,</a:t>
                      </a:r>
                      <a:r>
                        <a:rPr lang="ko-KR" altLang="en-US" sz="1000" b="1" dirty="0" smtClean="0"/>
                        <a:t>하</a:t>
                      </a:r>
                      <a:r>
                        <a:rPr lang="en-US" altLang="ko-KR" sz="1000" b="1" dirty="0" smtClean="0"/>
                        <a:t>,</a:t>
                      </a:r>
                      <a:r>
                        <a:rPr lang="ko-KR" altLang="en-US" sz="1000" b="1" dirty="0" smtClean="0"/>
                        <a:t>좌</a:t>
                      </a:r>
                      <a:r>
                        <a:rPr lang="en-US" altLang="ko-KR" sz="1000" b="1" dirty="0" smtClean="0"/>
                        <a:t>,</a:t>
                      </a:r>
                      <a:r>
                        <a:rPr lang="ko-KR" altLang="en-US" sz="1000" b="1" dirty="0" smtClean="0"/>
                        <a:t>우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좌우 이동만 구현</a:t>
                      </a:r>
                      <a:r>
                        <a:rPr lang="en-US" altLang="ko-KR" sz="1000" b="1" dirty="0" smtClean="0"/>
                        <a:t>(</a:t>
                      </a:r>
                      <a:r>
                        <a:rPr lang="ko-KR" altLang="en-US" sz="1000" b="1" dirty="0" smtClean="0"/>
                        <a:t>상하도 구현했지만 난이도를 위해 없앰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50%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캐릭터</a:t>
                      </a:r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기술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아이템을 먹을 시에 </a:t>
                      </a:r>
                      <a:r>
                        <a:rPr lang="ko-KR" altLang="en-US" sz="1000" b="1" dirty="0" err="1" smtClean="0"/>
                        <a:t>부스터</a:t>
                      </a:r>
                      <a:r>
                        <a:rPr lang="ko-KR" altLang="en-US" sz="1000" b="1" dirty="0" smtClean="0"/>
                        <a:t> </a:t>
                      </a:r>
                      <a:r>
                        <a:rPr lang="ko-KR" altLang="en-US" sz="1000" b="1" dirty="0" smtClean="0"/>
                        <a:t>저장</a:t>
                      </a:r>
                      <a:r>
                        <a:rPr lang="en-US" altLang="ko-KR" sz="1000" b="1" dirty="0" smtClean="0"/>
                        <a:t>, </a:t>
                      </a:r>
                      <a:r>
                        <a:rPr lang="ko-KR" altLang="en-US" sz="1000" b="1" dirty="0" smtClean="0"/>
                        <a:t>키보드를 눌러 </a:t>
                      </a:r>
                      <a:r>
                        <a:rPr lang="ko-KR" altLang="en-US" sz="1000" b="1" dirty="0" err="1" smtClean="0"/>
                        <a:t>부스터</a:t>
                      </a:r>
                      <a:r>
                        <a:rPr lang="ko-KR" altLang="en-US" sz="1000" b="1" dirty="0" smtClean="0"/>
                        <a:t> 사용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스페이스바를 눌러 부스터 사용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100%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맵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두가지 테마</a:t>
                      </a:r>
                      <a:r>
                        <a:rPr lang="en-US" altLang="ko-KR" sz="1000" b="1" dirty="0" smtClean="0"/>
                        <a:t>(</a:t>
                      </a:r>
                      <a:r>
                        <a:rPr lang="ko-KR" altLang="en-US" sz="1000" b="1" dirty="0" smtClean="0"/>
                        <a:t>아스팔트</a:t>
                      </a:r>
                      <a:r>
                        <a:rPr lang="en-US" altLang="ko-KR" sz="1000" b="1" dirty="0" smtClean="0"/>
                        <a:t>,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ko-KR" altLang="en-US" sz="1000" b="1" baseline="0" dirty="0" smtClean="0"/>
                        <a:t>사막</a:t>
                      </a:r>
                      <a:r>
                        <a:rPr lang="en-US" altLang="ko-KR" sz="1000" b="1" baseline="0" dirty="0" smtClean="0"/>
                        <a:t>)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아스팔트만 구현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50%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적 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AI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AI</a:t>
                      </a:r>
                      <a:r>
                        <a:rPr lang="ko-KR" altLang="en-US" sz="1000" b="1" dirty="0" smtClean="0"/>
                        <a:t>가 캐릭터의 </a:t>
                      </a:r>
                      <a:r>
                        <a:rPr lang="ko-KR" altLang="en-US" sz="1000" b="1" dirty="0" smtClean="0"/>
                        <a:t>진행을 </a:t>
                      </a:r>
                      <a:r>
                        <a:rPr lang="ko-KR" altLang="en-US" sz="1000" b="1" dirty="0" smtClean="0"/>
                        <a:t>방해</a:t>
                      </a:r>
                      <a:endParaRPr lang="en-US" altLang="ko-KR" sz="10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/>
                        <a:t>차량 개수 증가</a:t>
                      </a:r>
                      <a:r>
                        <a:rPr lang="en-US" altLang="ko-KR" sz="1000" b="1" dirty="0" smtClean="0"/>
                        <a:t>,</a:t>
                      </a:r>
                      <a:r>
                        <a:rPr lang="ko-KR" altLang="en-US" sz="1000" b="1" dirty="0" smtClean="0"/>
                        <a:t> 차량</a:t>
                      </a:r>
                      <a:r>
                        <a:rPr lang="ko-KR" altLang="en-US" sz="1000" b="1" baseline="0" dirty="0" smtClean="0"/>
                        <a:t> 속도 조절</a:t>
                      </a:r>
                      <a:endParaRPr lang="ko-KR" altLang="en-US" sz="1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AI</a:t>
                      </a:r>
                      <a:r>
                        <a:rPr lang="ko-KR" altLang="en-US" sz="1000" b="1" dirty="0" smtClean="0"/>
                        <a:t>개수 증가</a:t>
                      </a:r>
                      <a:r>
                        <a:rPr lang="en-US" altLang="ko-KR" sz="1000" b="1" dirty="0" smtClean="0"/>
                        <a:t>, </a:t>
                      </a:r>
                      <a:r>
                        <a:rPr lang="ko-KR" altLang="en-US" sz="1000" b="1" dirty="0" smtClean="0"/>
                        <a:t>속도 조절 구현 못함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33%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난이도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/>
                        <a:t>난이도 증가시 기본 속도</a:t>
                      </a:r>
                      <a:r>
                        <a:rPr lang="en-US" altLang="ko-KR" sz="1000" b="1" dirty="0" smtClean="0"/>
                        <a:t>,</a:t>
                      </a:r>
                      <a:r>
                        <a:rPr lang="ko-KR" altLang="en-US" sz="1000" b="1" dirty="0" smtClean="0"/>
                        <a:t> 장애물 개수 </a:t>
                      </a:r>
                      <a:r>
                        <a:rPr lang="ko-KR" altLang="en-US" sz="1000" b="1" dirty="0" smtClean="0"/>
                        <a:t>증가</a:t>
                      </a:r>
                      <a:r>
                        <a:rPr lang="en-US" altLang="ko-KR" sz="1000" b="1" dirty="0" smtClean="0"/>
                        <a:t>, AI </a:t>
                      </a:r>
                      <a:r>
                        <a:rPr lang="ko-KR" altLang="en-US" sz="1000" b="1" dirty="0" smtClean="0"/>
                        <a:t>속도</a:t>
                      </a:r>
                      <a:r>
                        <a:rPr lang="en-US" altLang="ko-KR" sz="1000" b="1" dirty="0" smtClean="0"/>
                        <a:t>,</a:t>
                      </a:r>
                      <a:r>
                        <a:rPr lang="ko-KR" altLang="en-US" sz="1000" b="1" dirty="0" smtClean="0"/>
                        <a:t> 움직임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/>
                        <a:t>기본 속도 증가만 구현</a:t>
                      </a:r>
                      <a:endParaRPr lang="ko-KR" altLang="en-US" sz="1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25%</a:t>
                      </a:r>
                      <a:endParaRPr lang="ko-KR" altLang="en-US" sz="18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26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게임 기능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캐릭터가 이동할수록 점수</a:t>
                      </a:r>
                      <a:r>
                        <a:rPr lang="en-US" altLang="ko-KR" sz="1000" b="1" dirty="0" smtClean="0"/>
                        <a:t>(km)</a:t>
                      </a:r>
                      <a:r>
                        <a:rPr lang="ko-KR" altLang="en-US" sz="1000" b="1" dirty="0" smtClean="0"/>
                        <a:t>증가</a:t>
                      </a:r>
                      <a:endParaRPr lang="en-US" altLang="ko-KR" sz="1000" b="1" dirty="0" smtClean="0"/>
                    </a:p>
                    <a:p>
                      <a:pPr latinLnBrk="1"/>
                      <a:r>
                        <a:rPr lang="ko-KR" altLang="en-US" sz="1000" b="1" dirty="0" smtClean="0"/>
                        <a:t>아이템 먹을시에 부스터 사용</a:t>
                      </a:r>
                      <a:endParaRPr lang="en-US" altLang="ko-KR" sz="1000" b="1" dirty="0" smtClean="0"/>
                    </a:p>
                    <a:p>
                      <a:pPr latinLnBrk="1"/>
                      <a:r>
                        <a:rPr lang="ko-KR" altLang="en-US" sz="1000" b="1" dirty="0" smtClean="0"/>
                        <a:t>부스터 사용시 장애물을 무시하고 진행</a:t>
                      </a:r>
                      <a:endParaRPr lang="en-US" altLang="ko-KR" sz="1000" b="1" dirty="0" smtClean="0"/>
                    </a:p>
                    <a:p>
                      <a:pPr latinLnBrk="1"/>
                      <a:r>
                        <a:rPr lang="en-US" altLang="ko-KR" sz="1000" b="1" dirty="0" smtClean="0"/>
                        <a:t>AI</a:t>
                      </a:r>
                      <a:r>
                        <a:rPr lang="ko-KR" altLang="en-US" sz="1000" b="1" dirty="0" smtClean="0"/>
                        <a:t>가 게임 진행 방해</a:t>
                      </a:r>
                      <a:endParaRPr lang="en-US" altLang="ko-KR" sz="1000" b="1" dirty="0" smtClean="0"/>
                    </a:p>
                    <a:p>
                      <a:pPr latinLnBrk="1"/>
                      <a:r>
                        <a:rPr lang="ko-KR" altLang="en-US" sz="1000" b="1" dirty="0" smtClean="0"/>
                        <a:t>랭킹 </a:t>
                      </a:r>
                      <a:r>
                        <a:rPr lang="ko-KR" altLang="en-US" sz="1000" b="1" dirty="0" smtClean="0"/>
                        <a:t>시스템</a:t>
                      </a:r>
                      <a:endParaRPr lang="en-US" altLang="ko-KR" sz="1000" b="1" dirty="0" smtClean="0"/>
                    </a:p>
                    <a:p>
                      <a:pPr latinLnBrk="1"/>
                      <a:r>
                        <a:rPr lang="ko-KR" altLang="en-US" sz="1000" b="1" dirty="0" smtClean="0"/>
                        <a:t>먹은 아이템을 저장</a:t>
                      </a:r>
                      <a:endParaRPr lang="en-US" altLang="ko-KR" sz="1000" b="1" dirty="0" smtClean="0"/>
                    </a:p>
                    <a:p>
                      <a:pPr latinLnBrk="1"/>
                      <a:r>
                        <a:rPr lang="ko-KR" altLang="en-US" sz="1000" b="1" dirty="0" smtClean="0"/>
                        <a:t>여러 개의 </a:t>
                      </a:r>
                      <a:r>
                        <a:rPr lang="en-US" altLang="ko-KR" sz="1000" b="1" dirty="0" smtClean="0"/>
                        <a:t>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여러 개의 </a:t>
                      </a:r>
                      <a:r>
                        <a:rPr lang="en-US" altLang="ko-KR" sz="1000" b="1" dirty="0" smtClean="0"/>
                        <a:t>AI</a:t>
                      </a:r>
                      <a:r>
                        <a:rPr lang="ko-KR" altLang="en-US" sz="1000" b="1" dirty="0" smtClean="0"/>
                        <a:t>를 제외하고 모두 구현</a:t>
                      </a:r>
                      <a:endParaRPr lang="en-US" altLang="ko-KR" sz="1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86%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사운드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자동차 엔진소리</a:t>
                      </a:r>
                      <a:r>
                        <a:rPr lang="en-US" altLang="ko-KR" sz="1000" b="1" dirty="0" smtClean="0"/>
                        <a:t>,</a:t>
                      </a:r>
                      <a:r>
                        <a:rPr lang="ko-KR" altLang="en-US" sz="1000" b="1" baseline="0" dirty="0" smtClean="0"/>
                        <a:t> 부스터 </a:t>
                      </a:r>
                      <a:r>
                        <a:rPr lang="en-US" altLang="ko-KR" sz="1000" b="1" baseline="0" dirty="0" smtClean="0"/>
                        <a:t>,</a:t>
                      </a:r>
                      <a:r>
                        <a:rPr lang="ko-KR" altLang="en-US" sz="1000" b="1" baseline="0" dirty="0" smtClean="0"/>
                        <a:t> 차량 충돌</a:t>
                      </a:r>
                      <a:r>
                        <a:rPr lang="en-US" altLang="ko-KR" sz="1000" b="1" baseline="0" dirty="0" smtClean="0"/>
                        <a:t>,</a:t>
                      </a:r>
                      <a:r>
                        <a:rPr lang="ko-KR" altLang="en-US" sz="1000" b="1" baseline="0" dirty="0" smtClean="0"/>
                        <a:t> 아이템 먹는 효과음</a:t>
                      </a:r>
                      <a:r>
                        <a:rPr lang="en-US" altLang="ko-KR" sz="1000" b="1" baseline="0" dirty="0" smtClean="0"/>
                        <a:t>,</a:t>
                      </a:r>
                      <a:r>
                        <a:rPr lang="ko-KR" altLang="en-US" sz="1000" b="1" baseline="0" dirty="0" smtClean="0"/>
                        <a:t> 배경음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차량 충돌</a:t>
                      </a:r>
                      <a:r>
                        <a:rPr lang="en-US" altLang="ko-KR" sz="1000" b="1" dirty="0" smtClean="0"/>
                        <a:t>, </a:t>
                      </a:r>
                      <a:r>
                        <a:rPr lang="ko-KR" altLang="en-US" sz="1000" b="1" dirty="0" smtClean="0"/>
                        <a:t>아이템 먹는 효과음</a:t>
                      </a:r>
                      <a:r>
                        <a:rPr lang="en-US" altLang="ko-KR" sz="1000" b="1" dirty="0" smtClean="0"/>
                        <a:t>, </a:t>
                      </a:r>
                      <a:r>
                        <a:rPr lang="ko-KR" altLang="en-US" sz="1000" b="1" dirty="0" err="1" smtClean="0"/>
                        <a:t>배경음</a:t>
                      </a:r>
                      <a:r>
                        <a:rPr lang="ko-KR" altLang="en-US" sz="1000" b="1" dirty="0" smtClean="0"/>
                        <a:t> 구현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latin typeface="+mj-ea"/>
                          <a:ea typeface="+mj-ea"/>
                        </a:rPr>
                        <a:t>70%</a:t>
                      </a:r>
                      <a:endParaRPr lang="ko-KR" altLang="en-US" sz="18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2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애니메이션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8</a:t>
                      </a:r>
                      <a:r>
                        <a:rPr lang="ko-KR" altLang="en-US" sz="1000" b="1" dirty="0" smtClean="0"/>
                        <a:t>종</a:t>
                      </a:r>
                      <a:r>
                        <a:rPr lang="en-US" altLang="ko-KR" sz="1000" b="1" dirty="0" smtClean="0"/>
                        <a:t>(</a:t>
                      </a:r>
                      <a:r>
                        <a:rPr lang="ko-KR" altLang="en-US" sz="1000" b="1" dirty="0" smtClean="0"/>
                        <a:t>도로 움직임</a:t>
                      </a:r>
                      <a:r>
                        <a:rPr lang="en-US" altLang="ko-KR" sz="1000" b="1" dirty="0" smtClean="0"/>
                        <a:t>, </a:t>
                      </a:r>
                      <a:r>
                        <a:rPr lang="ko-KR" altLang="en-US" sz="1000" b="1" dirty="0" smtClean="0"/>
                        <a:t>차량 움직임</a:t>
                      </a:r>
                      <a:r>
                        <a:rPr lang="en-US" altLang="ko-KR" sz="1000" b="1" dirty="0" smtClean="0"/>
                        <a:t>, …)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6</a:t>
                      </a:r>
                      <a:r>
                        <a:rPr lang="ko-KR" altLang="en-US" sz="1000" b="1" dirty="0" smtClean="0"/>
                        <a:t>종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75%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16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갤러리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117</TotalTime>
  <Words>199</Words>
  <Application>Microsoft Office PowerPoint</Application>
  <PresentationFormat>와이드스크린</PresentationFormat>
  <Paragraphs>46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Century Gothic</vt:lpstr>
      <vt:lpstr>갤러리</vt:lpstr>
      <vt:lpstr>개발 범위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(1차 발표)</dc:title>
  <dc:creator>신상우</dc:creator>
  <cp:lastModifiedBy>SangWoo Shin</cp:lastModifiedBy>
  <cp:revision>15</cp:revision>
  <dcterms:created xsi:type="dcterms:W3CDTF">2016-09-21T04:56:51Z</dcterms:created>
  <dcterms:modified xsi:type="dcterms:W3CDTF">2016-12-22T13:10:50Z</dcterms:modified>
</cp:coreProperties>
</file>