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18"/>
  </p:normalViewPr>
  <p:slideViewPr>
    <p:cSldViewPr snapToGrid="0" snapToObjects="1">
      <p:cViewPr varScale="1">
        <p:scale>
          <a:sx n="109" d="100"/>
          <a:sy n="109" d="100"/>
        </p:scale>
        <p:origin x="88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2016-09-21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905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2016-09-21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958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2016-09-21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185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731A817-4709-A347-A012-B1ACBAC54984}" type="datetimeFigureOut">
              <a:rPr kumimoji="1" lang="ko-KR" altLang="en-US" smtClean="0"/>
              <a:t>2016-09-21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385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2016-09-21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89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2016-09-21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108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2016-09-21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650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2016-09-21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485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2016-09-21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453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2016-09-21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610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2731A817-4709-A347-A012-B1ACBAC54984}" type="datetimeFigureOut">
              <a:rPr kumimoji="1" lang="ko-KR" altLang="en-US" smtClean="0"/>
              <a:t>2016-09-21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734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1A817-4709-A347-A012-B1ACBAC54984}" type="datetimeFigureOut">
              <a:rPr kumimoji="1" lang="ko-KR" altLang="en-US" smtClean="0"/>
              <a:t>2016-09-21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943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8404" y="1434903"/>
            <a:ext cx="8637073" cy="1201095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/>
              <a:t>2D</a:t>
            </a:r>
            <a:r>
              <a:rPr kumimoji="1" lang="ko-KR" altLang="en-US" dirty="0" smtClean="0"/>
              <a:t> 게임 프로그래밍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sz="4400" dirty="0" smtClean="0"/>
              <a:t>(1</a:t>
            </a:r>
            <a:r>
              <a:rPr kumimoji="1" lang="ko-KR" altLang="en-US" sz="4400" dirty="0" smtClean="0"/>
              <a:t>차 발표</a:t>
            </a:r>
            <a:r>
              <a:rPr kumimoji="1" lang="en-US" altLang="ko-KR" sz="4400" dirty="0" smtClean="0"/>
              <a:t>)</a:t>
            </a:r>
            <a:endParaRPr kumimoji="1" lang="ko-KR" altLang="en-US" sz="44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smtClean="0"/>
              <a:t>학번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2013180018</a:t>
            </a:r>
          </a:p>
          <a:p>
            <a:r>
              <a:rPr kumimoji="1" lang="ko-KR" altLang="en-US" dirty="0" smtClean="0"/>
              <a:t>이름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신 상 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78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0269" y="126609"/>
            <a:ext cx="9603275" cy="829994"/>
          </a:xfrm>
        </p:spPr>
        <p:txBody>
          <a:bodyPr/>
          <a:lstStyle/>
          <a:p>
            <a:r>
              <a:rPr kumimoji="1" lang="ko-KR" altLang="en-US" dirty="0" smtClean="0"/>
              <a:t>게임 컨셉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616" y="1082675"/>
            <a:ext cx="7792156" cy="4383088"/>
          </a:xfrm>
        </p:spPr>
      </p:pic>
    </p:spTree>
    <p:extLst>
      <p:ext uri="{BB962C8B-B14F-4D97-AF65-F5344CB8AC3E}">
        <p14:creationId xmlns:p14="http://schemas.microsoft.com/office/powerpoint/2010/main" val="9301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0269" y="0"/>
            <a:ext cx="9603275" cy="1049235"/>
          </a:xfrm>
        </p:spPr>
        <p:txBody>
          <a:bodyPr/>
          <a:lstStyle/>
          <a:p>
            <a:r>
              <a:rPr kumimoji="1" lang="ko-KR" altLang="en-US" dirty="0"/>
              <a:t>게임 컨셉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0270" y="3601329"/>
            <a:ext cx="9603275" cy="1865016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kumimoji="1" lang="ko-KR" altLang="en-US" dirty="0" smtClean="0"/>
              <a:t> 자동차를 방향키로 움직여서 여러가지 장애물을 피한다</a:t>
            </a:r>
            <a:r>
              <a:rPr kumimoji="1" lang="en-US" altLang="ko-KR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kumimoji="1" lang="ko-KR" altLang="en-US" dirty="0" smtClean="0"/>
              <a:t> 게임이 진행되는 동안 다른 자동차들도 등장하여 진행을 방해한다</a:t>
            </a:r>
            <a:r>
              <a:rPr kumimoji="1" lang="en-US" altLang="ko-KR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kumimoji="1" lang="ko-KR" altLang="en-US" dirty="0"/>
              <a:t> </a:t>
            </a:r>
            <a:r>
              <a:rPr kumimoji="1" lang="ko-KR" altLang="en-US" dirty="0" smtClean="0"/>
              <a:t>아이템을 먹으면 부스터를 사용하여 장애물을 무시하고 진행할수 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69" y="1049235"/>
            <a:ext cx="4314917" cy="242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0270" y="151466"/>
            <a:ext cx="9603275" cy="1049235"/>
          </a:xfrm>
        </p:spPr>
        <p:txBody>
          <a:bodyPr/>
          <a:lstStyle/>
          <a:p>
            <a:r>
              <a:rPr kumimoji="1" lang="ko-KR" altLang="en-US" smtClean="0"/>
              <a:t>메인 게임 화면 구성</a:t>
            </a:r>
            <a:endParaRPr kumimoji="1"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038" y="976305"/>
            <a:ext cx="8805737" cy="4953227"/>
          </a:xfrm>
        </p:spPr>
      </p:pic>
      <p:sp>
        <p:nvSpPr>
          <p:cNvPr id="5" name="타원 4"/>
          <p:cNvSpPr/>
          <p:nvPr/>
        </p:nvSpPr>
        <p:spPr>
          <a:xfrm>
            <a:off x="8369064" y="788213"/>
            <a:ext cx="1617785" cy="1617785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위쪽 화살표 설명선[U] 5"/>
          <p:cNvSpPr/>
          <p:nvPr/>
        </p:nvSpPr>
        <p:spPr>
          <a:xfrm>
            <a:off x="8319284" y="2622882"/>
            <a:ext cx="2015491" cy="898267"/>
          </a:xfrm>
          <a:prstGeom prst="upArrowCallou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다음 목표를 표시</a:t>
            </a:r>
            <a:endParaRPr kumimoji="1"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372738" y="2156022"/>
            <a:ext cx="933719" cy="933719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위쪽 화살표 설명선[U] 7"/>
          <p:cNvSpPr/>
          <p:nvPr/>
        </p:nvSpPr>
        <p:spPr>
          <a:xfrm>
            <a:off x="4235819" y="3142069"/>
            <a:ext cx="2273838" cy="898451"/>
          </a:xfrm>
          <a:prstGeom prst="upArrowCallou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피해야 하는 장애물</a:t>
            </a:r>
            <a:endParaRPr kumimoji="1"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509657" y="3161481"/>
            <a:ext cx="1617785" cy="1617785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위쪽 화살표 설명선[U] 10"/>
          <p:cNvSpPr/>
          <p:nvPr/>
        </p:nvSpPr>
        <p:spPr>
          <a:xfrm>
            <a:off x="6238814" y="4835248"/>
            <a:ext cx="2015491" cy="898267"/>
          </a:xfrm>
          <a:prstGeom prst="upArrowCallou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플레이 하는 차량</a:t>
            </a:r>
            <a:endParaRPr kumimoji="1"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62245" y="976305"/>
            <a:ext cx="2754704" cy="584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현재 자신의 스코어</a:t>
            </a:r>
            <a:r>
              <a:rPr kumimoji="1" lang="en-US" altLang="ko-KR" dirty="0" smtClean="0"/>
              <a:t>(km)</a:t>
            </a:r>
            <a:endParaRPr kumimoji="1"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899465" y="1936463"/>
            <a:ext cx="933719" cy="933719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오른쪽 화살표 설명선[R] 13"/>
          <p:cNvSpPr/>
          <p:nvPr/>
        </p:nvSpPr>
        <p:spPr>
          <a:xfrm>
            <a:off x="2124222" y="1969562"/>
            <a:ext cx="1636211" cy="90061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6330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진행을 방해하는 차량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23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0270" y="151466"/>
            <a:ext cx="9603275" cy="1049235"/>
          </a:xfrm>
        </p:spPr>
        <p:txBody>
          <a:bodyPr/>
          <a:lstStyle/>
          <a:p>
            <a:r>
              <a:rPr kumimoji="1" lang="ko-KR" altLang="en-US" dirty="0" smtClean="0"/>
              <a:t>메인 게임 화면 구성</a:t>
            </a:r>
            <a:endParaRPr kumimoji="1"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0" y="1605554"/>
            <a:ext cx="6350228" cy="3568096"/>
          </a:xfrm>
          <a:prstGeom prst="rect">
            <a:avLst/>
          </a:prstGeom>
        </p:spPr>
      </p:pic>
      <p:pic>
        <p:nvPicPr>
          <p:cNvPr id="14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515" y="898909"/>
            <a:ext cx="2802030" cy="4981387"/>
          </a:xfrm>
        </p:spPr>
      </p:pic>
      <p:sp>
        <p:nvSpPr>
          <p:cNvPr id="15" name="오른쪽 화살표 설명선[R] 14"/>
          <p:cNvSpPr/>
          <p:nvPr/>
        </p:nvSpPr>
        <p:spPr>
          <a:xfrm>
            <a:off x="5205045" y="5303606"/>
            <a:ext cx="2726469" cy="576690"/>
          </a:xfrm>
          <a:prstGeom prst="rightArrowCallout">
            <a:avLst>
              <a:gd name="adj1" fmla="val 25000"/>
              <a:gd name="adj2" fmla="val 27439"/>
              <a:gd name="adj3" fmla="val 61591"/>
              <a:gd name="adj4" fmla="val 82340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랭킹 시스템 이용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0270" y="151466"/>
            <a:ext cx="9603275" cy="1049235"/>
          </a:xfrm>
        </p:spPr>
        <p:txBody>
          <a:bodyPr/>
          <a:lstStyle/>
          <a:p>
            <a:r>
              <a:rPr kumimoji="1" lang="ko-KR" altLang="en-US" dirty="0" smtClean="0"/>
              <a:t>개발 범위</a:t>
            </a:r>
            <a:endParaRPr kumimoji="1" lang="ko-KR" altLang="en-US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328761"/>
              </p:ext>
            </p:extLst>
          </p:nvPr>
        </p:nvGraphicFramePr>
        <p:xfrm>
          <a:off x="1130728" y="829993"/>
          <a:ext cx="9602817" cy="5273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2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6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내용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최소범위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최대범위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캐릭터</a:t>
                      </a:r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컨트롤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키보드 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방향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좌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우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키보드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좌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우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로 캐릭터 진행 방향 변경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키보드 </a:t>
                      </a:r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방향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상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하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좌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우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키보드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상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하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로 캐릭터의 속도 변경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캐릭터</a:t>
                      </a:r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기술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아이템을 먹을 시에 부스터 사용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스페이스바를 눌러 부스터 사용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맵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테마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개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고속도로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400" baseline="0" dirty="0" smtClean="0"/>
                        <a:t>사용자가 죽을때 까지 고속도로 출력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테마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개 추가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사막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400" baseline="0" dirty="0" smtClean="0"/>
                        <a:t>도로 주변 배경 추가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적 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AI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방해 차량이 캐릭터의 진행을 방해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차량 개수 증가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차량</a:t>
                      </a:r>
                      <a:r>
                        <a:rPr lang="ko-KR" altLang="en-US" sz="1400" baseline="0" dirty="0" smtClean="0"/>
                        <a:t> 속도 조절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난이도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난이도 증가시 기본 속도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장애물 개수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난이도 증가시 방해 차량 속도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움직임 증가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4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게임 기능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캐릭터가 이동할수록 점수</a:t>
                      </a:r>
                      <a:r>
                        <a:rPr lang="en-US" altLang="ko-KR" sz="1400" dirty="0" smtClean="0"/>
                        <a:t>(km)</a:t>
                      </a:r>
                      <a:r>
                        <a:rPr lang="ko-KR" altLang="en-US" sz="1400" dirty="0" smtClean="0"/>
                        <a:t>증가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아이템 먹을시에 부스터 사용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부스터 사용시 장애물을 무시하고 진행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AI</a:t>
                      </a:r>
                      <a:r>
                        <a:rPr lang="ko-KR" altLang="en-US" sz="1400" dirty="0" smtClean="0"/>
                        <a:t>가 게임 진행 방해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랭킹 시스템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먹은 아이템을 저장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여러개의 </a:t>
                      </a:r>
                      <a:r>
                        <a:rPr lang="en-US" altLang="ko-KR" sz="1400" dirty="0" smtClean="0"/>
                        <a:t>AI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사운드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자동차 엔진소리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baseline="0" dirty="0" smtClean="0"/>
                        <a:t> 부스터 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 차량 충돌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 아이템 먹는 효과음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 배경음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2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애니메이션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기본 테마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고속도로</a:t>
                      </a:r>
                      <a:r>
                        <a:rPr lang="en-US" altLang="ko-KR" sz="1400" baseline="0" dirty="0" smtClean="0"/>
                        <a:t>),</a:t>
                      </a:r>
                      <a:r>
                        <a:rPr lang="ko-KR" altLang="en-US" sz="1400" baseline="0" dirty="0" smtClean="0"/>
                        <a:t> 차량 움직임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 방해 차량 움직임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 장애물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 부스터 사용시 움직임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도로 주변 배경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테마 추가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차량 속도에 따라 주위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애니메이션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1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0270" y="151466"/>
            <a:ext cx="9603275" cy="1049235"/>
          </a:xfrm>
        </p:spPr>
        <p:txBody>
          <a:bodyPr/>
          <a:lstStyle/>
          <a:p>
            <a:r>
              <a:rPr kumimoji="1" lang="ko-KR" altLang="en-US" dirty="0" smtClean="0"/>
              <a:t>개발 계획</a:t>
            </a:r>
            <a:endParaRPr kumimoji="1" lang="ko-KR" altLang="en-US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385346"/>
              </p:ext>
            </p:extLst>
          </p:nvPr>
        </p:nvGraphicFramePr>
        <p:xfrm>
          <a:off x="2772508" y="1404424"/>
          <a:ext cx="6682154" cy="3964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ysClr val="windowText" lastClr="000000"/>
                          </a:solidFill>
                        </a:rPr>
                        <a:t>리소스 수집</a:t>
                      </a:r>
                      <a:r>
                        <a:rPr lang="en-US" altLang="ko-KR" sz="1400" b="1" dirty="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altLang="ko-KR" sz="1400" b="1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ysClr val="windowText" lastClr="000000"/>
                          </a:solidFill>
                        </a:rPr>
                        <a:t>맵</a:t>
                      </a:r>
                      <a:r>
                        <a:rPr lang="en-US" altLang="ko-KR" sz="1400" b="1" baseline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400" b="1" baseline="0" dirty="0" smtClean="0">
                          <a:solidFill>
                            <a:sysClr val="windowText" lastClr="000000"/>
                          </a:solidFill>
                        </a:rPr>
                        <a:t>캐릭터 움직임 구현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장애물 구현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장애물 과 캐릭터 충돌 구현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아이템</a:t>
                      </a:r>
                      <a:r>
                        <a:rPr lang="en-US" altLang="ko-KR" sz="1400" b="1" dirty="0" smtClean="0"/>
                        <a:t>(</a:t>
                      </a:r>
                      <a:r>
                        <a:rPr lang="ko-KR" altLang="en-US" sz="1400" b="1" dirty="0" err="1" smtClean="0"/>
                        <a:t>부스터</a:t>
                      </a:r>
                      <a:r>
                        <a:rPr lang="en-US" altLang="ko-KR" sz="1400" b="1" dirty="0" smtClean="0"/>
                        <a:t>) </a:t>
                      </a:r>
                      <a:r>
                        <a:rPr lang="ko-KR" altLang="en-US" sz="1400" b="1" dirty="0" smtClean="0"/>
                        <a:t>구현 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난이도 조절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게임 진행을 방해하는 </a:t>
                      </a:r>
                      <a:r>
                        <a:rPr lang="en-US" altLang="ko-KR" sz="1400" b="1" dirty="0" smtClean="0"/>
                        <a:t>AI,</a:t>
                      </a:r>
                      <a:r>
                        <a:rPr lang="en-US" altLang="ko-KR" sz="1400" b="1" baseline="0" dirty="0" smtClean="0"/>
                        <a:t>  AI</a:t>
                      </a:r>
                      <a:r>
                        <a:rPr lang="ko-KR" altLang="en-US" sz="1400" b="1" baseline="0" dirty="0" smtClean="0"/>
                        <a:t>와 충돌 구현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스코어</a:t>
                      </a:r>
                      <a:r>
                        <a:rPr lang="en-US" altLang="ko-KR" sz="1400" b="1" dirty="0" smtClean="0"/>
                        <a:t>(km)</a:t>
                      </a:r>
                      <a:r>
                        <a:rPr lang="ko-KR" altLang="en-US" sz="1400" b="1" dirty="0" smtClean="0"/>
                        <a:t> 구현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중간점검 및 시작 메뉴 구현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랭킹 구현</a:t>
                      </a:r>
                      <a:r>
                        <a:rPr lang="en-US" altLang="ko-KR" sz="1400" b="1" dirty="0" smtClean="0"/>
                        <a:t>(</a:t>
                      </a:r>
                      <a:r>
                        <a:rPr lang="ko-KR" altLang="en-US" sz="1400" b="1" dirty="0" smtClean="0"/>
                        <a:t>파일 입출력</a:t>
                      </a:r>
                      <a:r>
                        <a:rPr lang="en-US" altLang="ko-KR" sz="1400" b="1" dirty="0" smtClean="0"/>
                        <a:t>)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배경음악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효과음 추가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게임 전반적인 밸런스 조정</a:t>
                      </a:r>
                      <a:r>
                        <a:rPr lang="en-US" altLang="ko-KR" sz="1400" b="1" dirty="0" smtClean="0"/>
                        <a:t>,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smtClean="0"/>
                        <a:t>버그 수정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80143"/>
                  </a:ext>
                </a:extLst>
              </a:tr>
              <a:tr h="396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최종점검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298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49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0270" y="151466"/>
            <a:ext cx="9603275" cy="1049235"/>
          </a:xfrm>
        </p:spPr>
        <p:txBody>
          <a:bodyPr/>
          <a:lstStyle/>
          <a:p>
            <a:r>
              <a:rPr kumimoji="1" lang="ko-KR" altLang="en-US" smtClean="0"/>
              <a:t>자체 평가</a:t>
            </a:r>
            <a:endParaRPr kumimoji="1" lang="ko-KR" altLang="en-US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757310"/>
              </p:ext>
            </p:extLst>
          </p:nvPr>
        </p:nvGraphicFramePr>
        <p:xfrm>
          <a:off x="1242676" y="1348153"/>
          <a:ext cx="9378461" cy="334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1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7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평가항목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평가</a:t>
                      </a:r>
                      <a:endParaRPr lang="en-US" altLang="ko-KR" b="1" dirty="0" smtClean="0"/>
                    </a:p>
                    <a:p>
                      <a:pPr algn="ctr" latinLnBrk="1"/>
                      <a:r>
                        <a:rPr lang="en-US" altLang="ko-KR" b="1" dirty="0" smtClean="0"/>
                        <a:t>(A:</a:t>
                      </a:r>
                      <a:r>
                        <a:rPr lang="ko-KR" altLang="en-US" b="1" dirty="0" err="1" smtClean="0"/>
                        <a:t>매우잘함</a:t>
                      </a:r>
                      <a:r>
                        <a:rPr lang="en-US" altLang="ko-KR" b="1" dirty="0" smtClean="0"/>
                        <a:t>,B:</a:t>
                      </a:r>
                      <a:r>
                        <a:rPr lang="ko-KR" altLang="en-US" b="1" dirty="0" smtClean="0"/>
                        <a:t>잘함</a:t>
                      </a:r>
                      <a:r>
                        <a:rPr lang="en-US" altLang="ko-KR" b="1" dirty="0" smtClean="0"/>
                        <a:t>,C:</a:t>
                      </a:r>
                      <a:r>
                        <a:rPr lang="ko-KR" altLang="en-US" b="1" dirty="0" smtClean="0"/>
                        <a:t>보통</a:t>
                      </a:r>
                      <a:r>
                        <a:rPr lang="en-US" altLang="ko-KR" b="1" dirty="0" smtClean="0"/>
                        <a:t>,D:</a:t>
                      </a:r>
                      <a:r>
                        <a:rPr lang="ko-KR" altLang="en-US" b="1" dirty="0" smtClean="0"/>
                        <a:t>못함</a:t>
                      </a:r>
                      <a:r>
                        <a:rPr lang="en-US" altLang="ko-KR" b="1" dirty="0" smtClean="0"/>
                        <a:t>,E:</a:t>
                      </a:r>
                      <a:r>
                        <a:rPr lang="ko-KR" altLang="en-US" b="1" dirty="0" err="1" smtClean="0"/>
                        <a:t>매우못함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6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발표자료에 포함할 내용을 다 포함했는가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A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6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게임컨셉이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 잘 표현되었는가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A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6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게임 핵심 메카닉의 제시가 잘 되었는가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B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6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게임 실행 흐름이 잘 표현되었는가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B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6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개발 범위가 구체적이며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측정 가능한가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A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6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개발 계획이 구체적이며 실행가능한가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A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11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갤러리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93</TotalTime>
  <Words>408</Words>
  <Application>Microsoft Office PowerPoint</Application>
  <PresentationFormat>와이드스크린</PresentationFormat>
  <Paragraphs>92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Century Gothic</vt:lpstr>
      <vt:lpstr>Wingdings</vt:lpstr>
      <vt:lpstr>갤러리</vt:lpstr>
      <vt:lpstr>2D 게임 프로그래밍 (1차 발표)</vt:lpstr>
      <vt:lpstr>게임 컨셉</vt:lpstr>
      <vt:lpstr>게임 컨셉</vt:lpstr>
      <vt:lpstr>메인 게임 화면 구성</vt:lpstr>
      <vt:lpstr>메인 게임 화면 구성</vt:lpstr>
      <vt:lpstr>개발 범위</vt:lpstr>
      <vt:lpstr>개발 계획</vt:lpstr>
      <vt:lpstr>자체 평가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(1차 발표)</dc:title>
  <dc:creator>신상우</dc:creator>
  <cp:lastModifiedBy>SangWoo Shin</cp:lastModifiedBy>
  <cp:revision>11</cp:revision>
  <dcterms:created xsi:type="dcterms:W3CDTF">2016-09-21T04:56:51Z</dcterms:created>
  <dcterms:modified xsi:type="dcterms:W3CDTF">2016-09-21T13:43:52Z</dcterms:modified>
</cp:coreProperties>
</file>