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67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672-73B5-4CB9-9335-527CE04A7A3D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E65E-50B7-4162-BDFF-4AE90D4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672-73B5-4CB9-9335-527CE04A7A3D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E65E-50B7-4162-BDFF-4AE90D4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672-73B5-4CB9-9335-527CE04A7A3D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E65E-50B7-4162-BDFF-4AE90D4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672-73B5-4CB9-9335-527CE04A7A3D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E65E-50B7-4162-BDFF-4AE90D4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7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672-73B5-4CB9-9335-527CE04A7A3D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E65E-50B7-4162-BDFF-4AE90D4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3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672-73B5-4CB9-9335-527CE04A7A3D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E65E-50B7-4162-BDFF-4AE90D4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5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672-73B5-4CB9-9335-527CE04A7A3D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E65E-50B7-4162-BDFF-4AE90D4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6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672-73B5-4CB9-9335-527CE04A7A3D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E65E-50B7-4162-BDFF-4AE90D4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8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672-73B5-4CB9-9335-527CE04A7A3D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E65E-50B7-4162-BDFF-4AE90D4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6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672-73B5-4CB9-9335-527CE04A7A3D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E65E-50B7-4162-BDFF-4AE90D4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2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672-73B5-4CB9-9335-527CE04A7A3D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E65E-50B7-4162-BDFF-4AE90D4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8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F672-73B5-4CB9-9335-527CE04A7A3D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E65E-50B7-4162-BDFF-4AE90D4A9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1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38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0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7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5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4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1</a:t>
            </a:r>
            <a:r>
              <a:rPr lang="ko-KR" altLang="en-US" sz="28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분 자기 소개</a:t>
            </a:r>
            <a:endParaRPr lang="ko-KR" altLang="en-US" sz="2800">
              <a:latin typeface="국립박물관문화재단클래식 Medium" panose="02020603020101020101" pitchFamily="18" charset="-127"/>
              <a:ea typeface="국립박물관문화재단클래식 Medium" panose="0202060302010102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smtClean="0"/>
              <a:t>안녕하십니까</a:t>
            </a:r>
            <a:r>
              <a:rPr lang="en-US" altLang="ko-KR" sz="1400" smtClean="0"/>
              <a:t>. </a:t>
            </a:r>
            <a:r>
              <a:rPr lang="ko-KR" altLang="en-US" sz="1400" smtClean="0"/>
              <a:t>저는 이번 프론트엔드 개발 직군에 지원한 이상윤 이라고 합나다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r>
              <a:rPr lang="ko-KR" altLang="en-US" sz="1400" smtClean="0"/>
              <a:t>우선 제가 지금까지 프론트엔드 직군을 준비하기 위해 했던 경험을 </a:t>
            </a:r>
            <a:r>
              <a:rPr lang="en-US" altLang="ko-KR" sz="1400" smtClean="0"/>
              <a:t>2</a:t>
            </a:r>
            <a:r>
              <a:rPr lang="ko-KR" altLang="en-US" sz="1400" smtClean="0"/>
              <a:t>가지로 정리해 말씀드리겠습니다</a:t>
            </a:r>
            <a:r>
              <a:rPr lang="en-US" altLang="ko-KR" sz="1400"/>
              <a:t>.</a:t>
            </a:r>
            <a:endParaRPr lang="en-US" altLang="ko-KR" sz="1400" smtClean="0"/>
          </a:p>
          <a:p>
            <a:pPr marL="0" indent="0">
              <a:buNone/>
            </a:pPr>
            <a:r>
              <a:rPr lang="ko-KR" altLang="en-US" sz="1400" smtClean="0"/>
              <a:t>우선 첫 번째는 대학생 때 </a:t>
            </a:r>
            <a:r>
              <a:rPr lang="en-US" altLang="ko-KR" sz="1400" smtClean="0"/>
              <a:t>‘</a:t>
            </a:r>
            <a:r>
              <a:rPr lang="ko-KR" altLang="en-US" sz="1400" smtClean="0"/>
              <a:t>멋쟁이 사자처럼</a:t>
            </a:r>
            <a:r>
              <a:rPr lang="en-US" altLang="ko-KR" sz="1400" smtClean="0"/>
              <a:t>’ </a:t>
            </a:r>
            <a:r>
              <a:rPr lang="ko-KR" altLang="en-US" sz="1400" smtClean="0"/>
              <a:t>개발</a:t>
            </a:r>
            <a:r>
              <a:rPr lang="en-US" altLang="ko-KR" sz="1400" smtClean="0"/>
              <a:t> </a:t>
            </a:r>
            <a:r>
              <a:rPr lang="ko-KR" altLang="en-US" sz="1400" smtClean="0"/>
              <a:t>동아리에 가입하여 활동한 경험입니다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r>
              <a:rPr lang="ko-KR" altLang="en-US" sz="1400" smtClean="0"/>
              <a:t>저는 해당 개발 동아리에서 여러 팀프로젝트에 참여하였고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이를 통해 실제로 서비스가 어떻게 개발되는지를 직접 경험해볼 수 있었습니다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 과정에서</a:t>
            </a:r>
            <a:r>
              <a:rPr lang="en-US" altLang="ko-KR" sz="1400" smtClean="0"/>
              <a:t> </a:t>
            </a:r>
            <a:r>
              <a:rPr lang="ko-KR" altLang="en-US" sz="1400" smtClean="0"/>
              <a:t>팀원들과 함께 여러 문제를 해결하며 문제 해결 능력과 의사소통 능력을 갈렀습니다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더불어</a:t>
            </a:r>
            <a:r>
              <a:rPr lang="en-US" altLang="ko-KR" sz="1400" smtClean="0"/>
              <a:t>,</a:t>
            </a:r>
            <a:r>
              <a:rPr lang="ko-KR" altLang="en-US" sz="1400" smtClean="0"/>
              <a:t> 개발한 서비스를 인터넷에 베포한 후 지속적인 코드 리뷰와 리펙토링 과정을 통해 더 효율적인 코드를 작성하는 방식을 체화했습니다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r>
              <a:rPr lang="ko-KR" altLang="en-US" sz="1400" smtClean="0"/>
              <a:t>두 번째로</a:t>
            </a:r>
            <a:r>
              <a:rPr lang="en-US" altLang="ko-KR" sz="1400" smtClean="0"/>
              <a:t>,</a:t>
            </a:r>
            <a:r>
              <a:rPr lang="ko-KR" altLang="en-US" sz="1400" smtClean="0"/>
              <a:t> 학교 졸업 후 우아한형제들에서 주관한 </a:t>
            </a:r>
            <a:r>
              <a:rPr lang="en-US" altLang="ko-KR" sz="1400" smtClean="0"/>
              <a:t>‘</a:t>
            </a:r>
            <a:r>
              <a:rPr lang="ko-KR" altLang="en-US" sz="1400" smtClean="0"/>
              <a:t>우아한테크코스</a:t>
            </a:r>
            <a:r>
              <a:rPr lang="en-US" altLang="ko-KR" sz="1400" smtClean="0"/>
              <a:t>’ </a:t>
            </a:r>
            <a:r>
              <a:rPr lang="ko-KR" altLang="en-US" sz="1400" smtClean="0"/>
              <a:t>교육 과정에 참여한 경험입니다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endParaRPr lang="en-US" altLang="ko-KR" sz="1400" smtClean="0"/>
          </a:p>
          <a:p>
            <a:pPr marL="0" indent="0">
              <a:buNone/>
            </a:pPr>
            <a:r>
              <a:rPr lang="ko-KR" altLang="en-US" sz="1400" smtClean="0"/>
              <a:t>저는 해당 교육을 통해 여러 번 제 한계에 부딪혔고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이를 넘어서기 위해 부단한 노력을 했습니다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endParaRPr lang="en-US" altLang="ko-KR" sz="1400" smtClean="0"/>
          </a:p>
          <a:p>
            <a:pPr marL="0" indent="0">
              <a:buNone/>
            </a:pPr>
            <a:r>
              <a:rPr lang="ko-KR" altLang="en-US" sz="1400" smtClean="0"/>
              <a:t>이렇게 저는 두 가지 경험을 통해 </a:t>
            </a:r>
            <a:r>
              <a:rPr lang="en-US" altLang="ko-KR" sz="1400" smtClean="0"/>
              <a:t>‘</a:t>
            </a:r>
            <a:r>
              <a:rPr lang="ko-KR" altLang="en-US" sz="1400" smtClean="0"/>
              <a:t>의사소통 능력</a:t>
            </a:r>
            <a:r>
              <a:rPr lang="en-US" altLang="ko-KR" sz="1400" smtClean="0"/>
              <a:t>’ ‘</a:t>
            </a:r>
            <a:r>
              <a:rPr lang="ko-KR" altLang="en-US" sz="1400" smtClean="0"/>
              <a:t>더 효율적인 코드를 작성하는 방식</a:t>
            </a:r>
            <a:r>
              <a:rPr lang="en-US" altLang="ko-KR" sz="1400" smtClean="0"/>
              <a:t>’ </a:t>
            </a:r>
            <a:r>
              <a:rPr lang="ko-KR" altLang="en-US" sz="1400" smtClean="0"/>
              <a:t>그리고 </a:t>
            </a:r>
            <a:r>
              <a:rPr lang="en-US" altLang="ko-KR" sz="1400" smtClean="0"/>
              <a:t>‘</a:t>
            </a:r>
            <a:r>
              <a:rPr lang="ko-KR" altLang="en-US" sz="1400" smtClean="0"/>
              <a:t>문제 해결 능력</a:t>
            </a:r>
            <a:r>
              <a:rPr lang="en-US" altLang="ko-KR" sz="1400" smtClean="0"/>
              <a:t>’</a:t>
            </a:r>
            <a:r>
              <a:rPr lang="ko-KR" altLang="en-US" sz="1400" smtClean="0"/>
              <a:t>을 기를 수 있었고</a:t>
            </a:r>
            <a:r>
              <a:rPr lang="en-US" altLang="ko-KR" sz="1400" smtClean="0"/>
              <a:t>,</a:t>
            </a:r>
            <a:r>
              <a:rPr lang="ko-KR" altLang="en-US" sz="1400" smtClean="0"/>
              <a:t>이를 바탕으로 주어진 업무를 충실히 수행함으로써 회사에 기여하는 인재가 되겠습니다</a:t>
            </a:r>
            <a:r>
              <a:rPr lang="en-US" altLang="ko-KR" sz="1400" smtClean="0"/>
              <a:t>.</a:t>
            </a:r>
            <a:endParaRPr lang="en-US" altLang="ko-KR" sz="1400"/>
          </a:p>
          <a:p>
            <a:pPr marL="0" indent="0">
              <a:buNone/>
            </a:pPr>
            <a:r>
              <a:rPr lang="ko-KR" altLang="en-US" sz="1400" smtClean="0"/>
              <a:t>감사합니다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4654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책임감을 발휘했던 경험에 대해 설명해주세요</a:t>
            </a:r>
            <a:r>
              <a:rPr lang="en-US" altLang="ko-KR" sz="28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.</a:t>
            </a:r>
            <a:endParaRPr lang="ko-KR" altLang="en-US" sz="2800">
              <a:latin typeface="국립박물관문화재단클래식 Medium" panose="02020603020101020101" pitchFamily="18" charset="-127"/>
              <a:ea typeface="국립박물관문화재단클래식 Mediu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82797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개발자라는 직업을 선택하신 이유가 무엇인가요</a:t>
            </a:r>
            <a:r>
              <a:rPr lang="en-US" altLang="ko-KR" sz="28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?</a:t>
            </a:r>
            <a:endParaRPr lang="ko-KR" altLang="en-US" sz="2800">
              <a:latin typeface="국립박물관문화재단클래식 Medium" panose="02020603020101020101" pitchFamily="18" charset="-127"/>
              <a:ea typeface="국립박물관문화재단클래식 Mediu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smtClean="0"/>
              <a:t>제가 개발자라는 직업을 선택한 이유는 총 </a:t>
            </a:r>
            <a:r>
              <a:rPr lang="en-US" altLang="ko-KR" sz="1400"/>
              <a:t>3</a:t>
            </a:r>
            <a:r>
              <a:rPr lang="ko-KR" altLang="en-US" sz="1400" smtClean="0"/>
              <a:t>가지로 정리해 답할 수 있습니다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r>
              <a:rPr lang="ko-KR" altLang="en-US" sz="1400" smtClean="0"/>
              <a:t>우선 첫 번째로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저는</a:t>
            </a:r>
            <a:r>
              <a:rPr lang="en-US" altLang="ko-KR" sz="1400" smtClean="0"/>
              <a:t> </a:t>
            </a:r>
            <a:r>
              <a:rPr lang="ko-KR" altLang="en-US" sz="1400" smtClean="0"/>
              <a:t>창착활동을 좋아하고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제가 직접 만든 컨텐츠를 통해 다른 사람들에게 좋은 영향을 주고 싶기 때문에 개발자가 되고 싶습니다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r>
              <a:rPr lang="ko-KR" altLang="en-US" sz="1400" smtClean="0"/>
              <a:t>이런 점에 비추어 봤을 때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개발자라는 직업은 다양한 서비스를 직접 만들어 내고</a:t>
            </a:r>
            <a:r>
              <a:rPr lang="en-US" altLang="ko-KR" sz="1400" smtClean="0"/>
              <a:t>,</a:t>
            </a:r>
          </a:p>
          <a:p>
            <a:pPr marL="0" indent="0">
              <a:buNone/>
            </a:pPr>
            <a:r>
              <a:rPr lang="ko-KR" altLang="en-US" sz="1400" smtClean="0"/>
              <a:t>이를 통해 다른 이들에게 유익함을 제공해줄 수 있다는 점에서 매력적이라고 생각합니다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endParaRPr lang="en-US" altLang="ko-KR" sz="1400" smtClean="0"/>
          </a:p>
          <a:p>
            <a:pPr marL="0" indent="0">
              <a:buNone/>
            </a:pPr>
            <a:r>
              <a:rPr lang="ko-KR" altLang="en-US" sz="1400" smtClean="0"/>
              <a:t>그리고 두 번째로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저는 어떤 원리를 학습하고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이를 파악하여 깊이 있게 이해하는 것을 좋아합니다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ko-KR" altLang="en-US" sz="1400" smtClean="0"/>
              <a:t>마지막으로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저는 어떤 문제에 부딪히는 것을 두려워하지 않고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이를 극복하며 자기 성장을 이루는 것을 즐깁니다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r>
              <a:rPr lang="ko-KR" altLang="en-US" sz="1400" smtClean="0"/>
              <a:t>이러한 나의 성향은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전문성과 개인 역량을 중요시 여기는 개발자의 특성과 잘 맞는다고 생각한다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r>
              <a:rPr lang="ko-KR" altLang="ko-KR" sz="1400" smtClean="0"/>
              <a:t>저는 </a:t>
            </a:r>
            <a:r>
              <a:rPr lang="ko-KR" altLang="ko-KR" sz="1400"/>
              <a:t>어렸을 때부터 컴퓨터로 무언가를 만드는 것을 </a:t>
            </a:r>
            <a:r>
              <a:rPr lang="ko-KR" altLang="ko-KR" sz="1400"/>
              <a:t>좋아했습니다</a:t>
            </a:r>
            <a:r>
              <a:rPr lang="en-US" altLang="ko-KR" sz="1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3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그럼 개발자 중 프론트엔드 직종을 선택하신 이유는 무엇인가요</a:t>
            </a:r>
            <a:r>
              <a:rPr lang="en-US" altLang="ko-KR" sz="28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?</a:t>
            </a:r>
            <a:endParaRPr lang="ko-KR" altLang="en-US" sz="2800">
              <a:latin typeface="국립박물관문화재단클래식 Medium" panose="02020603020101020101" pitchFamily="18" charset="-127"/>
              <a:ea typeface="국립박물관문화재단클래식 Mediu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529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smtClean="0"/>
              <a:t>제가 프론트엔드 직종을 선택한 이유는 제가 작업한 결과물을 눈으로 바로 확인할 수 있다는 것이 제게 큰 매력으로 다가왔기 때문입니다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 smtClean="0"/>
              <a:t>제가 프론트엔드 직종을 고른 결정적 계기가 하나 있습니다</a:t>
            </a:r>
            <a:r>
              <a:rPr lang="en-US" altLang="ko-KR" sz="1600" smtClean="0"/>
              <a:t>.</a:t>
            </a:r>
          </a:p>
          <a:p>
            <a:pPr marL="0" indent="0">
              <a:buNone/>
            </a:pPr>
            <a:r>
              <a:rPr lang="ko-KR" altLang="en-US" sz="1600" smtClean="0"/>
              <a:t>예전에 저는 제대 한 후 어떤 분야가 저에게 잘 맞는지 알아보기 위해 여러 개발을 시도해본 적이 있습니다</a:t>
            </a:r>
            <a:r>
              <a:rPr lang="en-US" altLang="ko-KR" sz="1600" smtClean="0"/>
              <a:t>.</a:t>
            </a:r>
          </a:p>
          <a:p>
            <a:pPr marL="0" indent="0">
              <a:buNone/>
            </a:pPr>
            <a:r>
              <a:rPr lang="ko-KR" altLang="en-US" sz="1600" smtClean="0"/>
              <a:t>그 때 우연한 계기로 웹 게임 플랫폼 사이트를 알게 되어 그 곳에서 게임 제작자로 활동한 적이 있습니다</a:t>
            </a:r>
            <a:r>
              <a:rPr lang="en-US" altLang="ko-KR" sz="1600" smtClean="0"/>
              <a:t>.</a:t>
            </a:r>
          </a:p>
          <a:p>
            <a:pPr marL="0" indent="0">
              <a:buNone/>
            </a:pPr>
            <a:r>
              <a:rPr lang="ko-KR" altLang="en-US" sz="1600" smtClean="0"/>
              <a:t>코딩이 그리 많이 필요한 일은 아니었지만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저는 해당 활동을 통해 유저들과 직접 상호 작용을 하며 여러 문제점을 피드백 받은 후 이를 개선해보았고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이를 바탕으로 다음 작품은 어떻게 구상할 지</a:t>
            </a:r>
            <a:r>
              <a:rPr lang="en-US" altLang="ko-KR" sz="1600" smtClean="0"/>
              <a:t>, </a:t>
            </a:r>
            <a:r>
              <a:rPr lang="ko-KR" altLang="en-US" sz="1600" smtClean="0"/>
              <a:t>또 화면 내 요소를 어떻게 배치하는 것이 플레이어 입장에서 편할 지를 깊이 있게 고민해볼 수 있었습니다</a:t>
            </a:r>
            <a:r>
              <a:rPr lang="en-US" altLang="ko-KR" sz="1600" smtClean="0"/>
              <a:t>.</a:t>
            </a:r>
          </a:p>
          <a:p>
            <a:pPr marL="0" indent="0">
              <a:buNone/>
            </a:pPr>
            <a:r>
              <a:rPr lang="ko-KR" altLang="en-US" sz="1600" smtClean="0"/>
              <a:t>그리고 이러한 고민을 거듭해 만들어 공개한 창작물을 사람들이 재밌게 즐겨주는 걸 볼 때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정말 큰 성취감과 뿌듯함을 느꼈습니다</a:t>
            </a:r>
            <a:r>
              <a:rPr lang="en-US" altLang="ko-KR" sz="1600" smtClean="0"/>
              <a:t>.</a:t>
            </a:r>
          </a:p>
          <a:p>
            <a:pPr marL="0" indent="0">
              <a:buNone/>
            </a:pPr>
            <a:r>
              <a:rPr lang="ko-KR" altLang="en-US" sz="1600" smtClean="0"/>
              <a:t>더불어 웹 게임을 만드는 과정에서 저는 제 작업의 결과물이 눈에 바로바로 보인다는 것에서 큰 흥미를 느꼈고</a:t>
            </a:r>
            <a:r>
              <a:rPr lang="en-US" altLang="ko-KR" sz="1600"/>
              <a:t>,</a:t>
            </a:r>
            <a:endParaRPr lang="en-US" altLang="ko-KR" sz="1600" smtClean="0"/>
          </a:p>
          <a:p>
            <a:pPr marL="0" indent="0">
              <a:buNone/>
            </a:pPr>
            <a:r>
              <a:rPr lang="ko-KR" altLang="en-US" sz="1600"/>
              <a:t>제</a:t>
            </a:r>
            <a:r>
              <a:rPr lang="ko-KR" altLang="en-US" sz="1600" smtClean="0"/>
              <a:t>가 생각보다 디자인 감각이 좋다는 것을 사람들의 반응을 통해 알게 되었습니다</a:t>
            </a:r>
            <a:r>
              <a:rPr lang="en-US" altLang="ko-KR" sz="1600" smtClean="0"/>
              <a:t>.</a:t>
            </a:r>
          </a:p>
          <a:p>
            <a:pPr marL="0" indent="0">
              <a:buNone/>
            </a:pPr>
            <a:r>
              <a:rPr lang="ko-KR" altLang="en-US" sz="1600" smtClean="0"/>
              <a:t>그 때 저는 처음으로 웹 프론트엔드 개발에 흥미를 가지게 되었고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복학 후 웹 프로그래밍 수업을 통해 눈으로 바로 결과물을 확인 할 수 있는 프론트엔드 개발을 제 직군으로 선택하기로 결정했습니다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3089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어떤 개발자가 되고 싶으신가요</a:t>
            </a:r>
            <a:r>
              <a:rPr lang="en-US" altLang="ko-KR" sz="28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?</a:t>
            </a:r>
            <a:endParaRPr lang="ko-KR" altLang="en-US" sz="2800">
              <a:latin typeface="국립박물관문화재단클래식 Medium" panose="02020603020101020101" pitchFamily="18" charset="-127"/>
              <a:ea typeface="국립박물관문화재단클래식 Mediu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smtClean="0"/>
              <a:t>제가 어떤 개발자가 되고 싶은지에 말씀드리면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저는 믿음직한 개발자가 되고 싶습니다</a:t>
            </a:r>
            <a:r>
              <a:rPr lang="en-US" altLang="ko-KR" sz="1600" smtClean="0"/>
              <a:t>.</a:t>
            </a:r>
          </a:p>
          <a:p>
            <a:pPr marL="0" indent="0">
              <a:buNone/>
            </a:pPr>
            <a:r>
              <a:rPr lang="ko-KR" altLang="en-US" sz="1600" smtClean="0"/>
              <a:t>좀 더 구체적으로 설명하면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저는</a:t>
            </a:r>
            <a:r>
              <a:rPr lang="en-US" altLang="ko-KR" sz="1600" smtClean="0"/>
              <a:t> </a:t>
            </a:r>
            <a:r>
              <a:rPr lang="ko-KR" altLang="en-US" sz="1600" smtClean="0"/>
              <a:t>어떤 업무를 맡더라도 기대 이상의 결과를 내어 다른 동료에게 귀감이 되고 싶습니다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더불어 선배 개발자 분들이 믿고 저에게 일을 맡길 수 있는 능력 있는 개발자가 되고 싶습니다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1472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동료와 협업 시 갈등이 생겼을 때 어떻게 해결하시겠습니까</a:t>
            </a:r>
            <a:r>
              <a:rPr lang="en-US" altLang="ko-KR" sz="28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?</a:t>
            </a:r>
            <a:endParaRPr lang="ko-KR" altLang="en-US" sz="2800">
              <a:latin typeface="국립박물관문화재단클래식 Medium" panose="02020603020101020101" pitchFamily="18" charset="-127"/>
              <a:ea typeface="국립박물관문화재단클래식 Mediu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smtClean="0"/>
              <a:t>만일 팀 프로젝트 수행 시 동료와 갈등이 생겼을 경우</a:t>
            </a:r>
            <a:r>
              <a:rPr lang="en-US" altLang="ko-KR" sz="1600" smtClean="0"/>
              <a:t>,</a:t>
            </a:r>
            <a:r>
              <a:rPr lang="ko-KR" altLang="en-US" sz="1600" smtClean="0"/>
              <a:t> 우선 저는 대화를 통해 어떤 부분이 갈등의 원인이 되었는지를 우선 파악하겠습니다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그리고 제가 잘못한 부분은 인정하고 갈등이 발생한 팀원에게 사과하겠습니다</a:t>
            </a:r>
            <a:r>
              <a:rPr lang="en-US" altLang="ko-KR" sz="1600" smtClean="0"/>
              <a:t>.</a:t>
            </a:r>
          </a:p>
          <a:p>
            <a:pPr marL="0" indent="0">
              <a:buNone/>
            </a:pPr>
            <a:r>
              <a:rPr lang="ko-KR" altLang="en-US" sz="1600" smtClean="0"/>
              <a:t>그리고 니사</a:t>
            </a:r>
            <a:r>
              <a:rPr lang="en-US" altLang="ko-KR" sz="1600" smtClean="0"/>
              <a:t>, </a:t>
            </a:r>
            <a:r>
              <a:rPr lang="ko-KR" altLang="en-US" sz="1600" smtClean="0"/>
              <a:t>앞으로 해나가야할 일의 우선순위가 명확히 잡혀있는 지를 점검한 후</a:t>
            </a:r>
            <a:r>
              <a:rPr lang="en-US" altLang="ko-KR" sz="1600" smtClean="0"/>
              <a:t>,</a:t>
            </a:r>
            <a:r>
              <a:rPr lang="ko-KR" altLang="en-US" sz="1600" smtClean="0"/>
              <a:t> 이를 팀원 모두에게 다시 한 버 인지시키겠습니다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더불어 일의 방향성도 다시 한 번 확인하여 갈등의 발생 가능성을 줄이도록 노력하겠습니다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8536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많은 면접자들이 </a:t>
            </a:r>
            <a:r>
              <a:rPr lang="en-US" altLang="ko-KR" sz="20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‘</a:t>
            </a:r>
            <a:r>
              <a:rPr lang="ko-KR" altLang="en-US" sz="20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사수</a:t>
            </a:r>
            <a:r>
              <a:rPr lang="en-US" altLang="ko-KR" sz="20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＇</a:t>
            </a:r>
            <a:r>
              <a:rPr lang="ko-KR" altLang="en-US" sz="20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의 유무에 대해 궁금해하시던데</a:t>
            </a:r>
            <a:r>
              <a:rPr lang="en-US" altLang="ko-KR" sz="20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, </a:t>
            </a:r>
            <a:r>
              <a:rPr lang="ko-KR" altLang="en-US" sz="20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저희 회사의 해당 직군은 현재 사수가 존재하지 않습니다</a:t>
            </a:r>
            <a:r>
              <a:rPr lang="en-US" altLang="ko-KR" sz="20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. </a:t>
            </a:r>
            <a:r>
              <a:rPr lang="ko-KR" altLang="en-US" sz="20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이 점에 대해 어떻게 생각하시나요</a:t>
            </a:r>
            <a:r>
              <a:rPr lang="en-US" altLang="ko-KR" sz="2000" smtClean="0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rPr>
              <a:t>?</a:t>
            </a:r>
            <a:endParaRPr lang="ko-KR" altLang="en-US" sz="2000">
              <a:latin typeface="국립박물관문화재단클래식 Medium" panose="02020603020101020101" pitchFamily="18" charset="-127"/>
              <a:ea typeface="국립박물관문화재단클래식 Medium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smtClean="0"/>
              <a:t>제가 지원한 직군이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8485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9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665</Words>
  <Application>Microsoft Office PowerPoint</Application>
  <PresentationFormat>와이드스크린</PresentationFormat>
  <Paragraphs>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국립박물관문화재단클래식 Medium</vt:lpstr>
      <vt:lpstr>맑은 고딕</vt:lpstr>
      <vt:lpstr>Arial</vt:lpstr>
      <vt:lpstr>Office 테마</vt:lpstr>
      <vt:lpstr>PowerPoint 프레젠테이션</vt:lpstr>
      <vt:lpstr>1분 자기 소개</vt:lpstr>
      <vt:lpstr>책임감을 발휘했던 경험에 대해 설명해주세요.</vt:lpstr>
      <vt:lpstr>개발자라는 직업을 선택하신 이유가 무엇인가요?</vt:lpstr>
      <vt:lpstr>그럼 개발자 중 프론트엔드 직종을 선택하신 이유는 무엇인가요?</vt:lpstr>
      <vt:lpstr>어떤 개발자가 되고 싶으신가요?</vt:lpstr>
      <vt:lpstr>동료와 협업 시 갈등이 생겼을 때 어떻게 해결하시겠습니까?</vt:lpstr>
      <vt:lpstr>많은 면접자들이 ‘사수＇의 유무에 대해 궁금해하시던데, 저희 회사의 해당 직군은 현재 사수가 존재하지 않습니다. 이 점에 대해 어떻게 생각하시나요?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54</cp:revision>
  <dcterms:created xsi:type="dcterms:W3CDTF">2022-06-20T03:07:38Z</dcterms:created>
  <dcterms:modified xsi:type="dcterms:W3CDTF">2022-06-20T15:36:50Z</dcterms:modified>
</cp:coreProperties>
</file>