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  <p:sldMasterId id="2147485089" r:id="rId2"/>
  </p:sldMasterIdLst>
  <p:notesMasterIdLst>
    <p:notesMasterId r:id="rId4"/>
  </p:notesMasterIdLst>
  <p:handoutMasterIdLst>
    <p:handoutMasterId r:id="rId5"/>
  </p:handoutMasterIdLst>
  <p:sldIdLst>
    <p:sldId id="786" r:id="rId3"/>
  </p:sldIdLst>
  <p:sldSz cx="12192000" cy="6858000"/>
  <p:notesSz cx="6669088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CB737FD-3CA5-463D-A080-43E0C4FDD094}">
          <p14:sldIdLst>
            <p14:sldId id="7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572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267" userDrawn="1">
          <p15:clr>
            <a:srgbClr val="A4A3A4"/>
          </p15:clr>
        </p15:guide>
        <p15:guide id="5" pos="74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9FC24"/>
    <a:srgbClr val="FFFFCC"/>
    <a:srgbClr val="FF7C80"/>
    <a:srgbClr val="CCECFF"/>
    <a:srgbClr val="CCFFCC"/>
    <a:srgbClr val="FFCC99"/>
    <a:srgbClr val="FFCCFF"/>
    <a:srgbClr val="FFFFFF"/>
    <a:srgbClr val="1851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69" autoAdjust="0"/>
    <p:restoredTop sz="78080" autoAdjust="0"/>
  </p:normalViewPr>
  <p:slideViewPr>
    <p:cSldViewPr>
      <p:cViewPr varScale="1">
        <p:scale>
          <a:sx n="111" d="100"/>
          <a:sy n="111" d="100"/>
        </p:scale>
        <p:origin x="918" y="96"/>
      </p:cViewPr>
      <p:guideLst>
        <p:guide orient="horz" pos="2160"/>
        <p:guide orient="horz" pos="572"/>
        <p:guide pos="3840"/>
        <p:guide pos="267"/>
        <p:guide pos="74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96"/>
    </p:cViewPr>
  </p:sorterViewPr>
  <p:notesViewPr>
    <p:cSldViewPr>
      <p:cViewPr varScale="1">
        <p:scale>
          <a:sx n="59" d="100"/>
          <a:sy n="59" d="100"/>
        </p:scale>
        <p:origin x="-3396" y="-78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890665" cy="4969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776866" y="0"/>
            <a:ext cx="2890665" cy="4969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D20E9-42A2-4722-B574-9A2C98C25974}" type="datetimeFigureOut">
              <a:rPr lang="ko-KR" altLang="en-US" smtClean="0"/>
              <a:pPr/>
              <a:t>2022-04-30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29674"/>
            <a:ext cx="2890665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776866" y="9429674"/>
            <a:ext cx="2890665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4B58C-0EC5-48FA-A168-7A87CB2BF6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65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890665" cy="4969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776866" y="0"/>
            <a:ext cx="2890665" cy="4969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46AB9E4-72E9-4D98-A436-FD7D1D09AFC3}" type="datetimeFigureOut">
              <a:rPr lang="ko-KR" altLang="en-US"/>
              <a:pPr>
                <a:defRPr/>
              </a:pPr>
              <a:t>2022-04-30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988" y="746125"/>
            <a:ext cx="6615112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66600" y="4717221"/>
            <a:ext cx="5335893" cy="446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9674"/>
            <a:ext cx="2890665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776866" y="9429674"/>
            <a:ext cx="2890665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205F563-DFE9-4199-8363-2A1D333FF83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6731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1"/>
          <p:cNvSpPr>
            <a:spLocks noGrp="1" noChangeArrowheads="1"/>
          </p:cNvSpPr>
          <p:nvPr/>
        </p:nvSpPr>
        <p:spPr bwMode="auto">
          <a:xfrm>
            <a:off x="468923" y="1600200"/>
            <a:ext cx="11254154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hangingPunct="0">
              <a:defRPr/>
            </a:pPr>
            <a:r>
              <a:rPr lang="ko-KR" altLang="en-GB" sz="1600" b="1" kern="0">
                <a:latin typeface="맑은 고딕" pitchFamily="50" charset="-127"/>
                <a:ea typeface="맑은 고딕" pitchFamily="50" charset="-127"/>
                <a:cs typeface="+mj-cs"/>
              </a:rPr>
              <a:t>                  </a:t>
            </a:r>
          </a:p>
          <a:p>
            <a:pPr marL="0" lvl="1" eaLnBrk="0" hangingPunct="0">
              <a:defRPr/>
            </a:pPr>
            <a:r>
              <a:rPr lang="ko-KR" altLang="en-GB" sz="1600" b="1" kern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2" eaLnBrk="0" hangingPunct="0">
              <a:defRPr/>
            </a:pPr>
            <a:r>
              <a:rPr lang="ko-KR" altLang="en-GB" sz="1600" b="1" kern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3" eaLnBrk="0" hangingPunct="0">
              <a:defRPr/>
            </a:pPr>
            <a:r>
              <a:rPr lang="ko-KR" altLang="en-GB" sz="1600" b="1" kern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4" eaLnBrk="0" hangingPunct="0">
              <a:defRPr/>
            </a:pPr>
            <a:r>
              <a:rPr lang="ko-KR" altLang="en-GB" sz="1600" b="1" kern="0">
                <a:latin typeface="맑은 고딕" pitchFamily="50" charset="-127"/>
                <a:ea typeface="맑은 고딕" pitchFamily="50" charset="-127"/>
              </a:rPr>
              <a:t>      </a:t>
            </a:r>
          </a:p>
        </p:txBody>
      </p:sp>
      <p:sp>
        <p:nvSpPr>
          <p:cNvPr id="14" name="Rectangle 2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468923" y="3581400"/>
            <a:ext cx="11254154" cy="415498"/>
          </a:xfrm>
          <a:prstGeom prst="rect">
            <a:avLst/>
          </a:prstGeom>
        </p:spPr>
        <p:txBody>
          <a:bodyPr lIns="0" tIns="0" rIns="0">
            <a:spAutoFit/>
          </a:bodyPr>
          <a:lstStyle>
            <a:lvl1pPr>
              <a:spcBef>
                <a:spcPts val="500"/>
              </a:spcBef>
              <a:buNone/>
              <a:defRPr sz="24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  <a:endParaRPr lang="ko-KR" altLang="en-GB" dirty="0"/>
          </a:p>
        </p:txBody>
      </p:sp>
      <p:sp>
        <p:nvSpPr>
          <p:cNvPr id="15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468923" y="2239964"/>
            <a:ext cx="11254154" cy="430887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R" altLang="en-GB" dirty="0"/>
          </a:p>
        </p:txBody>
      </p:sp>
      <p:pic>
        <p:nvPicPr>
          <p:cNvPr id="1026" name="Picture 2" descr="hufs logo에 대한 이미지 결과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009" y="6268832"/>
            <a:ext cx="2354698" cy="47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0"/>
            <a:ext cx="12192000" cy="620688"/>
          </a:xfrm>
          <a:prstGeom prst="rect">
            <a:avLst/>
          </a:prstGeom>
          <a:solidFill>
            <a:srgbClr val="185196"/>
          </a:solidFill>
          <a:ln w="12700">
            <a:solidFill>
              <a:srgbClr val="1851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 userDrawn="1"/>
        </p:nvSpPr>
        <p:spPr bwMode="auto">
          <a:xfrm>
            <a:off x="187570" y="125679"/>
            <a:ext cx="1134403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ko-KR" altLang="en-GB" sz="2800"/>
              <a:t>마스터 제목 스타일 편집</a:t>
            </a:r>
            <a:endParaRPr kumimoji="0" lang="ko-KR" altLang="en-GB" sz="2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 userDrawn="1"/>
        </p:nvGrpSpPr>
        <p:grpSpPr bwMode="auto">
          <a:xfrm>
            <a:off x="187569" y="1371600"/>
            <a:ext cx="11816862" cy="5257800"/>
            <a:chOff x="96" y="864"/>
            <a:chExt cx="6048" cy="3312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96" y="864"/>
              <a:ext cx="6048" cy="3312"/>
              <a:chOff x="96" y="864"/>
              <a:chExt cx="6048" cy="3312"/>
            </a:xfrm>
          </p:grpSpPr>
          <p:sp>
            <p:nvSpPr>
              <p:cNvPr id="5" name="Line 10"/>
              <p:cNvSpPr>
                <a:spLocks noChangeShapeType="1"/>
              </p:cNvSpPr>
              <p:nvPr/>
            </p:nvSpPr>
            <p:spPr bwMode="auto">
              <a:xfrm>
                <a:off x="96" y="1008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" name="Line 11"/>
              <p:cNvSpPr>
                <a:spLocks noChangeShapeType="1"/>
              </p:cNvSpPr>
              <p:nvPr/>
            </p:nvSpPr>
            <p:spPr bwMode="auto">
              <a:xfrm>
                <a:off x="96" y="3936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" name="Line 12"/>
              <p:cNvSpPr>
                <a:spLocks noChangeShapeType="1"/>
              </p:cNvSpPr>
              <p:nvPr/>
            </p:nvSpPr>
            <p:spPr bwMode="auto">
              <a:xfrm flipV="1">
                <a:off x="24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" name="Line 13"/>
              <p:cNvSpPr>
                <a:spLocks noChangeShapeType="1"/>
              </p:cNvSpPr>
              <p:nvPr/>
            </p:nvSpPr>
            <p:spPr bwMode="auto">
              <a:xfrm flipV="1">
                <a:off x="600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4" name="Line 19"/>
            <p:cNvSpPr>
              <a:spLocks noChangeShapeType="1"/>
            </p:cNvSpPr>
            <p:nvPr userDrawn="1"/>
          </p:nvSpPr>
          <p:spPr bwMode="auto">
            <a:xfrm>
              <a:off x="96" y="1344"/>
              <a:ext cx="144" cy="0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5888893" y="6524625"/>
            <a:ext cx="41421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eaLnBrk="0" fontAlgn="auto" hangingPunct="0">
              <a:spcAft>
                <a:spcPts val="0"/>
              </a:spcAft>
              <a:defRPr/>
            </a:pPr>
            <a:fld id="{61B338E9-5C72-4FFA-9F9E-E948A64655DA}" type="slidenum">
              <a:rPr kumimoji="0" lang="ko-KR" altLang="en-GB" sz="1000">
                <a:latin typeface="맑은 고딕" pitchFamily="50" charset="-127"/>
                <a:ea typeface="맑은 고딕" pitchFamily="50" charset="-127"/>
              </a:rPr>
              <a:pPr eaLnBrk="0" fontAlgn="auto" hangingPunct="0">
                <a:spcAft>
                  <a:spcPts val="0"/>
                </a:spcAft>
                <a:defRPr/>
              </a:pPr>
              <a:t>‹#›</a:t>
            </a:fld>
            <a:endParaRPr kumimoji="0" lang="en-GB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21"/>
          <p:cNvSpPr>
            <a:spLocks noGrp="1" noChangeArrowheads="1"/>
          </p:cNvSpPr>
          <p:nvPr/>
        </p:nvSpPr>
        <p:spPr bwMode="auto">
          <a:xfrm>
            <a:off x="468923" y="1600200"/>
            <a:ext cx="11254154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>
                <a:latin typeface="맑은 고딕" pitchFamily="50" charset="-127"/>
                <a:ea typeface="맑은 고딕" pitchFamily="50" charset="-127"/>
                <a:cs typeface="+mj-cs"/>
              </a:rPr>
              <a:t>                  </a:t>
            </a:r>
          </a:p>
          <a:p>
            <a:pPr marL="0" lvl="1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2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3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4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>
                <a:latin typeface="맑은 고딕" pitchFamily="50" charset="-127"/>
                <a:ea typeface="맑은 고딕" pitchFamily="50" charset="-127"/>
              </a:rPr>
              <a:t>      </a:t>
            </a:r>
          </a:p>
        </p:txBody>
      </p:sp>
      <p:pic>
        <p:nvPicPr>
          <p:cNvPr id="13" name="Picture 2" descr="hufs logo에 대한 이미지 결과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009" y="6268832"/>
            <a:ext cx="2354698" cy="47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5"/>
          <p:cNvSpPr>
            <a:spLocks noChangeArrowheads="1"/>
          </p:cNvSpPr>
          <p:nvPr userDrawn="1"/>
        </p:nvSpPr>
        <p:spPr bwMode="auto">
          <a:xfrm>
            <a:off x="0" y="0"/>
            <a:ext cx="12192000" cy="620688"/>
          </a:xfrm>
          <a:prstGeom prst="rect">
            <a:avLst/>
          </a:prstGeom>
          <a:solidFill>
            <a:srgbClr val="185196"/>
          </a:solidFill>
          <a:ln w="12700">
            <a:solidFill>
              <a:srgbClr val="1851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7570" y="125679"/>
            <a:ext cx="1134403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2800"/>
            </a:lvl1pPr>
          </a:lstStyle>
          <a:p>
            <a:pPr lvl="0"/>
            <a:r>
              <a:rPr lang="ko-KR" altLang="en-GB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 userDrawn="1"/>
        </p:nvGrpSpPr>
        <p:grpSpPr bwMode="auto">
          <a:xfrm>
            <a:off x="187569" y="1371600"/>
            <a:ext cx="11816862" cy="5257800"/>
            <a:chOff x="96" y="864"/>
            <a:chExt cx="6048" cy="3312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96" y="864"/>
              <a:ext cx="6048" cy="3312"/>
              <a:chOff x="96" y="864"/>
              <a:chExt cx="6048" cy="3312"/>
            </a:xfrm>
          </p:grpSpPr>
          <p:sp>
            <p:nvSpPr>
              <p:cNvPr id="5" name="Line 10"/>
              <p:cNvSpPr>
                <a:spLocks noChangeShapeType="1"/>
              </p:cNvSpPr>
              <p:nvPr/>
            </p:nvSpPr>
            <p:spPr bwMode="auto">
              <a:xfrm>
                <a:off x="96" y="1008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" name="Line 11"/>
              <p:cNvSpPr>
                <a:spLocks noChangeShapeType="1"/>
              </p:cNvSpPr>
              <p:nvPr/>
            </p:nvSpPr>
            <p:spPr bwMode="auto">
              <a:xfrm>
                <a:off x="96" y="3936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" name="Line 12"/>
              <p:cNvSpPr>
                <a:spLocks noChangeShapeType="1"/>
              </p:cNvSpPr>
              <p:nvPr/>
            </p:nvSpPr>
            <p:spPr bwMode="auto">
              <a:xfrm flipV="1">
                <a:off x="24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" name="Line 13"/>
              <p:cNvSpPr>
                <a:spLocks noChangeShapeType="1"/>
              </p:cNvSpPr>
              <p:nvPr/>
            </p:nvSpPr>
            <p:spPr bwMode="auto">
              <a:xfrm flipV="1">
                <a:off x="600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4" name="Line 19"/>
            <p:cNvSpPr>
              <a:spLocks noChangeShapeType="1"/>
            </p:cNvSpPr>
            <p:nvPr userDrawn="1"/>
          </p:nvSpPr>
          <p:spPr bwMode="auto">
            <a:xfrm>
              <a:off x="96" y="1344"/>
              <a:ext cx="144" cy="0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5888893" y="6524625"/>
            <a:ext cx="41421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eaLnBrk="0" fontAlgn="auto" hangingPunct="0">
              <a:spcAft>
                <a:spcPts val="0"/>
              </a:spcAft>
              <a:defRPr/>
            </a:pPr>
            <a:fld id="{683530DF-76DF-4C62-85D3-93F488F7368A}" type="slidenum">
              <a:rPr kumimoji="0" lang="ko-KR" altLang="en-GB" sz="1000">
                <a:latin typeface="맑은 고딕" pitchFamily="50" charset="-127"/>
                <a:ea typeface="맑은 고딕" pitchFamily="50" charset="-127"/>
              </a:rPr>
              <a:pPr eaLnBrk="0" fontAlgn="auto" hangingPunct="0">
                <a:spcAft>
                  <a:spcPts val="0"/>
                </a:spcAft>
                <a:defRPr/>
              </a:pPr>
              <a:t>‹#›</a:t>
            </a:fld>
            <a:endParaRPr kumimoji="0" lang="en-GB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21"/>
          <p:cNvSpPr>
            <a:spLocks noGrp="1" noChangeArrowheads="1"/>
          </p:cNvSpPr>
          <p:nvPr/>
        </p:nvSpPr>
        <p:spPr bwMode="auto">
          <a:xfrm>
            <a:off x="468923" y="1600200"/>
            <a:ext cx="11254154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>
                <a:latin typeface="맑은 고딕" pitchFamily="50" charset="-127"/>
                <a:ea typeface="맑은 고딕" pitchFamily="50" charset="-127"/>
                <a:cs typeface="+mj-cs"/>
              </a:rPr>
              <a:t>                  </a:t>
            </a:r>
          </a:p>
          <a:p>
            <a:pPr marL="0" lvl="1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2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3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4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>
                <a:latin typeface="맑은 고딕" pitchFamily="50" charset="-127"/>
                <a:ea typeface="맑은 고딕" pitchFamily="50" charset="-127"/>
              </a:rPr>
              <a:t>      </a:t>
            </a:r>
          </a:p>
        </p:txBody>
      </p:sp>
      <p:pic>
        <p:nvPicPr>
          <p:cNvPr id="13" name="Picture 2" descr="hufs logo에 대한 이미지 결과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009" y="6268832"/>
            <a:ext cx="2354698" cy="47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5"/>
          <p:cNvSpPr>
            <a:spLocks noChangeArrowheads="1"/>
          </p:cNvSpPr>
          <p:nvPr userDrawn="1"/>
        </p:nvSpPr>
        <p:spPr bwMode="auto">
          <a:xfrm>
            <a:off x="0" y="0"/>
            <a:ext cx="12192000" cy="620688"/>
          </a:xfrm>
          <a:prstGeom prst="rect">
            <a:avLst/>
          </a:prstGeom>
          <a:solidFill>
            <a:srgbClr val="185196"/>
          </a:solidFill>
          <a:ln w="12700">
            <a:solidFill>
              <a:srgbClr val="1851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2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7570" y="125679"/>
            <a:ext cx="1134403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2800"/>
            </a:lvl1pPr>
          </a:lstStyle>
          <a:p>
            <a:pPr lvl="0"/>
            <a:r>
              <a:rPr lang="ko-KR" altLang="en-GB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 userDrawn="1"/>
        </p:nvGrpSpPr>
        <p:grpSpPr bwMode="auto">
          <a:xfrm>
            <a:off x="187569" y="1371600"/>
            <a:ext cx="11816862" cy="5257800"/>
            <a:chOff x="96" y="864"/>
            <a:chExt cx="6048" cy="3312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96" y="864"/>
              <a:ext cx="6048" cy="3312"/>
              <a:chOff x="96" y="864"/>
              <a:chExt cx="6048" cy="3312"/>
            </a:xfrm>
          </p:grpSpPr>
          <p:sp>
            <p:nvSpPr>
              <p:cNvPr id="5" name="Line 10"/>
              <p:cNvSpPr>
                <a:spLocks noChangeShapeType="1"/>
              </p:cNvSpPr>
              <p:nvPr/>
            </p:nvSpPr>
            <p:spPr bwMode="auto">
              <a:xfrm>
                <a:off x="96" y="1008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" name="Line 11"/>
              <p:cNvSpPr>
                <a:spLocks noChangeShapeType="1"/>
              </p:cNvSpPr>
              <p:nvPr/>
            </p:nvSpPr>
            <p:spPr bwMode="auto">
              <a:xfrm>
                <a:off x="96" y="3936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" name="Line 12"/>
              <p:cNvSpPr>
                <a:spLocks noChangeShapeType="1"/>
              </p:cNvSpPr>
              <p:nvPr/>
            </p:nvSpPr>
            <p:spPr bwMode="auto">
              <a:xfrm flipV="1">
                <a:off x="24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" name="Line 13"/>
              <p:cNvSpPr>
                <a:spLocks noChangeShapeType="1"/>
              </p:cNvSpPr>
              <p:nvPr/>
            </p:nvSpPr>
            <p:spPr bwMode="auto">
              <a:xfrm flipV="1">
                <a:off x="600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4" name="Line 19"/>
            <p:cNvSpPr>
              <a:spLocks noChangeShapeType="1"/>
            </p:cNvSpPr>
            <p:nvPr userDrawn="1"/>
          </p:nvSpPr>
          <p:spPr bwMode="auto">
            <a:xfrm>
              <a:off x="96" y="1344"/>
              <a:ext cx="144" cy="0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5888893" y="6524625"/>
            <a:ext cx="41421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eaLnBrk="0" fontAlgn="auto" hangingPunct="0">
              <a:spcAft>
                <a:spcPts val="0"/>
              </a:spcAft>
              <a:defRPr/>
            </a:pPr>
            <a:fld id="{683530DF-76DF-4C62-85D3-93F488F7368A}" type="slidenum">
              <a:rPr kumimoji="0" lang="ko-KR" altLang="en-GB" sz="1000">
                <a:latin typeface="맑은 고딕" pitchFamily="50" charset="-127"/>
                <a:ea typeface="맑은 고딕" pitchFamily="50" charset="-127"/>
              </a:rPr>
              <a:pPr eaLnBrk="0" fontAlgn="auto" hangingPunct="0">
                <a:spcAft>
                  <a:spcPts val="0"/>
                </a:spcAft>
                <a:defRPr/>
              </a:pPr>
              <a:t>‹#›</a:t>
            </a:fld>
            <a:endParaRPr kumimoji="0" lang="en-GB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21"/>
          <p:cNvSpPr>
            <a:spLocks noGrp="1" noChangeArrowheads="1"/>
          </p:cNvSpPr>
          <p:nvPr/>
        </p:nvSpPr>
        <p:spPr bwMode="auto">
          <a:xfrm>
            <a:off x="468923" y="1600200"/>
            <a:ext cx="11254154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>
                <a:latin typeface="맑은 고딕" pitchFamily="50" charset="-127"/>
                <a:ea typeface="맑은 고딕" pitchFamily="50" charset="-127"/>
                <a:cs typeface="+mj-cs"/>
              </a:rPr>
              <a:t>                  </a:t>
            </a:r>
          </a:p>
          <a:p>
            <a:pPr marL="0" lvl="1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2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3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4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>
                <a:latin typeface="맑은 고딕" pitchFamily="50" charset="-127"/>
                <a:ea typeface="맑은 고딕" pitchFamily="50" charset="-127"/>
              </a:rPr>
              <a:t>      </a:t>
            </a:r>
          </a:p>
        </p:txBody>
      </p:sp>
      <p:pic>
        <p:nvPicPr>
          <p:cNvPr id="13" name="Picture 2" descr="hufs logo에 대한 이미지 결과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009" y="6268832"/>
            <a:ext cx="2354698" cy="47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43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gi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0"/>
          <p:cNvGrpSpPr>
            <a:grpSpLocks/>
          </p:cNvGrpSpPr>
          <p:nvPr/>
        </p:nvGrpSpPr>
        <p:grpSpPr bwMode="auto">
          <a:xfrm>
            <a:off x="187569" y="1371600"/>
            <a:ext cx="11816862" cy="5257800"/>
            <a:chOff x="96" y="864"/>
            <a:chExt cx="6048" cy="3312"/>
          </a:xfrm>
        </p:grpSpPr>
        <p:grpSp>
          <p:nvGrpSpPr>
            <p:cNvPr id="1039" name="Group 9"/>
            <p:cNvGrpSpPr>
              <a:grpSpLocks/>
            </p:cNvGrpSpPr>
            <p:nvPr/>
          </p:nvGrpSpPr>
          <p:grpSpPr bwMode="auto">
            <a:xfrm>
              <a:off x="96" y="864"/>
              <a:ext cx="6048" cy="3312"/>
              <a:chOff x="96" y="864"/>
              <a:chExt cx="6048" cy="3312"/>
            </a:xfrm>
          </p:grpSpPr>
          <p:sp>
            <p:nvSpPr>
              <p:cNvPr id="23" name="Line 10"/>
              <p:cNvSpPr>
                <a:spLocks noChangeShapeType="1"/>
              </p:cNvSpPr>
              <p:nvPr/>
            </p:nvSpPr>
            <p:spPr bwMode="auto">
              <a:xfrm>
                <a:off x="96" y="1008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4" name="Line 11"/>
              <p:cNvSpPr>
                <a:spLocks noChangeShapeType="1"/>
              </p:cNvSpPr>
              <p:nvPr/>
            </p:nvSpPr>
            <p:spPr bwMode="auto">
              <a:xfrm>
                <a:off x="96" y="3936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5" name="Line 12"/>
              <p:cNvSpPr>
                <a:spLocks noChangeShapeType="1"/>
              </p:cNvSpPr>
              <p:nvPr/>
            </p:nvSpPr>
            <p:spPr bwMode="auto">
              <a:xfrm flipV="1">
                <a:off x="24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6" name="Line 13"/>
              <p:cNvSpPr>
                <a:spLocks noChangeShapeType="1"/>
              </p:cNvSpPr>
              <p:nvPr/>
            </p:nvSpPr>
            <p:spPr bwMode="auto">
              <a:xfrm flipV="1">
                <a:off x="600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22" name="Line 19"/>
            <p:cNvSpPr>
              <a:spLocks noChangeShapeType="1"/>
            </p:cNvSpPr>
            <p:nvPr userDrawn="1"/>
          </p:nvSpPr>
          <p:spPr bwMode="auto">
            <a:xfrm>
              <a:off x="96" y="1344"/>
              <a:ext cx="144" cy="0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5888893" y="6524625"/>
            <a:ext cx="41421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eaLnBrk="0" hangingPunct="0">
              <a:defRPr/>
            </a:pPr>
            <a:fld id="{A79E707B-0ED8-47F5-BD17-AF3B1A5C33F4}" type="slidenum">
              <a:rPr lang="ko-KR" altLang="en-GB" sz="1000">
                <a:latin typeface="맑은 고딕" pitchFamily="50" charset="-127"/>
                <a:ea typeface="맑은 고딕" pitchFamily="50" charset="-127"/>
              </a:rPr>
              <a:pPr eaLnBrk="0" hangingPunct="0">
                <a:defRPr/>
              </a:pPr>
              <a:t>‹#›</a:t>
            </a:fld>
            <a:endParaRPr lang="en-GB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Rectangle 21"/>
          <p:cNvSpPr>
            <a:spLocks noGrp="1" noChangeArrowheads="1"/>
          </p:cNvSpPr>
          <p:nvPr/>
        </p:nvSpPr>
        <p:spPr bwMode="auto">
          <a:xfrm>
            <a:off x="468923" y="1600200"/>
            <a:ext cx="11254154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hangingPunct="0">
              <a:defRPr/>
            </a:pPr>
            <a:r>
              <a:rPr lang="ko-KR" altLang="en-GB" sz="1600" b="1" kern="0">
                <a:latin typeface="맑은 고딕" pitchFamily="50" charset="-127"/>
                <a:ea typeface="맑은 고딕" pitchFamily="50" charset="-127"/>
                <a:cs typeface="+mj-cs"/>
              </a:rPr>
              <a:t>                  </a:t>
            </a:r>
          </a:p>
          <a:p>
            <a:pPr marL="0" lvl="1" eaLnBrk="0" hangingPunct="0">
              <a:defRPr/>
            </a:pPr>
            <a:r>
              <a:rPr lang="ko-KR" altLang="en-GB" sz="1600" b="1" kern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2" eaLnBrk="0" hangingPunct="0">
              <a:defRPr/>
            </a:pPr>
            <a:r>
              <a:rPr lang="ko-KR" altLang="en-GB" sz="1600" b="1" kern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3" eaLnBrk="0" hangingPunct="0">
              <a:defRPr/>
            </a:pPr>
            <a:r>
              <a:rPr lang="ko-KR" altLang="en-GB" sz="1600" b="1" kern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4" eaLnBrk="0" hangingPunct="0">
              <a:defRPr/>
            </a:pPr>
            <a:r>
              <a:rPr lang="ko-KR" altLang="en-GB" sz="1600" b="1" kern="0">
                <a:latin typeface="맑은 고딕" pitchFamily="50" charset="-127"/>
                <a:ea typeface="맑은 고딕" pitchFamily="50" charset="-127"/>
              </a:rPr>
              <a:t>      </a:t>
            </a:r>
          </a:p>
        </p:txBody>
      </p:sp>
      <p:pic>
        <p:nvPicPr>
          <p:cNvPr id="14" name="Picture 2" descr="hufs logo에 대한 이미지 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009" y="6268832"/>
            <a:ext cx="2354698" cy="47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5"/>
          <p:cNvSpPr>
            <a:spLocks noChangeArrowheads="1"/>
          </p:cNvSpPr>
          <p:nvPr userDrawn="1"/>
        </p:nvSpPr>
        <p:spPr bwMode="auto">
          <a:xfrm>
            <a:off x="0" y="0"/>
            <a:ext cx="12192000" cy="620688"/>
          </a:xfrm>
          <a:prstGeom prst="rect">
            <a:avLst/>
          </a:prstGeom>
          <a:solidFill>
            <a:srgbClr val="185196"/>
          </a:solidFill>
          <a:ln w="12700">
            <a:solidFill>
              <a:srgbClr val="1851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 userDrawn="1"/>
        </p:nvSpPr>
        <p:spPr bwMode="auto">
          <a:xfrm>
            <a:off x="187570" y="125679"/>
            <a:ext cx="1134403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ko-KR" altLang="en-GB" sz="2800"/>
              <a:t>마스터 제목 스타일 편집</a:t>
            </a:r>
            <a:endParaRPr kumimoji="0" lang="ko-KR" altLang="en-GB" sz="2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5" r:id="rId1"/>
    <p:sldLayoutId id="2147485087" r:id="rId2"/>
    <p:sldLayoutId id="2147485088" r:id="rId3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0"/>
          <p:cNvGrpSpPr>
            <a:grpSpLocks/>
          </p:cNvGrpSpPr>
          <p:nvPr/>
        </p:nvGrpSpPr>
        <p:grpSpPr bwMode="auto">
          <a:xfrm>
            <a:off x="187569" y="1371600"/>
            <a:ext cx="11816862" cy="5257800"/>
            <a:chOff x="96" y="864"/>
            <a:chExt cx="6048" cy="3312"/>
          </a:xfrm>
        </p:grpSpPr>
        <p:grpSp>
          <p:nvGrpSpPr>
            <p:cNvPr id="1039" name="Group 9"/>
            <p:cNvGrpSpPr>
              <a:grpSpLocks/>
            </p:cNvGrpSpPr>
            <p:nvPr/>
          </p:nvGrpSpPr>
          <p:grpSpPr bwMode="auto">
            <a:xfrm>
              <a:off x="96" y="864"/>
              <a:ext cx="6048" cy="3312"/>
              <a:chOff x="96" y="864"/>
              <a:chExt cx="6048" cy="3312"/>
            </a:xfrm>
          </p:grpSpPr>
          <p:sp>
            <p:nvSpPr>
              <p:cNvPr id="23" name="Line 10"/>
              <p:cNvSpPr>
                <a:spLocks noChangeShapeType="1"/>
              </p:cNvSpPr>
              <p:nvPr/>
            </p:nvSpPr>
            <p:spPr bwMode="auto">
              <a:xfrm>
                <a:off x="96" y="1008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4" name="Line 11"/>
              <p:cNvSpPr>
                <a:spLocks noChangeShapeType="1"/>
              </p:cNvSpPr>
              <p:nvPr/>
            </p:nvSpPr>
            <p:spPr bwMode="auto">
              <a:xfrm>
                <a:off x="96" y="3936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5" name="Line 12"/>
              <p:cNvSpPr>
                <a:spLocks noChangeShapeType="1"/>
              </p:cNvSpPr>
              <p:nvPr/>
            </p:nvSpPr>
            <p:spPr bwMode="auto">
              <a:xfrm flipV="1">
                <a:off x="24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6" name="Line 13"/>
              <p:cNvSpPr>
                <a:spLocks noChangeShapeType="1"/>
              </p:cNvSpPr>
              <p:nvPr/>
            </p:nvSpPr>
            <p:spPr bwMode="auto">
              <a:xfrm flipV="1">
                <a:off x="600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22" name="Line 19"/>
            <p:cNvSpPr>
              <a:spLocks noChangeShapeType="1"/>
            </p:cNvSpPr>
            <p:nvPr userDrawn="1"/>
          </p:nvSpPr>
          <p:spPr bwMode="auto">
            <a:xfrm>
              <a:off x="96" y="1344"/>
              <a:ext cx="144" cy="0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5888893" y="6524625"/>
            <a:ext cx="41421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eaLnBrk="0" hangingPunct="0">
              <a:defRPr/>
            </a:pPr>
            <a:fld id="{A79E707B-0ED8-47F5-BD17-AF3B1A5C33F4}" type="slidenum">
              <a:rPr lang="ko-KR" altLang="en-GB" sz="1000">
                <a:latin typeface="맑은 고딕" pitchFamily="50" charset="-127"/>
                <a:ea typeface="맑은 고딕" pitchFamily="50" charset="-127"/>
              </a:rPr>
              <a:pPr eaLnBrk="0" hangingPunct="0">
                <a:defRPr/>
              </a:pPr>
              <a:t>‹#›</a:t>
            </a:fld>
            <a:endParaRPr lang="en-GB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Rectangle 21"/>
          <p:cNvSpPr>
            <a:spLocks noGrp="1" noChangeArrowheads="1"/>
          </p:cNvSpPr>
          <p:nvPr/>
        </p:nvSpPr>
        <p:spPr bwMode="auto">
          <a:xfrm>
            <a:off x="468923" y="1600200"/>
            <a:ext cx="11254154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hangingPunct="0">
              <a:defRPr/>
            </a:pPr>
            <a:r>
              <a:rPr lang="ko-KR" altLang="en-GB" sz="1600" b="1" kern="0">
                <a:latin typeface="맑은 고딕" pitchFamily="50" charset="-127"/>
                <a:ea typeface="맑은 고딕" pitchFamily="50" charset="-127"/>
                <a:cs typeface="+mj-cs"/>
              </a:rPr>
              <a:t>                  </a:t>
            </a:r>
          </a:p>
          <a:p>
            <a:pPr marL="0" lvl="1" eaLnBrk="0" hangingPunct="0">
              <a:defRPr/>
            </a:pPr>
            <a:r>
              <a:rPr lang="ko-KR" altLang="en-GB" sz="1600" b="1" kern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2" eaLnBrk="0" hangingPunct="0">
              <a:defRPr/>
            </a:pPr>
            <a:r>
              <a:rPr lang="ko-KR" altLang="en-GB" sz="1600" b="1" kern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3" eaLnBrk="0" hangingPunct="0">
              <a:defRPr/>
            </a:pPr>
            <a:r>
              <a:rPr lang="ko-KR" altLang="en-GB" sz="1600" b="1" kern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4" eaLnBrk="0" hangingPunct="0">
              <a:defRPr/>
            </a:pPr>
            <a:r>
              <a:rPr lang="ko-KR" altLang="en-GB" sz="1600" b="1" kern="0">
                <a:latin typeface="맑은 고딕" pitchFamily="50" charset="-127"/>
                <a:ea typeface="맑은 고딕" pitchFamily="50" charset="-127"/>
              </a:rPr>
              <a:t>      </a:t>
            </a:r>
          </a:p>
        </p:txBody>
      </p:sp>
      <p:pic>
        <p:nvPicPr>
          <p:cNvPr id="14" name="Picture 2" descr="hufs logo에 대한 이미지 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009" y="6268832"/>
            <a:ext cx="2354698" cy="47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453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92" r:id="rId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/>
          <p:cNvSpPr>
            <a:spLocks noGrp="1"/>
          </p:cNvSpPr>
          <p:nvPr>
            <p:ph type="title"/>
          </p:nvPr>
        </p:nvSpPr>
        <p:spPr>
          <a:xfrm>
            <a:off x="1991545" y="117794"/>
            <a:ext cx="8075457" cy="430887"/>
          </a:xfrm>
        </p:spPr>
        <p:txBody>
          <a:bodyPr/>
          <a:lstStyle/>
          <a:p>
            <a:pPr algn="ctr"/>
            <a:r>
              <a:rPr lang="en-US" altLang="ko-KR" dirty="0"/>
              <a:t>Lean Canvas </a:t>
            </a:r>
            <a:r>
              <a:rPr lang="ko-KR" altLang="en-US" dirty="0"/>
              <a:t>중간고사 대체과제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8ADA621B-3340-4244-BA07-5EF66FD5C1E7}"/>
              </a:ext>
            </a:extLst>
          </p:cNvPr>
          <p:cNvSpPr txBox="1">
            <a:spLocks/>
          </p:cNvSpPr>
          <p:nvPr/>
        </p:nvSpPr>
        <p:spPr bwMode="auto">
          <a:xfrm>
            <a:off x="925692" y="693838"/>
            <a:ext cx="10441154" cy="13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fontAlgn="base"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85000"/>
              <a:buChar char="•"/>
              <a:defRPr sz="280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8975" indent="-287338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Ø"/>
              <a:defRPr sz="240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defRPr>
            </a:lvl2pPr>
            <a:lvl3pPr marL="1082675" indent="-22383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defRPr>
            </a:lvl3pPr>
            <a:lvl4pPr marL="1539875" indent="-223838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pPr latinLnBrk="0">
              <a:lnSpc>
                <a:spcPct val="15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kumimoji="0" lang="ko-KR" altLang="en-US" sz="1100" b="1" kern="0" dirty="0">
                <a:solidFill>
                  <a:srgbClr val="000000"/>
                </a:solidFill>
              </a:rPr>
              <a:t>창업아이템 명 </a:t>
            </a:r>
            <a:r>
              <a:rPr kumimoji="0" lang="en-US" altLang="ko-KR" sz="1100" b="1" kern="0" dirty="0">
                <a:solidFill>
                  <a:srgbClr val="000000"/>
                </a:solidFill>
              </a:rPr>
              <a:t>:                                                           </a:t>
            </a:r>
            <a:r>
              <a:rPr kumimoji="0" lang="ko-KR" altLang="en-US" sz="1100" b="1" kern="0" dirty="0">
                <a:solidFill>
                  <a:srgbClr val="000000"/>
                </a:solidFill>
              </a:rPr>
              <a:t>학과</a:t>
            </a:r>
            <a:r>
              <a:rPr kumimoji="0" lang="en-US" altLang="ko-KR" sz="1100" b="1" kern="0" dirty="0">
                <a:solidFill>
                  <a:srgbClr val="000000"/>
                </a:solidFill>
              </a:rPr>
              <a:t>(</a:t>
            </a:r>
            <a:r>
              <a:rPr kumimoji="0" lang="ko-KR" altLang="en-US" sz="1100" b="1" kern="0" dirty="0">
                <a:solidFill>
                  <a:srgbClr val="000000"/>
                </a:solidFill>
              </a:rPr>
              <a:t>전공</a:t>
            </a:r>
            <a:r>
              <a:rPr kumimoji="0" lang="en-US" altLang="ko-KR" sz="1100" b="1" kern="0" dirty="0">
                <a:solidFill>
                  <a:srgbClr val="000000"/>
                </a:solidFill>
              </a:rPr>
              <a:t>)</a:t>
            </a:r>
            <a:r>
              <a:rPr kumimoji="0" lang="ko-KR" altLang="en-US" sz="1100" b="1" kern="0" dirty="0">
                <a:solidFill>
                  <a:srgbClr val="000000"/>
                </a:solidFill>
              </a:rPr>
              <a:t> </a:t>
            </a:r>
            <a:r>
              <a:rPr kumimoji="0" lang="en-US" altLang="ko-KR" sz="1100" b="1" kern="0" dirty="0">
                <a:solidFill>
                  <a:srgbClr val="000000"/>
                </a:solidFill>
              </a:rPr>
              <a:t>:                              </a:t>
            </a:r>
            <a:r>
              <a:rPr kumimoji="0" lang="ko-KR" altLang="en-US" sz="1100" b="1" kern="0" dirty="0">
                <a:solidFill>
                  <a:srgbClr val="000000"/>
                </a:solidFill>
              </a:rPr>
              <a:t>학번 </a:t>
            </a:r>
            <a:r>
              <a:rPr kumimoji="0" lang="en-US" altLang="ko-KR" sz="1100" b="1" kern="0" dirty="0">
                <a:solidFill>
                  <a:srgbClr val="000000"/>
                </a:solidFill>
              </a:rPr>
              <a:t>:                               </a:t>
            </a:r>
            <a:r>
              <a:rPr kumimoji="0" lang="ko-KR" altLang="en-US" sz="1100" b="1" kern="0" dirty="0">
                <a:solidFill>
                  <a:srgbClr val="000000"/>
                </a:solidFill>
              </a:rPr>
              <a:t>성명 </a:t>
            </a:r>
            <a:r>
              <a:rPr kumimoji="0" lang="en-US" altLang="ko-KR" sz="1100" b="1" kern="0" dirty="0">
                <a:solidFill>
                  <a:srgbClr val="000000"/>
                </a:solidFill>
              </a:rPr>
              <a:t>:  </a:t>
            </a:r>
          </a:p>
          <a:p>
            <a:pPr latinLnBrk="0">
              <a:lnSpc>
                <a:spcPct val="15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kumimoji="0" lang="ko-KR" altLang="en-US" sz="1100" b="1" kern="0" dirty="0">
                <a:solidFill>
                  <a:srgbClr val="000000"/>
                </a:solidFill>
              </a:rPr>
              <a:t>창업아이템 개요 </a:t>
            </a:r>
            <a:r>
              <a:rPr kumimoji="0" lang="en-US" altLang="ko-KR" sz="1100" b="1" kern="0" dirty="0">
                <a:solidFill>
                  <a:srgbClr val="000000"/>
                </a:solidFill>
              </a:rPr>
              <a:t>: </a:t>
            </a:r>
            <a:endParaRPr kumimoji="0" lang="ko-KR" altLang="en-US" sz="1100" b="1" kern="0" dirty="0">
              <a:solidFill>
                <a:srgbClr val="FF0000"/>
              </a:solidFill>
            </a:endParaRP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9B99A0BF-33AB-41B2-A621-E1BF0FC8FF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283063"/>
              </p:ext>
            </p:extLst>
          </p:nvPr>
        </p:nvGraphicFramePr>
        <p:xfrm>
          <a:off x="911427" y="2148846"/>
          <a:ext cx="10441155" cy="276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82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2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Problem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Solution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UVP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Unfair Advantage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Customers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5080"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718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Key Metrics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Channel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248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4FAB6A2-A8EE-40E0-82BD-317F473C4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871638"/>
              </p:ext>
            </p:extLst>
          </p:nvPr>
        </p:nvGraphicFramePr>
        <p:xfrm>
          <a:off x="911427" y="4927462"/>
          <a:ext cx="10441154" cy="1309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0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Cost Structure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Revenue Streams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1650">
                <a:tc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538604"/>
      </p:ext>
    </p:extLst>
  </p:cSld>
  <p:clrMapOvr>
    <a:masterClrMapping/>
  </p:clrMapOvr>
</p:sld>
</file>

<file path=ppt/theme/theme1.xml><?xml version="1.0" encoding="utf-8"?>
<a:theme xmlns:a="http://schemas.openxmlformats.org/drawingml/2006/main" name="SKCCConsulting">
  <a:themeElements>
    <a:clrScheme name="SK C&amp;C Consulting">
      <a:dk1>
        <a:srgbClr val="000000"/>
      </a:dk1>
      <a:lt1>
        <a:srgbClr val="FFFFFF"/>
      </a:lt1>
      <a:dk2>
        <a:srgbClr val="004785"/>
      </a:dk2>
      <a:lt2>
        <a:srgbClr val="808080"/>
      </a:lt2>
      <a:accent1>
        <a:srgbClr val="3E7898"/>
      </a:accent1>
      <a:accent2>
        <a:srgbClr val="C0D8E6"/>
      </a:accent2>
      <a:accent3>
        <a:srgbClr val="FFFFFF"/>
      </a:accent3>
      <a:accent4>
        <a:srgbClr val="003B71"/>
      </a:accent4>
      <a:accent5>
        <a:srgbClr val="AFBECA"/>
      </a:accent5>
      <a:accent6>
        <a:srgbClr val="AEC4D0"/>
      </a:accent6>
      <a:hlink>
        <a:srgbClr val="6EA5C4"/>
      </a:hlink>
      <a:folHlink>
        <a:srgbClr val="C0C0C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SKCCConsulting">
  <a:themeElements>
    <a:clrScheme name="SK C&amp;C Consulting">
      <a:dk1>
        <a:srgbClr val="000000"/>
      </a:dk1>
      <a:lt1>
        <a:srgbClr val="FFFFFF"/>
      </a:lt1>
      <a:dk2>
        <a:srgbClr val="004785"/>
      </a:dk2>
      <a:lt2>
        <a:srgbClr val="808080"/>
      </a:lt2>
      <a:accent1>
        <a:srgbClr val="3E7898"/>
      </a:accent1>
      <a:accent2>
        <a:srgbClr val="C0D8E6"/>
      </a:accent2>
      <a:accent3>
        <a:srgbClr val="FFFFFF"/>
      </a:accent3>
      <a:accent4>
        <a:srgbClr val="003B71"/>
      </a:accent4>
      <a:accent5>
        <a:srgbClr val="AFBECA"/>
      </a:accent5>
      <a:accent6>
        <a:srgbClr val="AEC4D0"/>
      </a:accent6>
      <a:hlink>
        <a:srgbClr val="6EA5C4"/>
      </a:hlink>
      <a:folHlink>
        <a:srgbClr val="C0C0C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smtClean="0">
            <a:latin typeface="+mn-ea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62045</TotalTime>
  <Words>32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굴림</vt:lpstr>
      <vt:lpstr>돋움체</vt:lpstr>
      <vt:lpstr>맑은 고딕</vt:lpstr>
      <vt:lpstr>Arial</vt:lpstr>
      <vt:lpstr>Wingdings</vt:lpstr>
      <vt:lpstr>SKCCConsulting</vt:lpstr>
      <vt:lpstr>1_SKCCConsulting</vt:lpstr>
      <vt:lpstr>Lean Canvas 중간고사 대체과제</vt:lpstr>
    </vt:vector>
  </TitlesOfParts>
  <Company>SK C&amp;C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Yeon kyu seo</dc:creator>
  <cp:lastModifiedBy>user</cp:lastModifiedBy>
  <cp:revision>3234</cp:revision>
  <dcterms:created xsi:type="dcterms:W3CDTF">2009-05-07T01:59:54Z</dcterms:created>
  <dcterms:modified xsi:type="dcterms:W3CDTF">2022-04-30T12:51:23Z</dcterms:modified>
</cp:coreProperties>
</file>