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5089" r:id="rId2"/>
  </p:sldMasterIdLst>
  <p:notesMasterIdLst>
    <p:notesMasterId r:id="rId4"/>
  </p:notesMasterIdLst>
  <p:handoutMasterIdLst>
    <p:handoutMasterId r:id="rId5"/>
  </p:handoutMasterIdLst>
  <p:sldIdLst>
    <p:sldId id="786" r:id="rId3"/>
  </p:sldIdLst>
  <p:sldSz cx="12192000" cy="6858000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B737FD-3CA5-463D-A080-43E0C4FDD094}">
          <p14:sldIdLst>
            <p14:sldId id="7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572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267" userDrawn="1">
          <p15:clr>
            <a:srgbClr val="A4A3A4"/>
          </p15:clr>
        </p15:guide>
        <p15:guide id="5" pos="74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9FC24"/>
    <a:srgbClr val="FFFFCC"/>
    <a:srgbClr val="FF7C80"/>
    <a:srgbClr val="CCECFF"/>
    <a:srgbClr val="CCFFCC"/>
    <a:srgbClr val="FFCC99"/>
    <a:srgbClr val="FFCCFF"/>
    <a:srgbClr val="FFFFFF"/>
    <a:srgbClr val="185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9" autoAdjust="0"/>
    <p:restoredTop sz="78080" autoAdjust="0"/>
  </p:normalViewPr>
  <p:slideViewPr>
    <p:cSldViewPr>
      <p:cViewPr>
        <p:scale>
          <a:sx n="100" d="100"/>
          <a:sy n="100" d="100"/>
        </p:scale>
        <p:origin x="39" y="39"/>
      </p:cViewPr>
      <p:guideLst>
        <p:guide orient="horz" pos="2160"/>
        <p:guide orient="horz" pos="572"/>
        <p:guide pos="3840"/>
        <p:guide pos="267"/>
        <p:guide pos="74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>
      <p:cViewPr varScale="1">
        <p:scale>
          <a:sx n="59" d="100"/>
          <a:sy n="59" d="100"/>
        </p:scale>
        <p:origin x="-3396" y="-7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ang Yoon" userId="6e21c44cc1f25710" providerId="LiveId" clId="{5A97C216-FD3B-4466-87D6-164F73CBA208}"/>
    <pc:docChg chg="custSel modSld">
      <pc:chgData name="Lee Sang Yoon" userId="6e21c44cc1f25710" providerId="LiveId" clId="{5A97C216-FD3B-4466-87D6-164F73CBA208}" dt="2022-05-01T09:07:18.233" v="2248" actId="20577"/>
      <pc:docMkLst>
        <pc:docMk/>
      </pc:docMkLst>
      <pc:sldChg chg="modSp mod">
        <pc:chgData name="Lee Sang Yoon" userId="6e21c44cc1f25710" providerId="LiveId" clId="{5A97C216-FD3B-4466-87D6-164F73CBA208}" dt="2022-05-01T09:07:18.233" v="2248" actId="20577"/>
        <pc:sldMkLst>
          <pc:docMk/>
          <pc:sldMk cId="1516538604" sldId="786"/>
        </pc:sldMkLst>
        <pc:spChg chg="mod">
          <ac:chgData name="Lee Sang Yoon" userId="6e21c44cc1f25710" providerId="LiveId" clId="{5A97C216-FD3B-4466-87D6-164F73CBA208}" dt="2022-05-01T08:33:11.810" v="91" actId="20577"/>
          <ac:spMkLst>
            <pc:docMk/>
            <pc:sldMk cId="1516538604" sldId="786"/>
            <ac:spMk id="8" creationId="{8ADA621B-3340-4244-BA07-5EF66FD5C1E7}"/>
          </ac:spMkLst>
        </pc:spChg>
        <pc:graphicFrameChg chg="mod modGraphic">
          <ac:chgData name="Lee Sang Yoon" userId="6e21c44cc1f25710" providerId="LiveId" clId="{5A97C216-FD3B-4466-87D6-164F73CBA208}" dt="2022-05-01T09:03:29.385" v="2082" actId="20577"/>
          <ac:graphicFrameMkLst>
            <pc:docMk/>
            <pc:sldMk cId="1516538604" sldId="786"/>
            <ac:graphicFrameMk id="9" creationId="{9B99A0BF-33AB-41B2-A621-E1BF0FC8FF43}"/>
          </ac:graphicFrameMkLst>
        </pc:graphicFrameChg>
        <pc:graphicFrameChg chg="mod modGraphic">
          <ac:chgData name="Lee Sang Yoon" userId="6e21c44cc1f25710" providerId="LiveId" clId="{5A97C216-FD3B-4466-87D6-164F73CBA208}" dt="2022-05-01T09:07:18.233" v="2248" actId="20577"/>
          <ac:graphicFrameMkLst>
            <pc:docMk/>
            <pc:sldMk cId="1516538604" sldId="786"/>
            <ac:graphicFrameMk id="12" creationId="{54FAB6A2-A8EE-40E0-82BD-317F473C4A8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9066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76866" y="0"/>
            <a:ext cx="289066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D20E9-42A2-4722-B574-9A2C98C25974}" type="datetimeFigureOut">
              <a:rPr lang="ko-KR" altLang="en-US" smtClean="0"/>
              <a:pPr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29674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76866" y="9429674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B58C-0EC5-48FA-A168-7A87CB2BF6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65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89066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9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46AB9E4-72E9-4D98-A436-FD7D1D09AFC3}" type="datetimeFigureOut">
              <a:rPr lang="ko-KR" altLang="en-US"/>
              <a:pPr>
                <a:defRPr/>
              </a:pPr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6125"/>
            <a:ext cx="6615112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6600" y="4717221"/>
            <a:ext cx="5335893" cy="446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674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76866" y="9429674"/>
            <a:ext cx="2890665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05F563-DFE9-4199-8363-2A1D333FF8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73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sp>
        <p:nvSpPr>
          <p:cNvPr id="14" name="Rectangle 2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468923" y="3581400"/>
            <a:ext cx="11254154" cy="415498"/>
          </a:xfrm>
          <a:prstGeom prst="rect">
            <a:avLst/>
          </a:prstGeom>
        </p:spPr>
        <p:txBody>
          <a:bodyPr lIns="0" tIns="0" rIns="0">
            <a:spAutoFit/>
          </a:bodyPr>
          <a:lstStyle>
            <a:lvl1pPr>
              <a:spcBef>
                <a:spcPts val="500"/>
              </a:spcBef>
              <a:buNone/>
              <a:defRPr sz="2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ko-KR" altLang="en-GB" dirty="0"/>
          </a:p>
        </p:txBody>
      </p:sp>
      <p:sp>
        <p:nvSpPr>
          <p:cNvPr id="1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468923" y="2239964"/>
            <a:ext cx="11254154" cy="430887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GB" dirty="0"/>
          </a:p>
        </p:txBody>
      </p:sp>
      <p:pic>
        <p:nvPicPr>
          <p:cNvPr id="1026" name="Picture 2" descr="hufs logo에 대한 이미지 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185196"/>
          </a:solidFill>
          <a:ln w="12700">
            <a:solidFill>
              <a:srgbClr val="1851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 userDrawn="1"/>
        </p:nvSpPr>
        <p:spPr bwMode="auto">
          <a:xfrm>
            <a:off x="187570" y="125679"/>
            <a:ext cx="113440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GB" sz="2800"/>
              <a:t>마스터 제목 스타일 편집</a:t>
            </a:r>
            <a:endParaRPr kumimoji="0" lang="ko-KR" altLang="en-GB" sz="2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61B338E9-5C72-4FFA-9F9E-E948A64655DA}" type="slidenum">
              <a:rPr kumimoji="0" lang="ko-KR" altLang="en-GB" sz="1000">
                <a:latin typeface="맑은 고딕" pitchFamily="50" charset="-127"/>
                <a:ea typeface="맑은 고딕" pitchFamily="50" charset="-127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3" name="Picture 2" descr="hufs logo에 대한 이미지 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185196"/>
          </a:solidFill>
          <a:ln w="12700">
            <a:solidFill>
              <a:srgbClr val="1851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570" y="125679"/>
            <a:ext cx="113440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/>
            </a:lvl1pPr>
          </a:lstStyle>
          <a:p>
            <a:pPr lvl="0"/>
            <a:r>
              <a:rPr lang="ko-KR" altLang="en-GB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683530DF-76DF-4C62-85D3-93F488F7368A}" type="slidenum">
              <a:rPr kumimoji="0" lang="ko-KR" altLang="en-GB" sz="1000">
                <a:latin typeface="맑은 고딕" pitchFamily="50" charset="-127"/>
                <a:ea typeface="맑은 고딕" pitchFamily="50" charset="-127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3" name="Picture 2" descr="hufs logo에 대한 이미지 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185196"/>
          </a:solidFill>
          <a:ln w="12700">
            <a:solidFill>
              <a:srgbClr val="1851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7570" y="125679"/>
            <a:ext cx="113440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2800"/>
            </a:lvl1pPr>
          </a:lstStyle>
          <a:p>
            <a:pPr lvl="0"/>
            <a:r>
              <a:rPr lang="ko-KR" altLang="en-GB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 userDrawn="1"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5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fontAlgn="auto" hangingPunct="0">
              <a:spcAft>
                <a:spcPts val="0"/>
              </a:spcAft>
              <a:defRPr/>
            </a:pPr>
            <a:fld id="{683530DF-76DF-4C62-85D3-93F488F7368A}" type="slidenum">
              <a:rPr kumimoji="0" lang="ko-KR" altLang="en-GB" sz="1000">
                <a:latin typeface="맑은 고딕" pitchFamily="50" charset="-127"/>
                <a:ea typeface="맑은 고딕" pitchFamily="50" charset="-127"/>
              </a:rPr>
              <a:pPr eaLnBrk="0" fontAlgn="auto" hangingPunct="0">
                <a:spcAft>
                  <a:spcPts val="0"/>
                </a:spcAft>
                <a:defRPr/>
              </a:pPr>
              <a:t>‹#›</a:t>
            </a:fld>
            <a:endParaRPr kumimoji="0"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fontAlgn="auto" hangingPunct="0">
              <a:spcAft>
                <a:spcPts val="0"/>
              </a:spcAft>
              <a:defRPr/>
            </a:pPr>
            <a:r>
              <a:rPr kumimoji="0"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3" name="Picture 2" descr="hufs logo에 대한 이미지 결과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1039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A79E707B-0ED8-47F5-BD17-AF3B1A5C33F4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4" name="Picture 2" descr="hufs logo에 대한 이미지 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185196"/>
          </a:solidFill>
          <a:ln w="12700">
            <a:solidFill>
              <a:srgbClr val="18519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Aft>
                <a:spcPts val="0"/>
              </a:spcAft>
              <a:defRPr/>
            </a:pPr>
            <a:endParaRPr lang="ko-KR" altLang="en-US" sz="1200" b="1">
              <a:solidFill>
                <a:srgbClr val="000000"/>
              </a:solidFill>
              <a:latin typeface="Arial" pitchFamily="34" charset="0"/>
              <a:ea typeface="돋움체" pitchFamily="49" charset="-127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 userDrawn="1"/>
        </p:nvSpPr>
        <p:spPr bwMode="auto">
          <a:xfrm>
            <a:off x="187570" y="125679"/>
            <a:ext cx="1134403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GB" sz="2800"/>
              <a:t>마스터 제목 스타일 편집</a:t>
            </a:r>
            <a:endParaRPr kumimoji="0" lang="ko-KR" altLang="en-GB" sz="2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5" r:id="rId1"/>
    <p:sldLayoutId id="2147485087" r:id="rId2"/>
    <p:sldLayoutId id="2147485088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187569" y="1371600"/>
            <a:ext cx="11816862" cy="5257800"/>
            <a:chOff x="96" y="864"/>
            <a:chExt cx="6048" cy="3312"/>
          </a:xfrm>
        </p:grpSpPr>
        <p:grpSp>
          <p:nvGrpSpPr>
            <p:cNvPr id="1039" name="Group 9"/>
            <p:cNvGrpSpPr>
              <a:grpSpLocks/>
            </p:cNvGrpSpPr>
            <p:nvPr/>
          </p:nvGrpSpPr>
          <p:grpSpPr bwMode="auto">
            <a:xfrm>
              <a:off x="96" y="864"/>
              <a:ext cx="6048" cy="3312"/>
              <a:chOff x="96" y="864"/>
              <a:chExt cx="6048" cy="3312"/>
            </a:xfrm>
          </p:grpSpPr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96" y="1008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96" y="3936"/>
                <a:ext cx="6048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 flipV="1">
                <a:off x="24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 flipV="1">
                <a:off x="6000" y="864"/>
                <a:ext cx="0" cy="3312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Line 19"/>
            <p:cNvSpPr>
              <a:spLocks noChangeShapeType="1"/>
            </p:cNvSpPr>
            <p:nvPr userDrawn="1"/>
          </p:nvSpPr>
          <p:spPr bwMode="auto">
            <a:xfrm>
              <a:off x="96" y="1344"/>
              <a:ext cx="144" cy="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>
                <a:defRPr/>
              </a:pPr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888893" y="6524625"/>
            <a:ext cx="41421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eaLnBrk="0" hangingPunct="0">
              <a:defRPr/>
            </a:pPr>
            <a:fld id="{A79E707B-0ED8-47F5-BD17-AF3B1A5C33F4}" type="slidenum">
              <a:rPr lang="ko-KR" altLang="en-GB" sz="1000">
                <a:latin typeface="맑은 고딕" pitchFamily="50" charset="-127"/>
                <a:ea typeface="맑은 고딕" pitchFamily="50" charset="-127"/>
              </a:rPr>
              <a:pPr eaLnBrk="0" hangingPunct="0">
                <a:defRPr/>
              </a:pPr>
              <a:t>‹#›</a:t>
            </a:fld>
            <a:endParaRPr lang="en-GB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1"/>
          <p:cNvSpPr>
            <a:spLocks noGrp="1" noChangeArrowheads="1"/>
          </p:cNvSpPr>
          <p:nvPr/>
        </p:nvSpPr>
        <p:spPr bwMode="auto">
          <a:xfrm>
            <a:off x="468923" y="1600200"/>
            <a:ext cx="11254154" cy="4648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tIns="91440" bIns="0"/>
          <a:lstStyle/>
          <a:p>
            <a:pPr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  <a:cs typeface="+mj-cs"/>
              </a:rPr>
              <a:t>                  </a:t>
            </a:r>
          </a:p>
          <a:p>
            <a:pPr marL="0" lvl="1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2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3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pPr marL="0" lvl="4" eaLnBrk="0" hangingPunct="0">
              <a:defRPr/>
            </a:pPr>
            <a:r>
              <a:rPr lang="ko-KR" altLang="en-GB" sz="1600" b="1" kern="0">
                <a:latin typeface="맑은 고딕" pitchFamily="50" charset="-127"/>
                <a:ea typeface="맑은 고딕" pitchFamily="50" charset="-127"/>
              </a:rPr>
              <a:t>      </a:t>
            </a:r>
          </a:p>
        </p:txBody>
      </p:sp>
      <p:pic>
        <p:nvPicPr>
          <p:cNvPr id="14" name="Picture 2" descr="hufs logo에 대한 이미지 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009" y="6268832"/>
            <a:ext cx="2354698" cy="4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92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1991545" y="117794"/>
            <a:ext cx="8075457" cy="430887"/>
          </a:xfrm>
        </p:spPr>
        <p:txBody>
          <a:bodyPr/>
          <a:lstStyle/>
          <a:p>
            <a:pPr algn="ctr"/>
            <a:r>
              <a:rPr lang="en-US" altLang="ko-KR" dirty="0"/>
              <a:t>Lean Canvas </a:t>
            </a:r>
            <a:r>
              <a:rPr lang="ko-KR" altLang="en-US" dirty="0"/>
              <a:t>중간고사 대체과제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ADA621B-3340-4244-BA07-5EF66FD5C1E7}"/>
              </a:ext>
            </a:extLst>
          </p:cNvPr>
          <p:cNvSpPr txBox="1">
            <a:spLocks/>
          </p:cNvSpPr>
          <p:nvPr/>
        </p:nvSpPr>
        <p:spPr bwMode="auto">
          <a:xfrm>
            <a:off x="925692" y="693838"/>
            <a:ext cx="10441154" cy="13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85000"/>
              <a:buChar char="•"/>
              <a:defRPr sz="28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8975" indent="-287338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2pPr>
            <a:lvl3pPr marL="1082675" indent="-22383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3pPr>
            <a:lvl4pPr marL="1539875" indent="-22383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9pPr>
          </a:lstStyle>
          <a:p>
            <a:pPr latinLnBrk="0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</a:rPr>
              <a:t>창업아이템 명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                                                          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학과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(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전공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)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 </a:t>
            </a:r>
            <a:r>
              <a:rPr kumimoji="0" lang="ko-KR" altLang="en-US" sz="1100" b="1" kern="0" dirty="0" err="1">
                <a:solidFill>
                  <a:srgbClr val="000000"/>
                </a:solidFill>
              </a:rPr>
              <a:t>컴퓨터전자시스템공학전공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   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      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학번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201802529         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성명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 </a:t>
            </a:r>
            <a:r>
              <a:rPr kumimoji="0" lang="ko-KR" altLang="en-US" sz="1100" b="1" kern="0" dirty="0">
                <a:solidFill>
                  <a:srgbClr val="000000"/>
                </a:solidFill>
              </a:rPr>
              <a:t>이상윤</a:t>
            </a:r>
            <a:endParaRPr kumimoji="0" lang="en-US" altLang="ko-KR" sz="1100" b="1" kern="0" dirty="0">
              <a:solidFill>
                <a:srgbClr val="000000"/>
              </a:solidFill>
            </a:endParaRPr>
          </a:p>
          <a:p>
            <a:pPr latinLnBrk="0">
              <a:lnSpc>
                <a:spcPct val="1500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kumimoji="0" lang="ko-KR" altLang="en-US" sz="1100" b="1" kern="0" dirty="0">
                <a:solidFill>
                  <a:srgbClr val="000000"/>
                </a:solidFill>
              </a:rPr>
              <a:t>창업아이템 개요 </a:t>
            </a:r>
            <a:r>
              <a:rPr kumimoji="0" lang="en-US" altLang="ko-KR" sz="1100" b="1" kern="0" dirty="0">
                <a:solidFill>
                  <a:srgbClr val="000000"/>
                </a:solidFill>
              </a:rPr>
              <a:t>: </a:t>
            </a:r>
            <a:endParaRPr kumimoji="0" lang="ko-KR" altLang="en-US" sz="1100" b="1" kern="0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9B99A0BF-33AB-41B2-A621-E1BF0FC8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05480"/>
              </p:ext>
            </p:extLst>
          </p:nvPr>
        </p:nvGraphicFramePr>
        <p:xfrm>
          <a:off x="911427" y="2148846"/>
          <a:ext cx="10441155" cy="28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2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Problem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Solution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UVP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Unfair Advantage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Customers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080">
                <a:tc rowSpan="3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방탈출</a:t>
                      </a:r>
                      <a:r>
                        <a:rPr lang="ko-KR" altLang="en-US" sz="1100" dirty="0"/>
                        <a:t> 카페의 가성비가 좋지 않다</a:t>
                      </a:r>
                      <a:r>
                        <a:rPr lang="en-US" altLang="ko-KR" sz="1100" dirty="0"/>
                        <a:t>. (</a:t>
                      </a:r>
                      <a:r>
                        <a:rPr lang="ko-KR" altLang="en-US" sz="1100" dirty="0"/>
                        <a:t>보통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시간에 </a:t>
                      </a:r>
                      <a:r>
                        <a:rPr lang="en-US" altLang="ko-KR" sz="1100" dirty="0"/>
                        <a:t>22,000</a:t>
                      </a:r>
                      <a:r>
                        <a:rPr lang="ko-KR" altLang="en-US" sz="1100" dirty="0"/>
                        <a:t>원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인 이상이라 혼자서 즐기기 어렵다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폐쇄된 환경에서 주로 진행하므로 코로나 감염의 위험이 높다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시간과 공간의 제약 </a:t>
                      </a:r>
                      <a:r>
                        <a:rPr lang="en-US" altLang="ko-KR" sz="1100" dirty="0"/>
                        <a:t>X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비용이 저렴 혹은 무료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혼자서도 편하게 즐길 수 있음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기존보다 훨씬 저렴한 비용으로 언제 어디서나 방탈출을 즐길 수 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방탈출</a:t>
                      </a:r>
                      <a:r>
                        <a:rPr lang="ko-KR" altLang="en-US" sz="1100" dirty="0"/>
                        <a:t> 테마를 친구들에게 추천하거나 자유롭게 후기를 남길 수 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본인이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직접 방탈출을 기획하여 공개할 수도 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/>
                        <a:t>상위 개념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100" dirty="0"/>
                        <a:t>방탈출계의 인스타그램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방탈출을 좋아하는 모든 사람들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보통 </a:t>
                      </a:r>
                      <a:r>
                        <a:rPr lang="en-US" altLang="ko-KR" sz="1100" dirty="0"/>
                        <a:t>10~20</a:t>
                      </a:r>
                      <a:r>
                        <a:rPr lang="ko-KR" altLang="en-US" sz="1100" dirty="0"/>
                        <a:t>대가 많다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[</a:t>
                      </a:r>
                      <a:r>
                        <a:rPr lang="ko-KR" altLang="en-US" sz="1100" dirty="0" err="1"/>
                        <a:t>얼리</a:t>
                      </a:r>
                      <a:r>
                        <a:rPr lang="ko-KR" altLang="en-US" sz="1100" dirty="0"/>
                        <a:t> 어댑터</a:t>
                      </a:r>
                      <a:r>
                        <a:rPr lang="en-US" altLang="ko-KR" sz="1100" dirty="0"/>
                        <a:t>]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방탈출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덕후인</a:t>
                      </a:r>
                      <a:r>
                        <a:rPr lang="ko-KR" altLang="en-US" sz="1100" dirty="0"/>
                        <a:t> 분들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방탈출</a:t>
                      </a:r>
                      <a:r>
                        <a:rPr lang="ko-KR" altLang="en-US" sz="1100" dirty="0"/>
                        <a:t> 동아리 회원</a:t>
                      </a:r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1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Key Metrics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Channel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24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유명한 </a:t>
                      </a:r>
                      <a:r>
                        <a:rPr lang="ko-KR" altLang="en-US" sz="1100" dirty="0" err="1"/>
                        <a:t>방탈출</a:t>
                      </a:r>
                      <a:r>
                        <a:rPr lang="ko-KR" altLang="en-US" sz="1100" dirty="0"/>
                        <a:t> 카페 기업과 함께 이벤트 진행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방탈출</a:t>
                      </a:r>
                      <a:r>
                        <a:rPr lang="ko-KR" altLang="en-US" sz="1100" dirty="0"/>
                        <a:t> 커뮤니티에 무료 </a:t>
                      </a:r>
                      <a:r>
                        <a:rPr lang="ko-KR" altLang="en-US" sz="1100" dirty="0" err="1"/>
                        <a:t>체험판</a:t>
                      </a:r>
                      <a:r>
                        <a:rPr lang="ko-KR" altLang="en-US" sz="1100" dirty="0"/>
                        <a:t> 공개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4FAB6A2-A8EE-40E0-82BD-317F473C4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12721"/>
              </p:ext>
            </p:extLst>
          </p:nvPr>
        </p:nvGraphicFramePr>
        <p:xfrm>
          <a:off x="911427" y="4927462"/>
          <a:ext cx="10441154" cy="13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0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Cost Structure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Revenue Streams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650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/>
                        <a:t>방탈출</a:t>
                      </a:r>
                      <a:r>
                        <a:rPr lang="ko-KR" altLang="en-US" sz="1100" dirty="0"/>
                        <a:t> 컨텐츠 판매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/>
                        <a:t>게임 화면 구석에 광고 개제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538604"/>
      </p:ext>
    </p:extLst>
  </p:cSld>
  <p:clrMapOvr>
    <a:masterClrMapping/>
  </p:clrMapOvr>
</p:sld>
</file>

<file path=ppt/theme/theme1.xml><?xml version="1.0" encoding="utf-8"?>
<a:theme xmlns:a="http://schemas.openxmlformats.org/drawingml/2006/main" name="SKCCConsulting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SKCCConsulting">
  <a:themeElements>
    <a:clrScheme name="SK C&amp;C Consulting">
      <a:dk1>
        <a:srgbClr val="000000"/>
      </a:dk1>
      <a:lt1>
        <a:srgbClr val="FFFFFF"/>
      </a:lt1>
      <a:dk2>
        <a:srgbClr val="004785"/>
      </a:dk2>
      <a:lt2>
        <a:srgbClr val="808080"/>
      </a:lt2>
      <a:accent1>
        <a:srgbClr val="3E7898"/>
      </a:accent1>
      <a:accent2>
        <a:srgbClr val="C0D8E6"/>
      </a:accent2>
      <a:accent3>
        <a:srgbClr val="FFFFFF"/>
      </a:accent3>
      <a:accent4>
        <a:srgbClr val="003B71"/>
      </a:accent4>
      <a:accent5>
        <a:srgbClr val="AFBECA"/>
      </a:accent5>
      <a:accent6>
        <a:srgbClr val="AEC4D0"/>
      </a:accent6>
      <a:hlink>
        <a:srgbClr val="6EA5C4"/>
      </a:hlink>
      <a:folHlink>
        <a:srgbClr val="C0C0C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62224</TotalTime>
  <Words>154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Arial</vt:lpstr>
      <vt:lpstr>Wingdings</vt:lpstr>
      <vt:lpstr>SKCCConsulting</vt:lpstr>
      <vt:lpstr>1_SKCCConsulting</vt:lpstr>
      <vt:lpstr>Lean Canvas 중간고사 대체과제</vt:lpstr>
    </vt:vector>
  </TitlesOfParts>
  <Company>SK C&amp;C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Yeon kyu seo</dc:creator>
  <cp:lastModifiedBy>Lee Sang Yoon</cp:lastModifiedBy>
  <cp:revision>3235</cp:revision>
  <dcterms:created xsi:type="dcterms:W3CDTF">2009-05-07T01:59:54Z</dcterms:created>
  <dcterms:modified xsi:type="dcterms:W3CDTF">2022-05-01T11:08:33Z</dcterms:modified>
</cp:coreProperties>
</file>