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2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7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54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4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4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6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CC6D0-C4A2-4C9B-83C4-377C5C6BA869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6A42-70C0-479D-978E-00C87D42D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5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92808" y="822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78101" y="1908857"/>
            <a:ext cx="7835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mtClean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극장 홈페이지 제작 보고서</a:t>
            </a:r>
            <a:endParaRPr lang="ko-KR" altLang="en-US" sz="5400"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7771" y="4448656"/>
            <a:ext cx="3916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201802529  </a:t>
            </a:r>
            <a:r>
              <a:rPr lang="ko-KR" altLang="en-US" sz="3200" smtClean="0">
                <a:latin typeface="페이북 OTF Light" panose="00000300000000000000" pitchFamily="50" charset="-127"/>
                <a:ea typeface="페이북 OTF Light" panose="00000300000000000000" pitchFamily="50" charset="-127"/>
              </a:rPr>
              <a:t>이상윤</a:t>
            </a:r>
            <a:endParaRPr lang="ko-KR" altLang="en-US" sz="3200">
              <a:latin typeface="페이북 OTF Light" panose="00000300000000000000" pitchFamily="50" charset="-127"/>
              <a:ea typeface="페이북 OTF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14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94916" y="434620"/>
            <a:ext cx="4402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1. </a:t>
            </a:r>
            <a:r>
              <a:rPr lang="ko-KR" altLang="en-US" sz="3600" smtClean="0">
                <a:latin typeface="페이북 OTF Bold" panose="00000800000000000000" pitchFamily="50" charset="-127"/>
                <a:ea typeface="페이북 OTF Bold" panose="00000800000000000000" pitchFamily="50" charset="-127"/>
              </a:rPr>
              <a:t>홈페이지 기획 의도</a:t>
            </a:r>
            <a:endParaRPr lang="ko-KR" altLang="en-US" sz="3600">
              <a:latin typeface="페이북 OTF Bold" panose="00000800000000000000" pitchFamily="50" charset="-127"/>
              <a:ea typeface="페이북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99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59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페이북 OTF Bold</vt:lpstr>
      <vt:lpstr>페이북 OTF Light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2021-11-18T15:28:05Z</dcterms:created>
  <dcterms:modified xsi:type="dcterms:W3CDTF">2021-11-18T17:18:35Z</dcterms:modified>
</cp:coreProperties>
</file>