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5" r:id="rId2"/>
    <p:sldId id="274" r:id="rId3"/>
    <p:sldId id="256" r:id="rId4"/>
    <p:sldId id="258" r:id="rId5"/>
    <p:sldId id="272" r:id="rId6"/>
    <p:sldId id="268" r:id="rId7"/>
    <p:sldId id="261" r:id="rId8"/>
    <p:sldId id="278" r:id="rId9"/>
    <p:sldId id="264" r:id="rId10"/>
    <p:sldId id="267" r:id="rId11"/>
    <p:sldId id="269" r:id="rId12"/>
    <p:sldId id="266" r:id="rId13"/>
    <p:sldId id="279" r:id="rId14"/>
    <p:sldId id="257" r:id="rId15"/>
    <p:sldId id="259" r:id="rId16"/>
    <p:sldId id="260" r:id="rId17"/>
    <p:sldId id="280" r:id="rId18"/>
    <p:sldId id="265" r:id="rId19"/>
    <p:sldId id="273" r:id="rId20"/>
    <p:sldId id="271" r:id="rId21"/>
    <p:sldId id="276" r:id="rId22"/>
    <p:sldId id="277" r:id="rId23"/>
    <p:sldId id="262" r:id="rId24"/>
    <p:sldId id="270" r:id="rId25"/>
    <p:sldId id="26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A3F"/>
    <a:srgbClr val="FF8975"/>
    <a:srgbClr val="FFC6B9"/>
    <a:srgbClr val="FCFCE3"/>
    <a:srgbClr val="C5C111"/>
    <a:srgbClr val="DBD613"/>
    <a:srgbClr val="EDE92F"/>
    <a:srgbClr val="A8CB13"/>
    <a:srgbClr val="71890D"/>
    <a:srgbClr val="EFF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6" autoAdjust="0"/>
    <p:restoredTop sz="92131" autoAdjust="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427FA-C111-4C05-A697-4F8DB9858593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51638-961E-46A6-9E45-007B5204D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36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힌트 </a:t>
            </a:r>
            <a:r>
              <a:rPr lang="en-US" altLang="ko-KR" smtClean="0"/>
              <a:t>: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색을 영어로 나타내고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같은 위치에 대응해보세요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51638-961E-46A6-9E45-007B5204D08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649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51638-961E-46A6-9E45-007B5204D08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84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힌트 </a:t>
            </a:r>
            <a:r>
              <a:rPr lang="en-US" altLang="ko-KR" smtClean="0"/>
              <a:t>: </a:t>
            </a:r>
            <a:r>
              <a:rPr lang="ko-KR" altLang="en-US" smtClean="0"/>
              <a:t>뒤에서부터 읽으세요</a:t>
            </a:r>
            <a:r>
              <a:rPr lang="en-US" altLang="ko-KR" smtClean="0"/>
              <a:t>. </a:t>
            </a:r>
            <a:r>
              <a:rPr lang="ko-KR" altLang="en-US" smtClean="0"/>
              <a:t>암호는 영어이며</a:t>
            </a:r>
            <a:r>
              <a:rPr lang="en-US" altLang="ko-KR" smtClean="0"/>
              <a:t>,</a:t>
            </a:r>
            <a:r>
              <a:rPr lang="ko-KR" altLang="en-US" smtClean="0"/>
              <a:t> 마지막 글자는 </a:t>
            </a:r>
            <a:r>
              <a:rPr lang="en-US" altLang="ko-KR" smtClean="0"/>
              <a:t>t</a:t>
            </a:r>
            <a:r>
              <a:rPr lang="ko-KR" altLang="en-US" smtClean="0"/>
              <a:t>입니다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51638-961E-46A6-9E45-007B5204D08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841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51638-961E-46A6-9E45-007B5204D08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747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힌트</a:t>
            </a:r>
            <a:r>
              <a:rPr lang="en-US" altLang="ko-KR" smtClean="0"/>
              <a:t>1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단서의 왼쪽 상단에 있는 문양은 그 단서 고유의 문양입니다</a:t>
            </a:r>
            <a:r>
              <a:rPr lang="en-US" altLang="ko-KR" smtClean="0"/>
              <a:t>. </a:t>
            </a:r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ko-KR" altLang="en-US" smtClean="0"/>
              <a:t>같은 문양의 단서는 서로 동일한 단서입니다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힌트</a:t>
            </a:r>
            <a:r>
              <a:rPr lang="en-US" altLang="ko-KR" smtClean="0"/>
              <a:t>2 : </a:t>
            </a:r>
            <a:r>
              <a:rPr lang="ko-KR" altLang="en-US" smtClean="0"/>
              <a:t>시작</a:t>
            </a:r>
            <a:r>
              <a:rPr lang="en-US" altLang="ko-KR" smtClean="0"/>
              <a:t> -&gt; A -&gt; … -&gt; Z -&gt; </a:t>
            </a:r>
            <a:r>
              <a:rPr lang="ko-KR" altLang="en-US" smtClean="0"/>
              <a:t>끝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51638-961E-46A6-9E45-007B5204D08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450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힌트</a:t>
            </a:r>
            <a:r>
              <a:rPr lang="en-US" altLang="ko-KR" smtClean="0"/>
              <a:t>1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단서의 왼쪽 상단에 있는 문양은 그 단서 고유의 문양입니다</a:t>
            </a:r>
            <a:r>
              <a:rPr lang="en-US" altLang="ko-KR" smtClean="0"/>
              <a:t>. </a:t>
            </a:r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ko-KR" altLang="en-US" smtClean="0"/>
              <a:t>같은 문양의 단서는 서로 동일한 단서입니다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힌트</a:t>
            </a:r>
            <a:r>
              <a:rPr lang="en-US" altLang="ko-KR" smtClean="0"/>
              <a:t>2 : </a:t>
            </a:r>
            <a:r>
              <a:rPr lang="ko-KR" altLang="en-US" smtClean="0"/>
              <a:t>시계에 바늘이 빠져있네요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51638-961E-46A6-9E45-007B5204D08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988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힌트 </a:t>
            </a:r>
            <a:r>
              <a:rPr lang="en-US" altLang="ko-KR" smtClean="0"/>
              <a:t>: </a:t>
            </a:r>
            <a:r>
              <a:rPr lang="ko-KR" altLang="en-US" smtClean="0"/>
              <a:t>모든 저울은 평행 상태이고</a:t>
            </a:r>
            <a:r>
              <a:rPr lang="en-US" altLang="ko-KR" smtClean="0"/>
              <a:t>, </a:t>
            </a:r>
            <a:r>
              <a:rPr lang="ko-KR" altLang="en-US" smtClean="0"/>
              <a:t>△는 </a:t>
            </a:r>
            <a:r>
              <a:rPr lang="en-US" altLang="ko-KR" smtClean="0"/>
              <a:t>3</a:t>
            </a:r>
            <a:r>
              <a:rPr lang="ko-KR" altLang="en-US" smtClean="0"/>
              <a:t>입니다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51638-961E-46A6-9E45-007B5204D08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621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힌트 </a:t>
            </a:r>
            <a:r>
              <a:rPr lang="en-US" altLang="ko-KR" smtClean="0"/>
              <a:t>: a = 1, z = 26 </a:t>
            </a:r>
            <a:r>
              <a:rPr lang="ko-KR" altLang="en-US" smtClean="0"/>
              <a:t>입니다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51638-961E-46A6-9E45-007B5204D08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233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힌트</a:t>
            </a:r>
            <a:r>
              <a:rPr lang="en-US" altLang="ko-KR" smtClean="0"/>
              <a:t>1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단서의 왼쪽 상단에 있는 문양은 그 단서 고유의 문양입니다</a:t>
            </a:r>
            <a:r>
              <a:rPr lang="en-US" altLang="ko-KR" smtClean="0"/>
              <a:t>. </a:t>
            </a:r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ko-KR" altLang="en-US" smtClean="0"/>
              <a:t>같은 문양의 단서는 서로 동일한 단서입니다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힌트</a:t>
            </a:r>
            <a:r>
              <a:rPr lang="en-US" altLang="ko-KR" smtClean="0"/>
              <a:t>2 : </a:t>
            </a:r>
            <a:r>
              <a:rPr lang="ko-KR" altLang="en-US" smtClean="0"/>
              <a:t>암호는 영어 </a:t>
            </a:r>
            <a:r>
              <a:rPr lang="en-US" altLang="ko-KR" smtClean="0"/>
              <a:t>4</a:t>
            </a:r>
            <a:r>
              <a:rPr lang="ko-KR" altLang="en-US" smtClean="0"/>
              <a:t>자 입니다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51638-961E-46A6-9E45-007B5204D08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17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51638-961E-46A6-9E45-007B5204D08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703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092D-F56B-4845-B2C4-8CB585FCC9F1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56352-CD77-46EE-932B-8F220EDA7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95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092D-F56B-4845-B2C4-8CB585FCC9F1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56352-CD77-46EE-932B-8F220EDA7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9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092D-F56B-4845-B2C4-8CB585FCC9F1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56352-CD77-46EE-932B-8F220EDA7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77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092D-F56B-4845-B2C4-8CB585FCC9F1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56352-CD77-46EE-932B-8F220EDA7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16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092D-F56B-4845-B2C4-8CB585FCC9F1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56352-CD77-46EE-932B-8F220EDA7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14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092D-F56B-4845-B2C4-8CB585FCC9F1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56352-CD77-46EE-932B-8F220EDA7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02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092D-F56B-4845-B2C4-8CB585FCC9F1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56352-CD77-46EE-932B-8F220EDA7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77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092D-F56B-4845-B2C4-8CB585FCC9F1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56352-CD77-46EE-932B-8F220EDA7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33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092D-F56B-4845-B2C4-8CB585FCC9F1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56352-CD77-46EE-932B-8F220EDA7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94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092D-F56B-4845-B2C4-8CB585FCC9F1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56352-CD77-46EE-932B-8F220EDA7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1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092D-F56B-4845-B2C4-8CB585FCC9F1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56352-CD77-46EE-932B-8F220EDA7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62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C092D-F56B-4845-B2C4-8CB585FCC9F1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56352-CD77-46EE-932B-8F220EDA7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2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269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6638840" y="1634603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/>
        </p:nvSpPr>
        <p:spPr>
          <a:xfrm>
            <a:off x="3047915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528068" y="2113427"/>
            <a:ext cx="1919693" cy="1922352"/>
            <a:chOff x="3524884" y="2200858"/>
            <a:chExt cx="1919693" cy="1922352"/>
          </a:xfrm>
        </p:grpSpPr>
        <p:cxnSp>
          <p:nvCxnSpPr>
            <p:cNvPr id="10" name="직선 연결선 9"/>
            <p:cNvCxnSpPr>
              <a:cxnSpLocks noChangeAspect="1"/>
            </p:cNvCxnSpPr>
            <p:nvPr/>
          </p:nvCxnSpPr>
          <p:spPr>
            <a:xfrm rot="-2700000">
              <a:off x="3852446" y="2200858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cxnSpLocks noChangeAspect="1"/>
            </p:cNvCxnSpPr>
            <p:nvPr/>
          </p:nvCxnSpPr>
          <p:spPr>
            <a:xfrm rot="-2700000">
              <a:off x="3852447" y="2827210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 noChangeAspect="1"/>
            </p:cNvCxnSpPr>
            <p:nvPr/>
          </p:nvCxnSpPr>
          <p:spPr>
            <a:xfrm rot="2700000">
              <a:off x="3524884" y="2536985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cxnSpLocks noChangeAspect="1"/>
            </p:cNvCxnSpPr>
            <p:nvPr/>
          </p:nvCxnSpPr>
          <p:spPr>
            <a:xfrm rot="2700000">
              <a:off x="4148577" y="2536984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684603" y="2234481"/>
            <a:ext cx="359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05012" y="2234481"/>
            <a:ext cx="365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13030" y="222495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85943" y="2826955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E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02344" y="28269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K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98247" y="2826954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7717" y="3452366"/>
            <a:ext cx="378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H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24342" y="3461891"/>
            <a:ext cx="314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</a:t>
            </a:r>
            <a:endParaRPr lang="ko-KR" altLang="en-US" sz="36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12938" y="346189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N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7118993" y="2113427"/>
            <a:ext cx="1919693" cy="1922352"/>
            <a:chOff x="3524884" y="2200858"/>
            <a:chExt cx="1919693" cy="1922352"/>
          </a:xfrm>
        </p:grpSpPr>
        <p:cxnSp>
          <p:nvCxnSpPr>
            <p:cNvPr id="42" name="직선 연결선 41"/>
            <p:cNvCxnSpPr>
              <a:cxnSpLocks noChangeAspect="1"/>
            </p:cNvCxnSpPr>
            <p:nvPr/>
          </p:nvCxnSpPr>
          <p:spPr>
            <a:xfrm rot="-2700000">
              <a:off x="3852446" y="2200858"/>
              <a:ext cx="1296000" cy="1296000"/>
            </a:xfrm>
            <a:prstGeom prst="line">
              <a:avLst/>
            </a:prstGeom>
            <a:ln w="50800" cap="rnd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cxnSpLocks noChangeAspect="1"/>
            </p:cNvCxnSpPr>
            <p:nvPr/>
          </p:nvCxnSpPr>
          <p:spPr>
            <a:xfrm rot="-2700000">
              <a:off x="3852447" y="2827210"/>
              <a:ext cx="1296000" cy="1296000"/>
            </a:xfrm>
            <a:prstGeom prst="line">
              <a:avLst/>
            </a:prstGeom>
            <a:ln w="50800" cap="rnd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cxnSpLocks noChangeAspect="1"/>
            </p:cNvCxnSpPr>
            <p:nvPr/>
          </p:nvCxnSpPr>
          <p:spPr>
            <a:xfrm rot="2700000">
              <a:off x="3524884" y="2536985"/>
              <a:ext cx="1296000" cy="1296000"/>
            </a:xfrm>
            <a:prstGeom prst="line">
              <a:avLst/>
            </a:prstGeom>
            <a:ln w="50800" cap="rnd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cxnSpLocks noChangeAspect="1"/>
            </p:cNvCxnSpPr>
            <p:nvPr/>
          </p:nvCxnSpPr>
          <p:spPr>
            <a:xfrm rot="2700000">
              <a:off x="4148577" y="2536984"/>
              <a:ext cx="1296000" cy="1296000"/>
            </a:xfrm>
            <a:prstGeom prst="line">
              <a:avLst/>
            </a:prstGeom>
            <a:ln w="50800" cap="rnd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직선 화살표 연결선 32"/>
          <p:cNvCxnSpPr/>
          <p:nvPr/>
        </p:nvCxnSpPr>
        <p:spPr>
          <a:xfrm>
            <a:off x="7871186" y="3722288"/>
            <a:ext cx="432000" cy="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rot="10800000">
            <a:off x="7858486" y="2458668"/>
            <a:ext cx="432000" cy="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rot="16200000">
            <a:off x="7239225" y="3722288"/>
            <a:ext cx="432000" cy="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rot="8100000">
            <a:off x="8489497" y="3097553"/>
            <a:ext cx="432000" cy="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999681" y="4133737"/>
            <a:ext cx="2189747" cy="282123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PASSWORD  </a:t>
            </a: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:</a:t>
            </a:r>
            <a:r>
              <a:rPr lang="en-US" altLang="ko-KR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                       . </a:t>
            </a:r>
            <a:endParaRPr lang="ko-KR" altLang="en-US" sz="1100">
              <a:solidFill>
                <a:schemeClr val="tx1">
                  <a:lumMod val="95000"/>
                  <a:lumOff val="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191707" y="4173440"/>
            <a:ext cx="777085" cy="198000"/>
            <a:chOff x="8010730" y="4173440"/>
            <a:chExt cx="777085" cy="198000"/>
          </a:xfrm>
        </p:grpSpPr>
        <p:cxnSp>
          <p:nvCxnSpPr>
            <p:cNvPr id="39" name="직선 화살표 연결선 38"/>
            <p:cNvCxnSpPr/>
            <p:nvPr/>
          </p:nvCxnSpPr>
          <p:spPr>
            <a:xfrm rot="10800000">
              <a:off x="8010730" y="4272440"/>
              <a:ext cx="198000" cy="0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 rot="8100000">
              <a:off x="8239330" y="4278636"/>
              <a:ext cx="198000" cy="0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>
              <a:off x="8462597" y="4272440"/>
              <a:ext cx="198000" cy="0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 rot="16200000">
              <a:off x="8688815" y="4272440"/>
              <a:ext cx="198000" cy="0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3057440" y="1634603"/>
            <a:ext cx="2880000" cy="2880000"/>
            <a:chOff x="3047915" y="1634603"/>
            <a:chExt cx="2880000" cy="2880000"/>
          </a:xfrm>
        </p:grpSpPr>
        <p:sp>
          <p:nvSpPr>
            <p:cNvPr id="48" name="직사각형 47"/>
            <p:cNvSpPr>
              <a:spLocks noChangeAspect="1"/>
            </p:cNvSpPr>
            <p:nvPr/>
          </p:nvSpPr>
          <p:spPr>
            <a:xfrm>
              <a:off x="3047915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3528068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60" name="직선 연결선 59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3684603" y="2234481"/>
              <a:ext cx="359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L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05012" y="2234481"/>
              <a:ext cx="3658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P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13030" y="2224955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C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85943" y="2826955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E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02344" y="282695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K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898247" y="2826954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O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87717" y="3452366"/>
              <a:ext cx="378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H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324342" y="3461891"/>
              <a:ext cx="314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I</a:t>
              </a:r>
              <a:endParaRPr lang="ko-KR" altLang="en-US" sz="36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912938" y="34618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N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9" name="직사각형 58"/>
            <p:cNvSpPr>
              <a:spLocks noChangeAspect="1"/>
            </p:cNvSpPr>
            <p:nvPr/>
          </p:nvSpPr>
          <p:spPr>
            <a:xfrm>
              <a:off x="3183088" y="1762388"/>
              <a:ext cx="216000" cy="216000"/>
            </a:xfrm>
            <a:prstGeom prst="rect">
              <a:avLst/>
            </a:prstGeom>
            <a:pattFill prst="dkVert">
              <a:fgClr>
                <a:srgbClr val="E6F5FA"/>
              </a:fgClr>
              <a:bgClr>
                <a:schemeClr val="bg1"/>
              </a:bgClr>
            </a:patt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5469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6638840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/>
        </p:nvSpPr>
        <p:spPr>
          <a:xfrm>
            <a:off x="3047915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528068" y="2113427"/>
            <a:ext cx="1919693" cy="1922352"/>
            <a:chOff x="3524884" y="2200858"/>
            <a:chExt cx="1919693" cy="1922352"/>
          </a:xfrm>
        </p:grpSpPr>
        <p:cxnSp>
          <p:nvCxnSpPr>
            <p:cNvPr id="10" name="직선 연결선 9"/>
            <p:cNvCxnSpPr>
              <a:cxnSpLocks noChangeAspect="1"/>
            </p:cNvCxnSpPr>
            <p:nvPr/>
          </p:nvCxnSpPr>
          <p:spPr>
            <a:xfrm rot="-2700000">
              <a:off x="3852446" y="2200858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cxnSpLocks noChangeAspect="1"/>
            </p:cNvCxnSpPr>
            <p:nvPr/>
          </p:nvCxnSpPr>
          <p:spPr>
            <a:xfrm rot="-2700000">
              <a:off x="3852447" y="2827210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 noChangeAspect="1"/>
            </p:cNvCxnSpPr>
            <p:nvPr/>
          </p:nvCxnSpPr>
          <p:spPr>
            <a:xfrm rot="2700000">
              <a:off x="3524884" y="2536985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cxnSpLocks noChangeAspect="1"/>
            </p:cNvCxnSpPr>
            <p:nvPr/>
          </p:nvCxnSpPr>
          <p:spPr>
            <a:xfrm rot="2700000">
              <a:off x="4148577" y="2536984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684603" y="2234481"/>
            <a:ext cx="359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05012" y="2234481"/>
            <a:ext cx="365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13030" y="222495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85943" y="2826955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E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02344" y="28269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K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98247" y="2826954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7717" y="3452366"/>
            <a:ext cx="378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H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24342" y="3461891"/>
            <a:ext cx="314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</a:t>
            </a:r>
            <a:endParaRPr lang="ko-KR" altLang="en-US" sz="36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12938" y="346189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N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cxnSp>
        <p:nvCxnSpPr>
          <p:cNvPr id="42" name="직선 연결선 41"/>
          <p:cNvCxnSpPr>
            <a:cxnSpLocks noChangeAspect="1"/>
          </p:cNvCxnSpPr>
          <p:nvPr/>
        </p:nvCxnSpPr>
        <p:spPr>
          <a:xfrm rot="18900000">
            <a:off x="7160841" y="1603554"/>
            <a:ext cx="1836000" cy="183600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cxnSpLocks noChangeAspect="1"/>
          </p:cNvCxnSpPr>
          <p:nvPr/>
        </p:nvCxnSpPr>
        <p:spPr>
          <a:xfrm rot="2700000">
            <a:off x="9972587" y="2510705"/>
            <a:ext cx="1296000" cy="129600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7166877" y="1827456"/>
            <a:ext cx="1823925" cy="596648"/>
            <a:chOff x="7017609" y="1792019"/>
            <a:chExt cx="1823925" cy="596648"/>
          </a:xfrm>
        </p:grpSpPr>
        <p:sp>
          <p:nvSpPr>
            <p:cNvPr id="119" name="타원 118"/>
            <p:cNvSpPr/>
            <p:nvPr/>
          </p:nvSpPr>
          <p:spPr>
            <a:xfrm>
              <a:off x="8596721" y="2127148"/>
              <a:ext cx="180000" cy="18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7017609" y="1796503"/>
              <a:ext cx="770076" cy="340796"/>
              <a:chOff x="7017609" y="1796503"/>
              <a:chExt cx="770076" cy="340796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7017609" y="1798745"/>
                <a:ext cx="3097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7477985" y="1796503"/>
                <a:ext cx="3097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83" name="직선 화살표 연결선 82"/>
              <p:cNvCxnSpPr/>
              <p:nvPr/>
            </p:nvCxnSpPr>
            <p:spPr>
              <a:xfrm>
                <a:off x="7306940" y="1958000"/>
                <a:ext cx="19800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>
              <a:off x="8067450" y="1792019"/>
              <a:ext cx="774084" cy="340796"/>
              <a:chOff x="7016006" y="1796503"/>
              <a:chExt cx="774084" cy="340796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7016006" y="1798745"/>
                <a:ext cx="31290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N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7475580" y="1796503"/>
                <a:ext cx="3145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U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89" name="직선 화살표 연결선 88"/>
              <p:cNvCxnSpPr/>
              <p:nvPr/>
            </p:nvCxnSpPr>
            <p:spPr>
              <a:xfrm>
                <a:off x="7306940" y="1958000"/>
                <a:ext cx="19800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/>
            <p:cNvGrpSpPr/>
            <p:nvPr/>
          </p:nvGrpSpPr>
          <p:grpSpPr>
            <a:xfrm>
              <a:off x="7023770" y="2047871"/>
              <a:ext cx="767671" cy="340796"/>
              <a:chOff x="7017610" y="1796503"/>
              <a:chExt cx="767671" cy="340796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7017610" y="1798745"/>
                <a:ext cx="3097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D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7480389" y="1796503"/>
                <a:ext cx="3048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P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108" name="직선 화살표 연결선 107"/>
              <p:cNvCxnSpPr/>
              <p:nvPr/>
            </p:nvCxnSpPr>
            <p:spPr>
              <a:xfrm>
                <a:off x="7306940" y="1958000"/>
                <a:ext cx="19800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그룹 108"/>
            <p:cNvGrpSpPr/>
            <p:nvPr/>
          </p:nvGrpSpPr>
          <p:grpSpPr>
            <a:xfrm>
              <a:off x="8065092" y="2047871"/>
              <a:ext cx="687783" cy="340796"/>
              <a:chOff x="7013602" y="1796503"/>
              <a:chExt cx="687783" cy="340796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7013602" y="1798745"/>
                <a:ext cx="3177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Q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7516654" y="1796503"/>
                <a:ext cx="18473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112" name="직선 화살표 연결선 111"/>
              <p:cNvCxnSpPr/>
              <p:nvPr/>
            </p:nvCxnSpPr>
            <p:spPr>
              <a:xfrm>
                <a:off x="7306940" y="1958000"/>
                <a:ext cx="19800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그룹 16"/>
          <p:cNvGrpSpPr/>
          <p:nvPr/>
        </p:nvGrpSpPr>
        <p:grpSpPr>
          <a:xfrm>
            <a:off x="6783707" y="2675323"/>
            <a:ext cx="2602051" cy="1209952"/>
            <a:chOff x="6783707" y="2573723"/>
            <a:chExt cx="2602051" cy="1209952"/>
          </a:xfrm>
        </p:grpSpPr>
        <p:sp>
          <p:nvSpPr>
            <p:cNvPr id="120" name="타원 119"/>
            <p:cNvSpPr/>
            <p:nvPr/>
          </p:nvSpPr>
          <p:spPr>
            <a:xfrm>
              <a:off x="6981897" y="257372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1" name="타원 120"/>
            <p:cNvSpPr/>
            <p:nvPr/>
          </p:nvSpPr>
          <p:spPr>
            <a:xfrm>
              <a:off x="7662468" y="257372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8335096" y="257372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9007916" y="2573842"/>
              <a:ext cx="180000" cy="18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5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783707" y="2811675"/>
              <a:ext cx="576000" cy="972000"/>
            </a:xfrm>
            <a:prstGeom prst="roundRect">
              <a:avLst>
                <a:gd name="adj" fmla="val 590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7463957" y="2810901"/>
              <a:ext cx="576000" cy="972000"/>
            </a:xfrm>
            <a:prstGeom prst="roundRect">
              <a:avLst>
                <a:gd name="adj" fmla="val 590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8144207" y="2810901"/>
              <a:ext cx="576000" cy="972000"/>
            </a:xfrm>
            <a:prstGeom prst="roundRect">
              <a:avLst>
                <a:gd name="adj" fmla="val 549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8809758" y="2810172"/>
              <a:ext cx="576000" cy="972000"/>
            </a:xfrm>
            <a:prstGeom prst="roundRect">
              <a:avLst>
                <a:gd name="adj" fmla="val 549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6855378" y="2926186"/>
              <a:ext cx="430987" cy="280857"/>
              <a:chOff x="6855378" y="2926186"/>
              <a:chExt cx="430987" cy="280857"/>
            </a:xfrm>
          </p:grpSpPr>
          <p:sp>
            <p:nvSpPr>
              <p:cNvPr id="125" name="직사각형 124"/>
              <p:cNvSpPr>
                <a:spLocks noChangeAspect="1"/>
              </p:cNvSpPr>
              <p:nvPr/>
            </p:nvSpPr>
            <p:spPr>
              <a:xfrm>
                <a:off x="7142365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26" name="직사각형 125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27" name="직사각형 126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28" name="직사각형 127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6855378" y="3368624"/>
              <a:ext cx="429625" cy="288360"/>
              <a:chOff x="6855378" y="3368624"/>
              <a:chExt cx="429625" cy="288360"/>
            </a:xfrm>
          </p:grpSpPr>
          <p:sp>
            <p:nvSpPr>
              <p:cNvPr id="129" name="직사각형 128"/>
              <p:cNvSpPr>
                <a:spLocks noChangeAspect="1"/>
              </p:cNvSpPr>
              <p:nvPr/>
            </p:nvSpPr>
            <p:spPr>
              <a:xfrm>
                <a:off x="6855378" y="3512984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0" name="직사각형 129"/>
              <p:cNvSpPr>
                <a:spLocks noChangeAspect="1"/>
              </p:cNvSpPr>
              <p:nvPr/>
            </p:nvSpPr>
            <p:spPr>
              <a:xfrm>
                <a:off x="6997533" y="3512624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1" name="직사각형 130"/>
              <p:cNvSpPr>
                <a:spLocks noChangeAspect="1"/>
              </p:cNvSpPr>
              <p:nvPr/>
            </p:nvSpPr>
            <p:spPr>
              <a:xfrm>
                <a:off x="6997864" y="3368624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2" name="직사각형 131"/>
              <p:cNvSpPr>
                <a:spLocks noChangeAspect="1"/>
              </p:cNvSpPr>
              <p:nvPr/>
            </p:nvSpPr>
            <p:spPr>
              <a:xfrm>
                <a:off x="7141003" y="3369400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7536463" y="2926186"/>
              <a:ext cx="430987" cy="280857"/>
              <a:chOff x="6855378" y="2926186"/>
              <a:chExt cx="430987" cy="280857"/>
            </a:xfrm>
          </p:grpSpPr>
          <p:sp>
            <p:nvSpPr>
              <p:cNvPr id="134" name="직사각형 133"/>
              <p:cNvSpPr>
                <a:spLocks noChangeAspect="1"/>
              </p:cNvSpPr>
              <p:nvPr/>
            </p:nvSpPr>
            <p:spPr>
              <a:xfrm>
                <a:off x="7142365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5" name="직사각형 134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6" name="직사각형 135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7" name="직사각형 136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8216718" y="2922614"/>
              <a:ext cx="430987" cy="280857"/>
              <a:chOff x="6855378" y="2926186"/>
              <a:chExt cx="430987" cy="280857"/>
            </a:xfrm>
          </p:grpSpPr>
          <p:sp>
            <p:nvSpPr>
              <p:cNvPr id="139" name="직사각형 138"/>
              <p:cNvSpPr>
                <a:spLocks noChangeAspect="1"/>
              </p:cNvSpPr>
              <p:nvPr/>
            </p:nvSpPr>
            <p:spPr>
              <a:xfrm>
                <a:off x="7142365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0" name="직사각형 139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1" name="직사각형 140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2" name="직사각형 141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43" name="그룹 142"/>
            <p:cNvGrpSpPr/>
            <p:nvPr/>
          </p:nvGrpSpPr>
          <p:grpSpPr>
            <a:xfrm>
              <a:off x="8884544" y="2922614"/>
              <a:ext cx="430987" cy="280857"/>
              <a:chOff x="6855378" y="2926186"/>
              <a:chExt cx="430987" cy="280857"/>
            </a:xfrm>
          </p:grpSpPr>
          <p:sp>
            <p:nvSpPr>
              <p:cNvPr id="144" name="직사각형 143"/>
              <p:cNvSpPr>
                <a:spLocks noChangeAspect="1"/>
              </p:cNvSpPr>
              <p:nvPr/>
            </p:nvSpPr>
            <p:spPr>
              <a:xfrm>
                <a:off x="7142365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5" name="직사각형 144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6" name="직사각형 145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7" name="직사각형 146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 rot="10800000">
              <a:off x="8882264" y="3372066"/>
              <a:ext cx="430987" cy="280857"/>
              <a:chOff x="6855378" y="2926186"/>
              <a:chExt cx="430987" cy="280857"/>
            </a:xfrm>
          </p:grpSpPr>
          <p:sp>
            <p:nvSpPr>
              <p:cNvPr id="149" name="직사각형 148"/>
              <p:cNvSpPr>
                <a:spLocks noChangeAspect="1"/>
              </p:cNvSpPr>
              <p:nvPr/>
            </p:nvSpPr>
            <p:spPr>
              <a:xfrm>
                <a:off x="7142365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0" name="직사각형 149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1" name="직사각형 150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2" name="직사각형 151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10800000">
              <a:off x="7536463" y="3375637"/>
              <a:ext cx="430987" cy="280857"/>
              <a:chOff x="6855378" y="2926186"/>
              <a:chExt cx="430987" cy="280857"/>
            </a:xfrm>
          </p:grpSpPr>
          <p:sp>
            <p:nvSpPr>
              <p:cNvPr id="154" name="직사각형 153"/>
              <p:cNvSpPr>
                <a:spLocks noChangeAspect="1"/>
              </p:cNvSpPr>
              <p:nvPr/>
            </p:nvSpPr>
            <p:spPr>
              <a:xfrm>
                <a:off x="6999490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5" name="직사각형 154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6" name="직사각형 155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7" name="직사각형 156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 rot="10800000">
              <a:off x="8290431" y="3376663"/>
              <a:ext cx="286464" cy="281679"/>
              <a:chOff x="6855217" y="2925364"/>
              <a:chExt cx="286464" cy="281679"/>
            </a:xfrm>
          </p:grpSpPr>
          <p:sp>
            <p:nvSpPr>
              <p:cNvPr id="159" name="직사각형 158"/>
              <p:cNvSpPr>
                <a:spLocks noChangeAspect="1"/>
              </p:cNvSpPr>
              <p:nvPr/>
            </p:nvSpPr>
            <p:spPr>
              <a:xfrm>
                <a:off x="6997109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>
                <a:spLocks noChangeAspect="1"/>
              </p:cNvSpPr>
              <p:nvPr/>
            </p:nvSpPr>
            <p:spPr>
              <a:xfrm>
                <a:off x="6855217" y="2925364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7497801" y="4047039"/>
            <a:ext cx="118173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회전</a:t>
            </a:r>
            <a:r>
              <a:rPr lang="en-US" altLang="ko-KR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뒤집기 금지</a:t>
            </a:r>
            <a:endParaRPr lang="ko-KR" altLang="en-US" sz="1100"/>
          </a:p>
        </p:txBody>
      </p:sp>
      <p:grpSp>
        <p:nvGrpSpPr>
          <p:cNvPr id="91" name="그룹 90"/>
          <p:cNvGrpSpPr/>
          <p:nvPr/>
        </p:nvGrpSpPr>
        <p:grpSpPr>
          <a:xfrm>
            <a:off x="3041574" y="1634603"/>
            <a:ext cx="2880000" cy="2880000"/>
            <a:chOff x="3047915" y="1634603"/>
            <a:chExt cx="2880000" cy="2880000"/>
          </a:xfrm>
        </p:grpSpPr>
        <p:sp>
          <p:nvSpPr>
            <p:cNvPr id="92" name="직사각형 91"/>
            <p:cNvSpPr>
              <a:spLocks noChangeAspect="1"/>
            </p:cNvSpPr>
            <p:nvPr/>
          </p:nvSpPr>
          <p:spPr>
            <a:xfrm>
              <a:off x="3047915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3528068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105" name="직선 연결선 104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/>
            <p:cNvSpPr txBox="1"/>
            <p:nvPr/>
          </p:nvSpPr>
          <p:spPr>
            <a:xfrm>
              <a:off x="3684603" y="2234481"/>
              <a:ext cx="359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L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305012" y="2234481"/>
              <a:ext cx="3658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P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913030" y="2224955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C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685943" y="2826955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E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302344" y="282695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K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898247" y="2826954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O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687717" y="3452366"/>
              <a:ext cx="378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H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324342" y="3461891"/>
              <a:ext cx="314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I</a:t>
              </a:r>
              <a:endParaRPr lang="ko-KR" altLang="en-US" sz="36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912938" y="34618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N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4" name="직사각형 103"/>
            <p:cNvSpPr>
              <a:spLocks noChangeAspect="1"/>
            </p:cNvSpPr>
            <p:nvPr/>
          </p:nvSpPr>
          <p:spPr>
            <a:xfrm>
              <a:off x="3183088" y="1762388"/>
              <a:ext cx="216000" cy="216000"/>
            </a:xfrm>
            <a:prstGeom prst="rect">
              <a:avLst/>
            </a:prstGeom>
            <a:pattFill prst="dkVert">
              <a:fgClr>
                <a:srgbClr val="E6F5FA"/>
              </a:fgClr>
              <a:bgClr>
                <a:schemeClr val="bg1"/>
              </a:bgClr>
            </a:patt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7515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6638840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/>
        </p:nvSpPr>
        <p:spPr>
          <a:xfrm>
            <a:off x="3047915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528068" y="2113427"/>
            <a:ext cx="1919693" cy="1922352"/>
            <a:chOff x="3524884" y="2200858"/>
            <a:chExt cx="1919693" cy="1922352"/>
          </a:xfrm>
        </p:grpSpPr>
        <p:cxnSp>
          <p:nvCxnSpPr>
            <p:cNvPr id="10" name="직선 연결선 9"/>
            <p:cNvCxnSpPr>
              <a:cxnSpLocks noChangeAspect="1"/>
            </p:cNvCxnSpPr>
            <p:nvPr/>
          </p:nvCxnSpPr>
          <p:spPr>
            <a:xfrm rot="-2700000">
              <a:off x="3852446" y="2200858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cxnSpLocks noChangeAspect="1"/>
            </p:cNvCxnSpPr>
            <p:nvPr/>
          </p:nvCxnSpPr>
          <p:spPr>
            <a:xfrm rot="-2700000">
              <a:off x="3852447" y="2827210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 noChangeAspect="1"/>
            </p:cNvCxnSpPr>
            <p:nvPr/>
          </p:nvCxnSpPr>
          <p:spPr>
            <a:xfrm rot="2700000">
              <a:off x="3524884" y="2536985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cxnSpLocks noChangeAspect="1"/>
            </p:cNvCxnSpPr>
            <p:nvPr/>
          </p:nvCxnSpPr>
          <p:spPr>
            <a:xfrm rot="2700000">
              <a:off x="4148577" y="2536984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684603" y="2234481"/>
            <a:ext cx="359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05012" y="2234481"/>
            <a:ext cx="365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13030" y="222495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85943" y="2826955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E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02344" y="28269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K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98247" y="2826954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7717" y="3452366"/>
            <a:ext cx="378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H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24342" y="3461891"/>
            <a:ext cx="314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</a:t>
            </a:r>
            <a:endParaRPr lang="ko-KR" altLang="en-US" sz="36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12938" y="346189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N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7118993" y="2113427"/>
            <a:ext cx="1919693" cy="1922352"/>
            <a:chOff x="3524884" y="2200858"/>
            <a:chExt cx="1919693" cy="1922352"/>
          </a:xfrm>
        </p:grpSpPr>
        <p:cxnSp>
          <p:nvCxnSpPr>
            <p:cNvPr id="42" name="직선 연결선 41"/>
            <p:cNvCxnSpPr>
              <a:cxnSpLocks noChangeAspect="1"/>
            </p:cNvCxnSpPr>
            <p:nvPr/>
          </p:nvCxnSpPr>
          <p:spPr>
            <a:xfrm rot="-2700000">
              <a:off x="3852446" y="2200858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cxnSpLocks noChangeAspect="1"/>
            </p:cNvCxnSpPr>
            <p:nvPr/>
          </p:nvCxnSpPr>
          <p:spPr>
            <a:xfrm rot="-2700000">
              <a:off x="3852447" y="2827210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cxnSpLocks noChangeAspect="1"/>
            </p:cNvCxnSpPr>
            <p:nvPr/>
          </p:nvCxnSpPr>
          <p:spPr>
            <a:xfrm rot="2700000">
              <a:off x="3524884" y="2536985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cxnSpLocks noChangeAspect="1"/>
            </p:cNvCxnSpPr>
            <p:nvPr/>
          </p:nvCxnSpPr>
          <p:spPr>
            <a:xfrm rot="2700000">
              <a:off x="4148577" y="2536984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직사각형 85"/>
          <p:cNvSpPr/>
          <p:nvPr/>
        </p:nvSpPr>
        <p:spPr>
          <a:xfrm>
            <a:off x="6889550" y="1780152"/>
            <a:ext cx="2410009" cy="282123"/>
          </a:xfrm>
          <a:prstGeom prst="rect">
            <a:avLst/>
          </a:prstGeom>
          <a:solidFill>
            <a:schemeClr val="bg1"/>
          </a:solidFill>
          <a:ln w="15875">
            <a:solidFill>
              <a:srgbClr val="93D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각 칸에 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1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부터 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9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까지 하나씩 넣자</a:t>
            </a:r>
            <a:endParaRPr lang="ko-KR" altLang="en-US" sz="105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873835" y="4064031"/>
            <a:ext cx="2410009" cy="394940"/>
          </a:xfrm>
          <a:prstGeom prst="rect">
            <a:avLst/>
          </a:prstGeom>
          <a:solidFill>
            <a:schemeClr val="bg1"/>
          </a:solidFill>
          <a:ln w="15875">
            <a:solidFill>
              <a:srgbClr val="93D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각 가로줄</a:t>
            </a:r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세로줄</a:t>
            </a:r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대각선줄의 숫자 합은 모두 같다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ctr"/>
            <a:endParaRPr lang="en-US" altLang="ko-KR" sz="30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ctr"/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PASSWORD  </a:t>
            </a:r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:</a:t>
            </a:r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  8 7 </a:t>
            </a:r>
            <a:r>
              <a:rPr lang="en-US" altLang="ko-KR" sz="800" smtClean="0">
                <a:solidFill>
                  <a:srgbClr val="2DA3A3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G</a:t>
            </a:r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 9 2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62532" y="2835943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880707" y="3479014"/>
            <a:ext cx="396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endParaRPr lang="ko-KR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505612" y="2204565"/>
            <a:ext cx="407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endParaRPr lang="ko-KR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063630" y="1634603"/>
            <a:ext cx="2880000" cy="2880000"/>
            <a:chOff x="3047915" y="1634603"/>
            <a:chExt cx="2880000" cy="2880000"/>
          </a:xfrm>
        </p:grpSpPr>
        <p:sp>
          <p:nvSpPr>
            <p:cNvPr id="31" name="직사각형 30"/>
            <p:cNvSpPr>
              <a:spLocks noChangeAspect="1"/>
            </p:cNvSpPr>
            <p:nvPr/>
          </p:nvSpPr>
          <p:spPr>
            <a:xfrm>
              <a:off x="3047915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3528068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50" name="직선 연결선 49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3684603" y="2234481"/>
              <a:ext cx="359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L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05012" y="2234481"/>
              <a:ext cx="3658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P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13030" y="2224955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C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85943" y="2826955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E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02344" y="282695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K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98247" y="2826954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O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87717" y="3452366"/>
              <a:ext cx="378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H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324342" y="3461891"/>
              <a:ext cx="314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I</a:t>
              </a:r>
              <a:endParaRPr lang="ko-KR" altLang="en-US" sz="36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912938" y="34618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N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49" name="직사각형 48"/>
            <p:cNvSpPr>
              <a:spLocks noChangeAspect="1"/>
            </p:cNvSpPr>
            <p:nvPr/>
          </p:nvSpPr>
          <p:spPr>
            <a:xfrm>
              <a:off x="3183088" y="1762388"/>
              <a:ext cx="216000" cy="216000"/>
            </a:xfrm>
            <a:prstGeom prst="rect">
              <a:avLst/>
            </a:prstGeom>
            <a:pattFill prst="dkVert">
              <a:fgClr>
                <a:srgbClr val="E6F5FA"/>
              </a:fgClr>
              <a:bgClr>
                <a:schemeClr val="bg1"/>
              </a:bgClr>
            </a:patt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909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038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581314" y="1440835"/>
            <a:ext cx="2880000" cy="2880000"/>
            <a:chOff x="3581314" y="1440835"/>
            <a:chExt cx="2880000" cy="2880000"/>
          </a:xfrm>
        </p:grpSpPr>
        <p:grpSp>
          <p:nvGrpSpPr>
            <p:cNvPr id="5" name="그룹 4"/>
            <p:cNvGrpSpPr/>
            <p:nvPr/>
          </p:nvGrpSpPr>
          <p:grpSpPr>
            <a:xfrm>
              <a:off x="3581314" y="1440835"/>
              <a:ext cx="2880000" cy="2880000"/>
              <a:chOff x="3581314" y="1440835"/>
              <a:chExt cx="2880000" cy="2880000"/>
            </a:xfrm>
          </p:grpSpPr>
          <p:sp>
            <p:nvSpPr>
              <p:cNvPr id="2" name="직사각형 1"/>
              <p:cNvSpPr>
                <a:spLocks noChangeAspect="1"/>
              </p:cNvSpPr>
              <p:nvPr/>
            </p:nvSpPr>
            <p:spPr>
              <a:xfrm>
                <a:off x="3581314" y="1440835"/>
                <a:ext cx="2880000" cy="2880000"/>
              </a:xfrm>
              <a:prstGeom prst="rect">
                <a:avLst/>
              </a:prstGeom>
              <a:solidFill>
                <a:srgbClr val="EFF9C3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4116941" y="1680379"/>
                <a:ext cx="1800000" cy="281937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A8CB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가장 작은 값은 </a:t>
                </a:r>
                <a:r>
                  <a:rPr lang="en-US" altLang="ko-KR" sz="105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1</a:t>
                </a:r>
                <a:r>
                  <a:rPr lang="ko-KR" altLang="en-US" sz="105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이다</a:t>
                </a:r>
                <a:endParaRPr lang="ko-KR" altLang="en-US" sz="105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>
                <a:off x="3757303" y="2526741"/>
                <a:ext cx="454737" cy="0"/>
              </a:xfrm>
              <a:prstGeom prst="line">
                <a:avLst/>
              </a:prstGeom>
              <a:ln w="63500">
                <a:solidFill>
                  <a:srgbClr val="A8CB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4424650" y="2526741"/>
                <a:ext cx="454737" cy="0"/>
              </a:xfrm>
              <a:prstGeom prst="line">
                <a:avLst/>
              </a:prstGeom>
              <a:ln w="63500">
                <a:solidFill>
                  <a:srgbClr val="A8CB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다이아몬드 85"/>
              <p:cNvSpPr>
                <a:spLocks noChangeAspect="1"/>
              </p:cNvSpPr>
              <p:nvPr/>
            </p:nvSpPr>
            <p:spPr>
              <a:xfrm>
                <a:off x="3901222" y="2289666"/>
                <a:ext cx="181895" cy="181895"/>
              </a:xfrm>
              <a:prstGeom prst="diamond">
                <a:avLst/>
              </a:prstGeom>
              <a:solidFill>
                <a:schemeClr val="bg1"/>
              </a:solidFill>
              <a:ln w="317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이등변 삼각형 86"/>
              <p:cNvSpPr>
                <a:spLocks noChangeAspect="1"/>
              </p:cNvSpPr>
              <p:nvPr/>
            </p:nvSpPr>
            <p:spPr>
              <a:xfrm rot="10800000">
                <a:off x="4351583" y="2316137"/>
                <a:ext cx="181468" cy="151579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이등변 삼각형 87"/>
              <p:cNvSpPr>
                <a:spLocks noChangeAspect="1"/>
              </p:cNvSpPr>
              <p:nvPr/>
            </p:nvSpPr>
            <p:spPr>
              <a:xfrm rot="10800000">
                <a:off x="4559573" y="2316752"/>
                <a:ext cx="181468" cy="151579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이등변 삼각형 88"/>
              <p:cNvSpPr>
                <a:spLocks noChangeAspect="1"/>
              </p:cNvSpPr>
              <p:nvPr/>
            </p:nvSpPr>
            <p:spPr>
              <a:xfrm rot="10800000">
                <a:off x="4462903" y="2138044"/>
                <a:ext cx="181468" cy="151579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이등변 삼각형 89"/>
              <p:cNvSpPr>
                <a:spLocks noChangeAspect="1"/>
              </p:cNvSpPr>
              <p:nvPr/>
            </p:nvSpPr>
            <p:spPr>
              <a:xfrm rot="10800000">
                <a:off x="4677337" y="2138659"/>
                <a:ext cx="181468" cy="151579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6" name="직선 연결선 75"/>
              <p:cNvCxnSpPr/>
              <p:nvPr/>
            </p:nvCxnSpPr>
            <p:spPr>
              <a:xfrm flipH="1">
                <a:off x="3992297" y="2530283"/>
                <a:ext cx="1942" cy="151579"/>
              </a:xfrm>
              <a:prstGeom prst="line">
                <a:avLst/>
              </a:prstGeom>
              <a:ln w="63500">
                <a:solidFill>
                  <a:srgbClr val="A8CB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 flipH="1">
                <a:off x="4652251" y="2530282"/>
                <a:ext cx="1942" cy="151579"/>
              </a:xfrm>
              <a:prstGeom prst="line">
                <a:avLst/>
              </a:prstGeom>
              <a:ln w="63500">
                <a:solidFill>
                  <a:srgbClr val="A8CB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>
                <a:off x="3960390" y="2668515"/>
                <a:ext cx="723600" cy="0"/>
              </a:xfrm>
              <a:prstGeom prst="line">
                <a:avLst/>
              </a:prstGeom>
              <a:ln w="63500">
                <a:solidFill>
                  <a:srgbClr val="A8CB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 flipH="1">
                <a:off x="4321009" y="2679361"/>
                <a:ext cx="1942" cy="121263"/>
              </a:xfrm>
              <a:prstGeom prst="line">
                <a:avLst/>
              </a:prstGeom>
              <a:ln w="63500">
                <a:solidFill>
                  <a:srgbClr val="A8CB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4093641" y="2800624"/>
                <a:ext cx="454737" cy="0"/>
              </a:xfrm>
              <a:prstGeom prst="line">
                <a:avLst/>
              </a:prstGeom>
              <a:ln w="63500">
                <a:solidFill>
                  <a:srgbClr val="A8CB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이등변 삼각형 120"/>
              <p:cNvSpPr>
                <a:spLocks noChangeAspect="1"/>
              </p:cNvSpPr>
              <p:nvPr/>
            </p:nvSpPr>
            <p:spPr>
              <a:xfrm rot="10800000">
                <a:off x="4768242" y="2319306"/>
                <a:ext cx="181468" cy="151579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9" name="그룹 138"/>
              <p:cNvGrpSpPr/>
              <p:nvPr/>
            </p:nvGrpSpPr>
            <p:grpSpPr>
              <a:xfrm>
                <a:off x="5144123" y="2530936"/>
                <a:ext cx="1122084" cy="0"/>
                <a:chOff x="7102475" y="2162237"/>
                <a:chExt cx="1332474" cy="0"/>
              </a:xfrm>
            </p:grpSpPr>
            <p:cxnSp>
              <p:nvCxnSpPr>
                <p:cNvPr id="151" name="직선 연결선 150"/>
                <p:cNvCxnSpPr/>
                <p:nvPr/>
              </p:nvCxnSpPr>
              <p:spPr>
                <a:xfrm>
                  <a:off x="7102475" y="2162237"/>
                  <a:ext cx="540000" cy="0"/>
                </a:xfrm>
                <a:prstGeom prst="line">
                  <a:avLst/>
                </a:prstGeom>
                <a:ln w="63500">
                  <a:solidFill>
                    <a:srgbClr val="A8CB1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직선 연결선 151"/>
                <p:cNvCxnSpPr/>
                <p:nvPr/>
              </p:nvCxnSpPr>
              <p:spPr>
                <a:xfrm>
                  <a:off x="7894949" y="2162237"/>
                  <a:ext cx="540000" cy="0"/>
                </a:xfrm>
                <a:prstGeom prst="line">
                  <a:avLst/>
                </a:prstGeom>
                <a:ln w="63500">
                  <a:solidFill>
                    <a:srgbClr val="A8CB1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0" name="다이아몬드 139"/>
              <p:cNvSpPr>
                <a:spLocks noChangeAspect="1"/>
              </p:cNvSpPr>
              <p:nvPr/>
            </p:nvSpPr>
            <p:spPr>
              <a:xfrm rot="2700000">
                <a:off x="5272846" y="2293790"/>
                <a:ext cx="212211" cy="212211"/>
              </a:xfrm>
              <a:prstGeom prst="diamond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5" name="직선 연결선 144"/>
              <p:cNvCxnSpPr/>
              <p:nvPr/>
            </p:nvCxnSpPr>
            <p:spPr>
              <a:xfrm flipH="1">
                <a:off x="5379117" y="2534478"/>
                <a:ext cx="1942" cy="151579"/>
              </a:xfrm>
              <a:prstGeom prst="line">
                <a:avLst/>
              </a:prstGeom>
              <a:ln w="63500">
                <a:solidFill>
                  <a:srgbClr val="A8CB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/>
              <p:cNvCxnSpPr/>
              <p:nvPr/>
            </p:nvCxnSpPr>
            <p:spPr>
              <a:xfrm flipH="1">
                <a:off x="6039072" y="2534477"/>
                <a:ext cx="1942" cy="151579"/>
              </a:xfrm>
              <a:prstGeom prst="line">
                <a:avLst/>
              </a:prstGeom>
              <a:ln w="63500">
                <a:solidFill>
                  <a:srgbClr val="A8CB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>
                <a:off x="5347210" y="2682235"/>
                <a:ext cx="723600" cy="0"/>
              </a:xfrm>
              <a:prstGeom prst="line">
                <a:avLst/>
              </a:prstGeom>
              <a:ln w="63500">
                <a:solidFill>
                  <a:srgbClr val="A8CB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flipH="1">
                <a:off x="5707829" y="2683556"/>
                <a:ext cx="1942" cy="121263"/>
              </a:xfrm>
              <a:prstGeom prst="line">
                <a:avLst/>
              </a:prstGeom>
              <a:ln w="63500">
                <a:solidFill>
                  <a:srgbClr val="A8CB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>
                <a:off x="5480461" y="2804819"/>
                <a:ext cx="454737" cy="0"/>
              </a:xfrm>
              <a:prstGeom prst="line">
                <a:avLst/>
              </a:prstGeom>
              <a:ln w="63500">
                <a:solidFill>
                  <a:srgbClr val="A8CB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이등변 삼각형 153"/>
              <p:cNvSpPr>
                <a:spLocks noChangeAspect="1"/>
              </p:cNvSpPr>
              <p:nvPr/>
            </p:nvSpPr>
            <p:spPr>
              <a:xfrm>
                <a:off x="5835325" y="2327732"/>
                <a:ext cx="181468" cy="151579"/>
              </a:xfrm>
              <a:prstGeom prst="triangl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이등변 삼각형 154"/>
              <p:cNvSpPr>
                <a:spLocks noChangeAspect="1"/>
              </p:cNvSpPr>
              <p:nvPr/>
            </p:nvSpPr>
            <p:spPr>
              <a:xfrm>
                <a:off x="6051359" y="2327732"/>
                <a:ext cx="181468" cy="151579"/>
              </a:xfrm>
              <a:prstGeom prst="triangl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8" name="그룹 67"/>
              <p:cNvGrpSpPr>
                <a:grpSpLocks/>
              </p:cNvGrpSpPr>
              <p:nvPr/>
            </p:nvGrpSpPr>
            <p:grpSpPr>
              <a:xfrm>
                <a:off x="3757303" y="3333798"/>
                <a:ext cx="1128600" cy="273600"/>
                <a:chOff x="3942701" y="3023719"/>
                <a:chExt cx="1332474" cy="325236"/>
              </a:xfrm>
            </p:grpSpPr>
            <p:cxnSp>
              <p:nvCxnSpPr>
                <p:cNvPr id="156" name="직선 연결선 155"/>
                <p:cNvCxnSpPr/>
                <p:nvPr/>
              </p:nvCxnSpPr>
              <p:spPr>
                <a:xfrm>
                  <a:off x="3942701" y="3023719"/>
                  <a:ext cx="540000" cy="0"/>
                </a:xfrm>
                <a:prstGeom prst="line">
                  <a:avLst/>
                </a:prstGeom>
                <a:ln w="63500">
                  <a:solidFill>
                    <a:srgbClr val="A8CB1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/>
                <p:cNvCxnSpPr/>
                <p:nvPr/>
              </p:nvCxnSpPr>
              <p:spPr>
                <a:xfrm>
                  <a:off x="4735175" y="3023719"/>
                  <a:ext cx="540000" cy="0"/>
                </a:xfrm>
                <a:prstGeom prst="line">
                  <a:avLst/>
                </a:prstGeom>
                <a:ln w="63500">
                  <a:solidFill>
                    <a:srgbClr val="A8CB1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직선 연결선 157"/>
                <p:cNvCxnSpPr/>
                <p:nvPr/>
              </p:nvCxnSpPr>
              <p:spPr>
                <a:xfrm flipH="1">
                  <a:off x="4221756" y="3027925"/>
                  <a:ext cx="2306" cy="180000"/>
                </a:xfrm>
                <a:prstGeom prst="line">
                  <a:avLst/>
                </a:prstGeom>
                <a:ln w="63500">
                  <a:solidFill>
                    <a:srgbClr val="A8CB1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직선 연결선 158"/>
                <p:cNvCxnSpPr/>
                <p:nvPr/>
              </p:nvCxnSpPr>
              <p:spPr>
                <a:xfrm flipH="1">
                  <a:off x="5001704" y="3027924"/>
                  <a:ext cx="2306" cy="180000"/>
                </a:xfrm>
                <a:prstGeom prst="line">
                  <a:avLst/>
                </a:prstGeom>
                <a:ln w="63500">
                  <a:solidFill>
                    <a:srgbClr val="A8CB1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/>
                <p:cNvCxnSpPr/>
                <p:nvPr/>
              </p:nvCxnSpPr>
              <p:spPr>
                <a:xfrm>
                  <a:off x="4183910" y="3203387"/>
                  <a:ext cx="854313" cy="0"/>
                </a:xfrm>
                <a:prstGeom prst="line">
                  <a:avLst/>
                </a:prstGeom>
                <a:ln w="63500">
                  <a:solidFill>
                    <a:srgbClr val="A8CB1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직선 연결선 160"/>
                <p:cNvCxnSpPr/>
                <p:nvPr/>
              </p:nvCxnSpPr>
              <p:spPr>
                <a:xfrm flipH="1">
                  <a:off x="4612102" y="3204955"/>
                  <a:ext cx="2306" cy="144000"/>
                </a:xfrm>
                <a:prstGeom prst="line">
                  <a:avLst/>
                </a:prstGeom>
                <a:ln w="63500">
                  <a:solidFill>
                    <a:srgbClr val="A8CB1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연결선 161"/>
                <p:cNvCxnSpPr/>
                <p:nvPr/>
              </p:nvCxnSpPr>
              <p:spPr>
                <a:xfrm>
                  <a:off x="4342102" y="3348955"/>
                  <a:ext cx="540000" cy="0"/>
                </a:xfrm>
                <a:prstGeom prst="line">
                  <a:avLst/>
                </a:prstGeom>
                <a:ln w="63500">
                  <a:solidFill>
                    <a:srgbClr val="A8CB1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그룹 162"/>
              <p:cNvGrpSpPr>
                <a:grpSpLocks/>
              </p:cNvGrpSpPr>
              <p:nvPr/>
            </p:nvGrpSpPr>
            <p:grpSpPr>
              <a:xfrm>
                <a:off x="5144123" y="3335071"/>
                <a:ext cx="1128600" cy="273600"/>
                <a:chOff x="3942701" y="3023719"/>
                <a:chExt cx="1332474" cy="325236"/>
              </a:xfrm>
            </p:grpSpPr>
            <p:cxnSp>
              <p:nvCxnSpPr>
                <p:cNvPr id="164" name="직선 연결선 163"/>
                <p:cNvCxnSpPr/>
                <p:nvPr/>
              </p:nvCxnSpPr>
              <p:spPr>
                <a:xfrm>
                  <a:off x="3942701" y="3023719"/>
                  <a:ext cx="540000" cy="0"/>
                </a:xfrm>
                <a:prstGeom prst="line">
                  <a:avLst/>
                </a:prstGeom>
                <a:ln w="63500">
                  <a:solidFill>
                    <a:srgbClr val="A8CB1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직선 연결선 164"/>
                <p:cNvCxnSpPr/>
                <p:nvPr/>
              </p:nvCxnSpPr>
              <p:spPr>
                <a:xfrm>
                  <a:off x="4735175" y="3023719"/>
                  <a:ext cx="540000" cy="0"/>
                </a:xfrm>
                <a:prstGeom prst="line">
                  <a:avLst/>
                </a:prstGeom>
                <a:ln w="63500">
                  <a:solidFill>
                    <a:srgbClr val="A8CB1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직선 연결선 165"/>
                <p:cNvCxnSpPr/>
                <p:nvPr/>
              </p:nvCxnSpPr>
              <p:spPr>
                <a:xfrm flipH="1">
                  <a:off x="4221756" y="3027925"/>
                  <a:ext cx="2306" cy="180000"/>
                </a:xfrm>
                <a:prstGeom prst="line">
                  <a:avLst/>
                </a:prstGeom>
                <a:ln w="63500">
                  <a:solidFill>
                    <a:srgbClr val="A8CB1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직선 연결선 166"/>
                <p:cNvCxnSpPr/>
                <p:nvPr/>
              </p:nvCxnSpPr>
              <p:spPr>
                <a:xfrm flipH="1">
                  <a:off x="5001704" y="3027924"/>
                  <a:ext cx="2306" cy="180000"/>
                </a:xfrm>
                <a:prstGeom prst="line">
                  <a:avLst/>
                </a:prstGeom>
                <a:ln w="63500">
                  <a:solidFill>
                    <a:srgbClr val="A8CB1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직선 연결선 167"/>
                <p:cNvCxnSpPr/>
                <p:nvPr/>
              </p:nvCxnSpPr>
              <p:spPr>
                <a:xfrm>
                  <a:off x="4183910" y="3203387"/>
                  <a:ext cx="854313" cy="0"/>
                </a:xfrm>
                <a:prstGeom prst="line">
                  <a:avLst/>
                </a:prstGeom>
                <a:ln w="63500">
                  <a:solidFill>
                    <a:srgbClr val="A8CB1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직선 연결선 168"/>
                <p:cNvCxnSpPr/>
                <p:nvPr/>
              </p:nvCxnSpPr>
              <p:spPr>
                <a:xfrm flipH="1">
                  <a:off x="4612102" y="3204955"/>
                  <a:ext cx="2306" cy="144000"/>
                </a:xfrm>
                <a:prstGeom prst="line">
                  <a:avLst/>
                </a:prstGeom>
                <a:ln w="63500">
                  <a:solidFill>
                    <a:srgbClr val="A8CB1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직선 연결선 169"/>
                <p:cNvCxnSpPr/>
                <p:nvPr/>
              </p:nvCxnSpPr>
              <p:spPr>
                <a:xfrm>
                  <a:off x="4342102" y="3348955"/>
                  <a:ext cx="540000" cy="0"/>
                </a:xfrm>
                <a:prstGeom prst="line">
                  <a:avLst/>
                </a:prstGeom>
                <a:ln w="63500">
                  <a:solidFill>
                    <a:srgbClr val="A8CB1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1" name="이등변 삼각형 170"/>
              <p:cNvSpPr>
                <a:spLocks noChangeAspect="1"/>
              </p:cNvSpPr>
              <p:nvPr/>
            </p:nvSpPr>
            <p:spPr>
              <a:xfrm>
                <a:off x="3899284" y="3121861"/>
                <a:ext cx="181468" cy="151579"/>
              </a:xfrm>
              <a:prstGeom prst="triangl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이등변 삼각형 171"/>
              <p:cNvSpPr>
                <a:spLocks noChangeAspect="1"/>
              </p:cNvSpPr>
              <p:nvPr/>
            </p:nvSpPr>
            <p:spPr>
              <a:xfrm rot="10800000">
                <a:off x="5282521" y="3121060"/>
                <a:ext cx="181468" cy="151579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이등변 삼각형 172"/>
              <p:cNvSpPr>
                <a:spLocks noChangeAspect="1"/>
              </p:cNvSpPr>
              <p:nvPr/>
            </p:nvSpPr>
            <p:spPr>
              <a:xfrm>
                <a:off x="5835860" y="3124235"/>
                <a:ext cx="181468" cy="151579"/>
              </a:xfrm>
              <a:prstGeom prst="triangl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다이아몬드 173"/>
              <p:cNvSpPr>
                <a:spLocks noChangeAspect="1"/>
              </p:cNvSpPr>
              <p:nvPr/>
            </p:nvSpPr>
            <p:spPr>
              <a:xfrm>
                <a:off x="4435344" y="3095901"/>
                <a:ext cx="181895" cy="181895"/>
              </a:xfrm>
              <a:prstGeom prst="diamond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564971" y="3054776"/>
                <a:ext cx="4042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- 2</a:t>
                </a:r>
                <a:endParaRPr lang="ko-KR" altLang="en-US" sz="1200" b="1"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5954586" y="3069522"/>
                <a:ext cx="4042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- 2</a:t>
                </a:r>
                <a:endParaRPr lang="ko-KR" altLang="en-US" sz="1200" b="1"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  <p:sp>
            <p:nvSpPr>
              <p:cNvPr id="179" name="직사각형 178"/>
              <p:cNvSpPr/>
              <p:nvPr/>
            </p:nvSpPr>
            <p:spPr>
              <a:xfrm>
                <a:off x="3926441" y="3804373"/>
                <a:ext cx="2189747" cy="282123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A8CB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PASSWORD </a:t>
                </a:r>
                <a:r>
                  <a:rPr lang="en-US" altLang="ko-KR" sz="12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 :                       .</a:t>
                </a:r>
                <a:endParaRPr lang="ko-KR" altLang="en-U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  <p:sp>
            <p:nvSpPr>
              <p:cNvPr id="180" name="다이아몬드 179"/>
              <p:cNvSpPr>
                <a:spLocks noChangeAspect="1"/>
              </p:cNvSpPr>
              <p:nvPr/>
            </p:nvSpPr>
            <p:spPr>
              <a:xfrm rot="2700000">
                <a:off x="5091668" y="3836617"/>
                <a:ext cx="212211" cy="212211"/>
              </a:xfrm>
              <a:prstGeom prst="diamond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이등변 삼각형 180"/>
              <p:cNvSpPr>
                <a:spLocks noChangeAspect="1"/>
              </p:cNvSpPr>
              <p:nvPr/>
            </p:nvSpPr>
            <p:spPr>
              <a:xfrm rot="10800000">
                <a:off x="5345374" y="3866933"/>
                <a:ext cx="181468" cy="151579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이등변 삼각형 181"/>
              <p:cNvSpPr>
                <a:spLocks noChangeAspect="1"/>
              </p:cNvSpPr>
              <p:nvPr/>
            </p:nvSpPr>
            <p:spPr>
              <a:xfrm>
                <a:off x="5572716" y="3867260"/>
                <a:ext cx="181468" cy="151579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다이아몬드 182"/>
              <p:cNvSpPr>
                <a:spLocks noChangeAspect="1"/>
              </p:cNvSpPr>
              <p:nvPr/>
            </p:nvSpPr>
            <p:spPr>
              <a:xfrm>
                <a:off x="5811582" y="3852752"/>
                <a:ext cx="181895" cy="181895"/>
              </a:xfrm>
              <a:prstGeom prst="diamond">
                <a:avLst/>
              </a:prstGeom>
              <a:solidFill>
                <a:schemeClr val="bg1"/>
              </a:solidFill>
              <a:ln w="317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/>
            <p:cNvSpPr>
              <a:spLocks noChangeAspect="1"/>
            </p:cNvSpPr>
            <p:nvPr/>
          </p:nvSpPr>
          <p:spPr>
            <a:xfrm>
              <a:off x="3683284" y="1541251"/>
              <a:ext cx="216000" cy="216000"/>
            </a:xfrm>
            <a:prstGeom prst="rect">
              <a:avLst/>
            </a:prstGeom>
            <a:pattFill prst="wdDnDiag">
              <a:fgClr>
                <a:srgbClr val="A8CB13"/>
              </a:fgClr>
              <a:bgClr>
                <a:schemeClr val="bg1"/>
              </a:bgClr>
            </a:patt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482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2" name="직사각형 1"/>
          <p:cNvSpPr>
            <a:spLocks noChangeAspect="1"/>
          </p:cNvSpPr>
          <p:nvPr/>
        </p:nvSpPr>
        <p:spPr>
          <a:xfrm>
            <a:off x="3581314" y="1440835"/>
            <a:ext cx="2880000" cy="2880000"/>
          </a:xfrm>
          <a:prstGeom prst="rect">
            <a:avLst/>
          </a:prstGeom>
          <a:solidFill>
            <a:srgbClr val="EFF9C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886132" y="2650500"/>
            <a:ext cx="2270363" cy="468000"/>
            <a:chOff x="3964541" y="2601128"/>
            <a:chExt cx="2270363" cy="468000"/>
          </a:xfrm>
        </p:grpSpPr>
        <p:sp>
          <p:nvSpPr>
            <p:cNvPr id="3" name="직사각형 2"/>
            <p:cNvSpPr>
              <a:spLocks noChangeAspect="1"/>
            </p:cNvSpPr>
            <p:nvPr/>
          </p:nvSpPr>
          <p:spPr>
            <a:xfrm>
              <a:off x="3964541" y="2601128"/>
              <a:ext cx="468000" cy="468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A8CB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59" name="직사각형 58"/>
            <p:cNvSpPr>
              <a:spLocks noChangeAspect="1"/>
            </p:cNvSpPr>
            <p:nvPr/>
          </p:nvSpPr>
          <p:spPr>
            <a:xfrm>
              <a:off x="4563768" y="2601128"/>
              <a:ext cx="468000" cy="468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A8CB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60" name="직사각형 59"/>
            <p:cNvSpPr>
              <a:spLocks noChangeAspect="1"/>
            </p:cNvSpPr>
            <p:nvPr/>
          </p:nvSpPr>
          <p:spPr>
            <a:xfrm>
              <a:off x="5165336" y="2601128"/>
              <a:ext cx="468000" cy="468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A8CB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61" name="직사각형 60"/>
            <p:cNvSpPr>
              <a:spLocks noChangeAspect="1"/>
            </p:cNvSpPr>
            <p:nvPr/>
          </p:nvSpPr>
          <p:spPr>
            <a:xfrm>
              <a:off x="5766904" y="2601128"/>
              <a:ext cx="468000" cy="468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A8CB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847111" y="2767739"/>
            <a:ext cx="3449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22</a:t>
            </a:r>
            <a:endParaRPr lang="ko-KR" altLang="en-US" sz="1000">
              <a:solidFill>
                <a:schemeClr val="tx1">
                  <a:lumMod val="95000"/>
                  <a:lumOff val="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052167" y="2767739"/>
            <a:ext cx="3449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22</a:t>
            </a:r>
            <a:endParaRPr lang="ko-KR" altLang="en-US" sz="1000">
              <a:solidFill>
                <a:schemeClr val="tx1">
                  <a:lumMod val="95000"/>
                  <a:lumOff val="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568516" y="2748689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9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66" name="직사각형 65"/>
          <p:cNvSpPr/>
          <p:nvPr/>
        </p:nvSpPr>
        <p:spPr>
          <a:xfrm rot="10800000">
            <a:off x="5174029" y="2724261"/>
            <a:ext cx="3064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4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85474" y="2755039"/>
            <a:ext cx="296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5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664074" y="2994910"/>
            <a:ext cx="108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7073279" y="1444501"/>
            <a:ext cx="2880000" cy="2880000"/>
            <a:chOff x="7073279" y="1444501"/>
            <a:chExt cx="2880000" cy="2880000"/>
          </a:xfrm>
        </p:grpSpPr>
        <p:grpSp>
          <p:nvGrpSpPr>
            <p:cNvPr id="5" name="그룹 4"/>
            <p:cNvGrpSpPr/>
            <p:nvPr/>
          </p:nvGrpSpPr>
          <p:grpSpPr>
            <a:xfrm>
              <a:off x="7073279" y="1444501"/>
              <a:ext cx="2880000" cy="2880000"/>
              <a:chOff x="7073279" y="1444501"/>
              <a:chExt cx="2880000" cy="2880000"/>
            </a:xfrm>
          </p:grpSpPr>
          <p:sp>
            <p:nvSpPr>
              <p:cNvPr id="57" name="직사각형 56"/>
              <p:cNvSpPr>
                <a:spLocks noChangeAspect="1"/>
              </p:cNvSpPr>
              <p:nvPr/>
            </p:nvSpPr>
            <p:spPr>
              <a:xfrm>
                <a:off x="7073279" y="1444501"/>
                <a:ext cx="2880000" cy="2880000"/>
              </a:xfrm>
              <a:prstGeom prst="rect">
                <a:avLst/>
              </a:prstGeom>
              <a:solidFill>
                <a:srgbClr val="EFF9C3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7896639" y="1903468"/>
                <a:ext cx="1244926" cy="1949284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A8CB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A8CB13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h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 = 8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A8CB13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i</a:t>
                </a:r>
                <a:r>
                  <a:rPr lang="en-US" altLang="ko-KR" sz="1200" smtClean="0">
                    <a:solidFill>
                      <a:srgbClr val="FFB2A4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= 9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A8CB13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n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 = 14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  <a:p>
                <a:pPr algn="ctr"/>
                <a:r>
                  <a:rPr lang="en-US" altLang="ko-KR" sz="1200" smtClean="0">
                    <a:solidFill>
                      <a:srgbClr val="A8CB13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t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 = 20</a:t>
                </a:r>
                <a:endParaRPr lang="ko-KR" altLang="en-US" sz="120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  <p:sp>
            <p:nvSpPr>
              <p:cNvPr id="16" name="직사각형 15"/>
              <p:cNvSpPr>
                <a:spLocks noChangeAspect="1"/>
              </p:cNvSpPr>
              <p:nvPr/>
            </p:nvSpPr>
            <p:spPr>
              <a:xfrm>
                <a:off x="7182134" y="1547601"/>
                <a:ext cx="216000" cy="216000"/>
              </a:xfrm>
              <a:prstGeom prst="rect">
                <a:avLst/>
              </a:prstGeom>
              <a:pattFill prst="lgCheck">
                <a:fgClr>
                  <a:srgbClr val="A8CB13"/>
                </a:fgClr>
                <a:bgClr>
                  <a:schemeClr val="bg1"/>
                </a:bgClr>
              </a:patt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7191375" y="1552575"/>
              <a:ext cx="206759" cy="104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4525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그림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grpSp>
        <p:nvGrpSpPr>
          <p:cNvPr id="81" name="그룹 80"/>
          <p:cNvGrpSpPr/>
          <p:nvPr/>
        </p:nvGrpSpPr>
        <p:grpSpPr>
          <a:xfrm>
            <a:off x="3581314" y="1440835"/>
            <a:ext cx="2880000" cy="2880000"/>
            <a:chOff x="3581314" y="1440835"/>
            <a:chExt cx="2880000" cy="2880000"/>
          </a:xfrm>
        </p:grpSpPr>
        <p:grpSp>
          <p:nvGrpSpPr>
            <p:cNvPr id="82" name="그룹 81"/>
            <p:cNvGrpSpPr/>
            <p:nvPr/>
          </p:nvGrpSpPr>
          <p:grpSpPr>
            <a:xfrm>
              <a:off x="3581314" y="1440835"/>
              <a:ext cx="2880000" cy="2880000"/>
              <a:chOff x="3581314" y="1440835"/>
              <a:chExt cx="2880000" cy="2880000"/>
            </a:xfrm>
          </p:grpSpPr>
          <p:sp>
            <p:nvSpPr>
              <p:cNvPr id="84" name="직사각형 83"/>
              <p:cNvSpPr>
                <a:spLocks noChangeAspect="1"/>
              </p:cNvSpPr>
              <p:nvPr/>
            </p:nvSpPr>
            <p:spPr>
              <a:xfrm>
                <a:off x="3581314" y="1440835"/>
                <a:ext cx="2880000" cy="2880000"/>
              </a:xfrm>
              <a:prstGeom prst="rect">
                <a:avLst/>
              </a:prstGeom>
              <a:solidFill>
                <a:srgbClr val="EFF9C3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4116941" y="1680379"/>
                <a:ext cx="1800000" cy="281937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A8CB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가장 작은 값은 </a:t>
                </a:r>
                <a:r>
                  <a:rPr lang="en-US" altLang="ko-KR" sz="105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1</a:t>
                </a:r>
                <a:r>
                  <a:rPr lang="ko-KR" altLang="en-US" sz="105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이다</a:t>
                </a:r>
                <a:endParaRPr lang="ko-KR" altLang="en-US" sz="105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  <p:cxnSp>
            <p:nvCxnSpPr>
              <p:cNvPr id="86" name="직선 연결선 85"/>
              <p:cNvCxnSpPr/>
              <p:nvPr/>
            </p:nvCxnSpPr>
            <p:spPr>
              <a:xfrm>
                <a:off x="3757303" y="2526741"/>
                <a:ext cx="454737" cy="0"/>
              </a:xfrm>
              <a:prstGeom prst="line">
                <a:avLst/>
              </a:prstGeom>
              <a:ln w="63500">
                <a:solidFill>
                  <a:srgbClr val="A8CB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>
                <a:off x="4424650" y="2526741"/>
                <a:ext cx="454737" cy="0"/>
              </a:xfrm>
              <a:prstGeom prst="line">
                <a:avLst/>
              </a:prstGeom>
              <a:ln w="63500">
                <a:solidFill>
                  <a:srgbClr val="A8CB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다이아몬드 87"/>
              <p:cNvSpPr>
                <a:spLocks noChangeAspect="1"/>
              </p:cNvSpPr>
              <p:nvPr/>
            </p:nvSpPr>
            <p:spPr>
              <a:xfrm>
                <a:off x="3901222" y="2289666"/>
                <a:ext cx="181895" cy="181895"/>
              </a:xfrm>
              <a:prstGeom prst="diamond">
                <a:avLst/>
              </a:prstGeom>
              <a:solidFill>
                <a:schemeClr val="bg1"/>
              </a:solidFill>
              <a:ln w="317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이등변 삼각형 88"/>
              <p:cNvSpPr>
                <a:spLocks noChangeAspect="1"/>
              </p:cNvSpPr>
              <p:nvPr/>
            </p:nvSpPr>
            <p:spPr>
              <a:xfrm rot="10800000">
                <a:off x="4351583" y="2316137"/>
                <a:ext cx="181468" cy="151579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이등변 삼각형 89"/>
              <p:cNvSpPr>
                <a:spLocks noChangeAspect="1"/>
              </p:cNvSpPr>
              <p:nvPr/>
            </p:nvSpPr>
            <p:spPr>
              <a:xfrm rot="10800000">
                <a:off x="4559573" y="2316752"/>
                <a:ext cx="181468" cy="151579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이등변 삼각형 90"/>
              <p:cNvSpPr>
                <a:spLocks noChangeAspect="1"/>
              </p:cNvSpPr>
              <p:nvPr/>
            </p:nvSpPr>
            <p:spPr>
              <a:xfrm rot="10800000">
                <a:off x="4462903" y="2138044"/>
                <a:ext cx="181468" cy="151579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이등변 삼각형 91"/>
              <p:cNvSpPr>
                <a:spLocks noChangeAspect="1"/>
              </p:cNvSpPr>
              <p:nvPr/>
            </p:nvSpPr>
            <p:spPr>
              <a:xfrm rot="10800000">
                <a:off x="4677337" y="2138659"/>
                <a:ext cx="181468" cy="151579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3" name="직선 연결선 92"/>
              <p:cNvCxnSpPr/>
              <p:nvPr/>
            </p:nvCxnSpPr>
            <p:spPr>
              <a:xfrm flipH="1">
                <a:off x="3992297" y="2530283"/>
                <a:ext cx="1942" cy="151579"/>
              </a:xfrm>
              <a:prstGeom prst="line">
                <a:avLst/>
              </a:prstGeom>
              <a:ln w="63500">
                <a:solidFill>
                  <a:srgbClr val="A8CB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 flipH="1">
                <a:off x="4652251" y="2530282"/>
                <a:ext cx="1942" cy="151579"/>
              </a:xfrm>
              <a:prstGeom prst="line">
                <a:avLst/>
              </a:prstGeom>
              <a:ln w="63500">
                <a:solidFill>
                  <a:srgbClr val="A8CB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3960390" y="2668515"/>
                <a:ext cx="723600" cy="0"/>
              </a:xfrm>
              <a:prstGeom prst="line">
                <a:avLst/>
              </a:prstGeom>
              <a:ln w="63500">
                <a:solidFill>
                  <a:srgbClr val="A8CB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flipH="1">
                <a:off x="4321009" y="2679361"/>
                <a:ext cx="1942" cy="121263"/>
              </a:xfrm>
              <a:prstGeom prst="line">
                <a:avLst/>
              </a:prstGeom>
              <a:ln w="63500">
                <a:solidFill>
                  <a:srgbClr val="A8CB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4093641" y="2800624"/>
                <a:ext cx="454737" cy="0"/>
              </a:xfrm>
              <a:prstGeom prst="line">
                <a:avLst/>
              </a:prstGeom>
              <a:ln w="63500">
                <a:solidFill>
                  <a:srgbClr val="A8CB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이등변 삼각형 97"/>
              <p:cNvSpPr>
                <a:spLocks noChangeAspect="1"/>
              </p:cNvSpPr>
              <p:nvPr/>
            </p:nvSpPr>
            <p:spPr>
              <a:xfrm rot="10800000">
                <a:off x="4768242" y="2319306"/>
                <a:ext cx="181468" cy="151579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9" name="그룹 98"/>
              <p:cNvGrpSpPr/>
              <p:nvPr/>
            </p:nvGrpSpPr>
            <p:grpSpPr>
              <a:xfrm>
                <a:off x="5144123" y="2530936"/>
                <a:ext cx="1122084" cy="0"/>
                <a:chOff x="7102475" y="2162237"/>
                <a:chExt cx="1332474" cy="0"/>
              </a:xfrm>
            </p:grpSpPr>
            <p:cxnSp>
              <p:nvCxnSpPr>
                <p:cNvPr id="135" name="직선 연결선 134"/>
                <p:cNvCxnSpPr/>
                <p:nvPr/>
              </p:nvCxnSpPr>
              <p:spPr>
                <a:xfrm>
                  <a:off x="7102475" y="2162237"/>
                  <a:ext cx="540000" cy="0"/>
                </a:xfrm>
                <a:prstGeom prst="line">
                  <a:avLst/>
                </a:prstGeom>
                <a:ln w="63500">
                  <a:solidFill>
                    <a:srgbClr val="A8CB1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직선 연결선 135"/>
                <p:cNvCxnSpPr/>
                <p:nvPr/>
              </p:nvCxnSpPr>
              <p:spPr>
                <a:xfrm>
                  <a:off x="7894949" y="2162237"/>
                  <a:ext cx="540000" cy="0"/>
                </a:xfrm>
                <a:prstGeom prst="line">
                  <a:avLst/>
                </a:prstGeom>
                <a:ln w="63500">
                  <a:solidFill>
                    <a:srgbClr val="A8CB1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다이아몬드 99"/>
              <p:cNvSpPr>
                <a:spLocks noChangeAspect="1"/>
              </p:cNvSpPr>
              <p:nvPr/>
            </p:nvSpPr>
            <p:spPr>
              <a:xfrm rot="2700000">
                <a:off x="5272846" y="2293790"/>
                <a:ext cx="212211" cy="212211"/>
              </a:xfrm>
              <a:prstGeom prst="diamond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1" name="직선 연결선 100"/>
              <p:cNvCxnSpPr/>
              <p:nvPr/>
            </p:nvCxnSpPr>
            <p:spPr>
              <a:xfrm flipH="1">
                <a:off x="5379117" y="2534478"/>
                <a:ext cx="1942" cy="151579"/>
              </a:xfrm>
              <a:prstGeom prst="line">
                <a:avLst/>
              </a:prstGeom>
              <a:ln w="63500">
                <a:solidFill>
                  <a:srgbClr val="A8CB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H="1">
                <a:off x="6039072" y="2534477"/>
                <a:ext cx="1942" cy="151579"/>
              </a:xfrm>
              <a:prstGeom prst="line">
                <a:avLst/>
              </a:prstGeom>
              <a:ln w="63500">
                <a:solidFill>
                  <a:srgbClr val="A8CB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>
                <a:off x="5347210" y="2682235"/>
                <a:ext cx="723600" cy="0"/>
              </a:xfrm>
              <a:prstGeom prst="line">
                <a:avLst/>
              </a:prstGeom>
              <a:ln w="63500">
                <a:solidFill>
                  <a:srgbClr val="A8CB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 flipH="1">
                <a:off x="5707829" y="2683556"/>
                <a:ext cx="1942" cy="121263"/>
              </a:xfrm>
              <a:prstGeom prst="line">
                <a:avLst/>
              </a:prstGeom>
              <a:ln w="63500">
                <a:solidFill>
                  <a:srgbClr val="A8CB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>
                <a:off x="5480461" y="2804819"/>
                <a:ext cx="454737" cy="0"/>
              </a:xfrm>
              <a:prstGeom prst="line">
                <a:avLst/>
              </a:prstGeom>
              <a:ln w="63500">
                <a:solidFill>
                  <a:srgbClr val="A8CB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이등변 삼각형 105"/>
              <p:cNvSpPr>
                <a:spLocks noChangeAspect="1"/>
              </p:cNvSpPr>
              <p:nvPr/>
            </p:nvSpPr>
            <p:spPr>
              <a:xfrm>
                <a:off x="5835325" y="2327732"/>
                <a:ext cx="181468" cy="151579"/>
              </a:xfrm>
              <a:prstGeom prst="triangl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이등변 삼각형 106"/>
              <p:cNvSpPr>
                <a:spLocks noChangeAspect="1"/>
              </p:cNvSpPr>
              <p:nvPr/>
            </p:nvSpPr>
            <p:spPr>
              <a:xfrm>
                <a:off x="6051359" y="2327732"/>
                <a:ext cx="181468" cy="151579"/>
              </a:xfrm>
              <a:prstGeom prst="triangl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8" name="그룹 107"/>
              <p:cNvGrpSpPr>
                <a:grpSpLocks/>
              </p:cNvGrpSpPr>
              <p:nvPr/>
            </p:nvGrpSpPr>
            <p:grpSpPr>
              <a:xfrm>
                <a:off x="3757303" y="3333798"/>
                <a:ext cx="1128600" cy="273600"/>
                <a:chOff x="3942701" y="3023719"/>
                <a:chExt cx="1332474" cy="325236"/>
              </a:xfrm>
            </p:grpSpPr>
            <p:cxnSp>
              <p:nvCxnSpPr>
                <p:cNvPr id="128" name="직선 연결선 127"/>
                <p:cNvCxnSpPr/>
                <p:nvPr/>
              </p:nvCxnSpPr>
              <p:spPr>
                <a:xfrm>
                  <a:off x="3942701" y="3023719"/>
                  <a:ext cx="540000" cy="0"/>
                </a:xfrm>
                <a:prstGeom prst="line">
                  <a:avLst/>
                </a:prstGeom>
                <a:ln w="63500">
                  <a:solidFill>
                    <a:srgbClr val="A8CB1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>
                <a:xfrm>
                  <a:off x="4735175" y="3023719"/>
                  <a:ext cx="540000" cy="0"/>
                </a:xfrm>
                <a:prstGeom prst="line">
                  <a:avLst/>
                </a:prstGeom>
                <a:ln w="63500">
                  <a:solidFill>
                    <a:srgbClr val="A8CB1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>
                <a:xfrm flipH="1">
                  <a:off x="4221756" y="3027925"/>
                  <a:ext cx="2306" cy="180000"/>
                </a:xfrm>
                <a:prstGeom prst="line">
                  <a:avLst/>
                </a:prstGeom>
                <a:ln w="63500">
                  <a:solidFill>
                    <a:srgbClr val="A8CB1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직선 연결선 130"/>
                <p:cNvCxnSpPr/>
                <p:nvPr/>
              </p:nvCxnSpPr>
              <p:spPr>
                <a:xfrm flipH="1">
                  <a:off x="5001704" y="3027924"/>
                  <a:ext cx="2306" cy="180000"/>
                </a:xfrm>
                <a:prstGeom prst="line">
                  <a:avLst/>
                </a:prstGeom>
                <a:ln w="63500">
                  <a:solidFill>
                    <a:srgbClr val="A8CB1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직선 연결선 131"/>
                <p:cNvCxnSpPr/>
                <p:nvPr/>
              </p:nvCxnSpPr>
              <p:spPr>
                <a:xfrm>
                  <a:off x="4183910" y="3203387"/>
                  <a:ext cx="854313" cy="0"/>
                </a:xfrm>
                <a:prstGeom prst="line">
                  <a:avLst/>
                </a:prstGeom>
                <a:ln w="63500">
                  <a:solidFill>
                    <a:srgbClr val="A8CB1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직선 연결선 132"/>
                <p:cNvCxnSpPr/>
                <p:nvPr/>
              </p:nvCxnSpPr>
              <p:spPr>
                <a:xfrm flipH="1">
                  <a:off x="4612102" y="3204955"/>
                  <a:ext cx="2306" cy="144000"/>
                </a:xfrm>
                <a:prstGeom prst="line">
                  <a:avLst/>
                </a:prstGeom>
                <a:ln w="63500">
                  <a:solidFill>
                    <a:srgbClr val="A8CB1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직선 연결선 133"/>
                <p:cNvCxnSpPr/>
                <p:nvPr/>
              </p:nvCxnSpPr>
              <p:spPr>
                <a:xfrm>
                  <a:off x="4342102" y="3348955"/>
                  <a:ext cx="540000" cy="0"/>
                </a:xfrm>
                <a:prstGeom prst="line">
                  <a:avLst/>
                </a:prstGeom>
                <a:ln w="63500">
                  <a:solidFill>
                    <a:srgbClr val="A8CB1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그룹 108"/>
              <p:cNvGrpSpPr>
                <a:grpSpLocks/>
              </p:cNvGrpSpPr>
              <p:nvPr/>
            </p:nvGrpSpPr>
            <p:grpSpPr>
              <a:xfrm>
                <a:off x="5144123" y="3335071"/>
                <a:ext cx="1128600" cy="273600"/>
                <a:chOff x="3942701" y="3023719"/>
                <a:chExt cx="1332474" cy="325236"/>
              </a:xfrm>
            </p:grpSpPr>
            <p:cxnSp>
              <p:nvCxnSpPr>
                <p:cNvPr id="121" name="직선 연결선 120"/>
                <p:cNvCxnSpPr/>
                <p:nvPr/>
              </p:nvCxnSpPr>
              <p:spPr>
                <a:xfrm>
                  <a:off x="3942701" y="3023719"/>
                  <a:ext cx="540000" cy="0"/>
                </a:xfrm>
                <a:prstGeom prst="line">
                  <a:avLst/>
                </a:prstGeom>
                <a:ln w="63500">
                  <a:solidFill>
                    <a:srgbClr val="A8CB1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직선 연결선 121"/>
                <p:cNvCxnSpPr/>
                <p:nvPr/>
              </p:nvCxnSpPr>
              <p:spPr>
                <a:xfrm>
                  <a:off x="4735175" y="3023719"/>
                  <a:ext cx="540000" cy="0"/>
                </a:xfrm>
                <a:prstGeom prst="line">
                  <a:avLst/>
                </a:prstGeom>
                <a:ln w="63500">
                  <a:solidFill>
                    <a:srgbClr val="A8CB1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연결선 122"/>
                <p:cNvCxnSpPr/>
                <p:nvPr/>
              </p:nvCxnSpPr>
              <p:spPr>
                <a:xfrm flipH="1">
                  <a:off x="4221756" y="3027925"/>
                  <a:ext cx="2306" cy="180000"/>
                </a:xfrm>
                <a:prstGeom prst="line">
                  <a:avLst/>
                </a:prstGeom>
                <a:ln w="63500">
                  <a:solidFill>
                    <a:srgbClr val="A8CB1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직선 연결선 123"/>
                <p:cNvCxnSpPr/>
                <p:nvPr/>
              </p:nvCxnSpPr>
              <p:spPr>
                <a:xfrm flipH="1">
                  <a:off x="5001704" y="3027924"/>
                  <a:ext cx="2306" cy="180000"/>
                </a:xfrm>
                <a:prstGeom prst="line">
                  <a:avLst/>
                </a:prstGeom>
                <a:ln w="63500">
                  <a:solidFill>
                    <a:srgbClr val="A8CB1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직선 연결선 124"/>
                <p:cNvCxnSpPr/>
                <p:nvPr/>
              </p:nvCxnSpPr>
              <p:spPr>
                <a:xfrm>
                  <a:off x="4183910" y="3203387"/>
                  <a:ext cx="854313" cy="0"/>
                </a:xfrm>
                <a:prstGeom prst="line">
                  <a:avLst/>
                </a:prstGeom>
                <a:ln w="63500">
                  <a:solidFill>
                    <a:srgbClr val="A8CB1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연결선 125"/>
                <p:cNvCxnSpPr/>
                <p:nvPr/>
              </p:nvCxnSpPr>
              <p:spPr>
                <a:xfrm flipH="1">
                  <a:off x="4612102" y="3204955"/>
                  <a:ext cx="2306" cy="144000"/>
                </a:xfrm>
                <a:prstGeom prst="line">
                  <a:avLst/>
                </a:prstGeom>
                <a:ln w="63500">
                  <a:solidFill>
                    <a:srgbClr val="A8CB1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>
                <a:xfrm>
                  <a:off x="4342102" y="3348955"/>
                  <a:ext cx="540000" cy="0"/>
                </a:xfrm>
                <a:prstGeom prst="line">
                  <a:avLst/>
                </a:prstGeom>
                <a:ln w="63500">
                  <a:solidFill>
                    <a:srgbClr val="A8CB1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이등변 삼각형 109"/>
              <p:cNvSpPr>
                <a:spLocks noChangeAspect="1"/>
              </p:cNvSpPr>
              <p:nvPr/>
            </p:nvSpPr>
            <p:spPr>
              <a:xfrm>
                <a:off x="3899284" y="3121861"/>
                <a:ext cx="181468" cy="151579"/>
              </a:xfrm>
              <a:prstGeom prst="triangl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이등변 삼각형 110"/>
              <p:cNvSpPr>
                <a:spLocks noChangeAspect="1"/>
              </p:cNvSpPr>
              <p:nvPr/>
            </p:nvSpPr>
            <p:spPr>
              <a:xfrm rot="10800000">
                <a:off x="5282521" y="3121060"/>
                <a:ext cx="181468" cy="151579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이등변 삼각형 111"/>
              <p:cNvSpPr>
                <a:spLocks noChangeAspect="1"/>
              </p:cNvSpPr>
              <p:nvPr/>
            </p:nvSpPr>
            <p:spPr>
              <a:xfrm>
                <a:off x="5835860" y="3124235"/>
                <a:ext cx="181468" cy="151579"/>
              </a:xfrm>
              <a:prstGeom prst="triangl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다이아몬드 112"/>
              <p:cNvSpPr>
                <a:spLocks noChangeAspect="1"/>
              </p:cNvSpPr>
              <p:nvPr/>
            </p:nvSpPr>
            <p:spPr>
              <a:xfrm>
                <a:off x="4435344" y="3095901"/>
                <a:ext cx="181895" cy="181895"/>
              </a:xfrm>
              <a:prstGeom prst="diamond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4564971" y="3054776"/>
                <a:ext cx="4042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- 2</a:t>
                </a:r>
                <a:endParaRPr lang="ko-KR" altLang="en-US" sz="1200" b="1"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5954586" y="3069522"/>
                <a:ext cx="4042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- 2</a:t>
                </a:r>
                <a:endParaRPr lang="ko-KR" altLang="en-US" sz="1200" b="1"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3926441" y="3804373"/>
                <a:ext cx="2189747" cy="282123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A8CB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PASSWORD </a:t>
                </a:r>
                <a:r>
                  <a:rPr lang="en-US" altLang="ko-KR" sz="12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 :                       .</a:t>
                </a:r>
                <a:endParaRPr lang="ko-KR" altLang="en-U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  <p:sp>
            <p:nvSpPr>
              <p:cNvPr id="117" name="다이아몬드 116"/>
              <p:cNvSpPr>
                <a:spLocks noChangeAspect="1"/>
              </p:cNvSpPr>
              <p:nvPr/>
            </p:nvSpPr>
            <p:spPr>
              <a:xfrm rot="2700000">
                <a:off x="5091668" y="3836617"/>
                <a:ext cx="212211" cy="212211"/>
              </a:xfrm>
              <a:prstGeom prst="diamond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이등변 삼각형 117"/>
              <p:cNvSpPr>
                <a:spLocks noChangeAspect="1"/>
              </p:cNvSpPr>
              <p:nvPr/>
            </p:nvSpPr>
            <p:spPr>
              <a:xfrm rot="10800000">
                <a:off x="5345374" y="3866933"/>
                <a:ext cx="181468" cy="151579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이등변 삼각형 118"/>
              <p:cNvSpPr>
                <a:spLocks noChangeAspect="1"/>
              </p:cNvSpPr>
              <p:nvPr/>
            </p:nvSpPr>
            <p:spPr>
              <a:xfrm>
                <a:off x="5572716" y="3867260"/>
                <a:ext cx="181468" cy="151579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다이아몬드 119"/>
              <p:cNvSpPr>
                <a:spLocks noChangeAspect="1"/>
              </p:cNvSpPr>
              <p:nvPr/>
            </p:nvSpPr>
            <p:spPr>
              <a:xfrm>
                <a:off x="5811582" y="3852752"/>
                <a:ext cx="181895" cy="181895"/>
              </a:xfrm>
              <a:prstGeom prst="diamond">
                <a:avLst/>
              </a:prstGeom>
              <a:solidFill>
                <a:schemeClr val="bg1"/>
              </a:solidFill>
              <a:ln w="317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3" name="직사각형 82"/>
            <p:cNvSpPr>
              <a:spLocks noChangeAspect="1"/>
            </p:cNvSpPr>
            <p:nvPr/>
          </p:nvSpPr>
          <p:spPr>
            <a:xfrm>
              <a:off x="3683284" y="1541251"/>
              <a:ext cx="216000" cy="216000"/>
            </a:xfrm>
            <a:prstGeom prst="rect">
              <a:avLst/>
            </a:prstGeom>
            <a:pattFill prst="wdDnDiag">
              <a:fgClr>
                <a:srgbClr val="A8CB13"/>
              </a:fgClr>
              <a:bgClr>
                <a:schemeClr val="bg1"/>
              </a:bgClr>
            </a:patt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7073279" y="1444501"/>
            <a:ext cx="2880000" cy="2880000"/>
            <a:chOff x="7073279" y="1444501"/>
            <a:chExt cx="2880000" cy="2880000"/>
          </a:xfrm>
        </p:grpSpPr>
        <p:grpSp>
          <p:nvGrpSpPr>
            <p:cNvPr id="138" name="그룹 137"/>
            <p:cNvGrpSpPr/>
            <p:nvPr/>
          </p:nvGrpSpPr>
          <p:grpSpPr>
            <a:xfrm>
              <a:off x="7073279" y="1444501"/>
              <a:ext cx="2880000" cy="2880000"/>
              <a:chOff x="7073279" y="1444501"/>
              <a:chExt cx="2880000" cy="2880000"/>
            </a:xfrm>
          </p:grpSpPr>
          <p:sp>
            <p:nvSpPr>
              <p:cNvPr id="140" name="직사각형 139"/>
              <p:cNvSpPr>
                <a:spLocks noChangeAspect="1"/>
              </p:cNvSpPr>
              <p:nvPr/>
            </p:nvSpPr>
            <p:spPr>
              <a:xfrm>
                <a:off x="7073279" y="1444501"/>
                <a:ext cx="2880000" cy="2880000"/>
              </a:xfrm>
              <a:prstGeom prst="rect">
                <a:avLst/>
              </a:prstGeom>
              <a:solidFill>
                <a:srgbClr val="EFF9C3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7896639" y="1903468"/>
                <a:ext cx="1244926" cy="1949284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A8CB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A8CB13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h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 = 8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A8CB13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i</a:t>
                </a:r>
                <a:r>
                  <a:rPr lang="en-US" altLang="ko-KR" sz="1200" smtClean="0">
                    <a:solidFill>
                      <a:srgbClr val="FFB2A4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= 9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A8CB13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n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 = 14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  <a:p>
                <a:pPr algn="ctr"/>
                <a:r>
                  <a:rPr lang="en-US" altLang="ko-KR" sz="1200" smtClean="0">
                    <a:solidFill>
                      <a:srgbClr val="A8CB13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t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 = 20</a:t>
                </a:r>
                <a:endParaRPr lang="ko-KR" altLang="en-US" sz="120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  <p:sp>
            <p:nvSpPr>
              <p:cNvPr id="142" name="직사각형 141"/>
              <p:cNvSpPr>
                <a:spLocks noChangeAspect="1"/>
              </p:cNvSpPr>
              <p:nvPr/>
            </p:nvSpPr>
            <p:spPr>
              <a:xfrm>
                <a:off x="7182134" y="1547601"/>
                <a:ext cx="216000" cy="216000"/>
              </a:xfrm>
              <a:prstGeom prst="rect">
                <a:avLst/>
              </a:prstGeom>
              <a:pattFill prst="lgCheck">
                <a:fgClr>
                  <a:srgbClr val="A8CB13"/>
                </a:fgClr>
                <a:bgClr>
                  <a:schemeClr val="bg1"/>
                </a:bgClr>
              </a:patt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9" name="직사각형 138"/>
            <p:cNvSpPr/>
            <p:nvPr/>
          </p:nvSpPr>
          <p:spPr>
            <a:xfrm>
              <a:off x="7191375" y="1552575"/>
              <a:ext cx="206759" cy="104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7553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146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6638840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7118993" y="2113427"/>
            <a:ext cx="1919693" cy="1922352"/>
            <a:chOff x="3524884" y="2200858"/>
            <a:chExt cx="1919693" cy="1922352"/>
          </a:xfrm>
        </p:grpSpPr>
        <p:cxnSp>
          <p:nvCxnSpPr>
            <p:cNvPr id="42" name="직선 연결선 41"/>
            <p:cNvCxnSpPr>
              <a:cxnSpLocks noChangeAspect="1"/>
            </p:cNvCxnSpPr>
            <p:nvPr/>
          </p:nvCxnSpPr>
          <p:spPr>
            <a:xfrm rot="-2700000">
              <a:off x="3852446" y="2200858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cxnSpLocks noChangeAspect="1"/>
            </p:cNvCxnSpPr>
            <p:nvPr/>
          </p:nvCxnSpPr>
          <p:spPr>
            <a:xfrm rot="-2700000">
              <a:off x="3852447" y="2827210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cxnSpLocks noChangeAspect="1"/>
            </p:cNvCxnSpPr>
            <p:nvPr/>
          </p:nvCxnSpPr>
          <p:spPr>
            <a:xfrm rot="2700000">
              <a:off x="3524884" y="2536985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cxnSpLocks noChangeAspect="1"/>
            </p:cNvCxnSpPr>
            <p:nvPr/>
          </p:nvCxnSpPr>
          <p:spPr>
            <a:xfrm rot="2700000">
              <a:off x="4148577" y="2536984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직사각형 81"/>
          <p:cNvSpPr>
            <a:spLocks noChangeAspect="1"/>
          </p:cNvSpPr>
          <p:nvPr/>
        </p:nvSpPr>
        <p:spPr>
          <a:xfrm>
            <a:off x="7292520" y="2912603"/>
            <a:ext cx="324000" cy="324000"/>
          </a:xfrm>
          <a:prstGeom prst="rect">
            <a:avLst/>
          </a:prstGeom>
          <a:noFill/>
          <a:ln w="57150">
            <a:solidFill>
              <a:srgbClr val="EB46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>
            <a:spLocks noChangeAspect="1"/>
          </p:cNvSpPr>
          <p:nvPr/>
        </p:nvSpPr>
        <p:spPr>
          <a:xfrm>
            <a:off x="8553859" y="3555255"/>
            <a:ext cx="324000" cy="324000"/>
          </a:xfrm>
          <a:prstGeom prst="ellipse">
            <a:avLst/>
          </a:prstGeom>
          <a:noFill/>
          <a:ln w="57150">
            <a:solidFill>
              <a:srgbClr val="EB46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889550" y="1780152"/>
            <a:ext cx="2410009" cy="282123"/>
            <a:chOff x="6889550" y="1780152"/>
            <a:chExt cx="2410009" cy="282123"/>
          </a:xfrm>
        </p:grpSpPr>
        <p:sp>
          <p:nvSpPr>
            <p:cNvPr id="86" name="직사각형 85"/>
            <p:cNvSpPr/>
            <p:nvPr/>
          </p:nvSpPr>
          <p:spPr>
            <a:xfrm>
              <a:off x="6889550" y="1780152"/>
              <a:ext cx="2410009" cy="28212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3D2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9</a:t>
              </a:r>
              <a:r>
                <a:rPr lang="ko-KR" altLang="en-US" sz="10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개의 칸에                 를 각각 </a:t>
              </a:r>
              <a:r>
                <a:rPr lang="en-US" altLang="ko-KR" sz="10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3</a:t>
              </a:r>
              <a:r>
                <a:rPr lang="ko-KR" altLang="en-US" sz="10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개씩 넣자</a:t>
              </a:r>
              <a:endParaRPr lang="ko-KR" altLang="en-US" sz="105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89" name="직사각형 88"/>
            <p:cNvSpPr>
              <a:spLocks noChangeAspect="1"/>
            </p:cNvSpPr>
            <p:nvPr/>
          </p:nvSpPr>
          <p:spPr>
            <a:xfrm>
              <a:off x="7700072" y="1867213"/>
              <a:ext cx="108000" cy="108000"/>
            </a:xfrm>
            <a:prstGeom prst="rect">
              <a:avLst/>
            </a:prstGeom>
            <a:noFill/>
            <a:ln w="28575">
              <a:solidFill>
                <a:srgbClr val="EB46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>
              <a:spLocks noChangeAspect="1"/>
            </p:cNvSpPr>
            <p:nvPr/>
          </p:nvSpPr>
          <p:spPr>
            <a:xfrm>
              <a:off x="7869525" y="1867213"/>
              <a:ext cx="108000" cy="108000"/>
            </a:xfrm>
            <a:prstGeom prst="ellipse">
              <a:avLst/>
            </a:prstGeom>
            <a:noFill/>
            <a:ln w="28575">
              <a:solidFill>
                <a:srgbClr val="EB46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이등변 삼각형 102"/>
            <p:cNvSpPr>
              <a:spLocks/>
            </p:cNvSpPr>
            <p:nvPr/>
          </p:nvSpPr>
          <p:spPr>
            <a:xfrm>
              <a:off x="8024840" y="1873563"/>
              <a:ext cx="108000" cy="108000"/>
            </a:xfrm>
            <a:prstGeom prst="triangle">
              <a:avLst/>
            </a:prstGeom>
            <a:noFill/>
            <a:ln w="28575">
              <a:solidFill>
                <a:srgbClr val="EB46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2" name="직사각형 111"/>
          <p:cNvSpPr/>
          <p:nvPr/>
        </p:nvSpPr>
        <p:spPr>
          <a:xfrm>
            <a:off x="6873835" y="4064031"/>
            <a:ext cx="2410009" cy="394940"/>
          </a:xfrm>
          <a:prstGeom prst="rect">
            <a:avLst/>
          </a:prstGeom>
          <a:solidFill>
            <a:schemeClr val="bg1"/>
          </a:solidFill>
          <a:ln w="15875">
            <a:solidFill>
              <a:srgbClr val="93D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각 가로줄과</a:t>
            </a:r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</a:t>
            </a: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세로줄마다 같은 모양이 있으면 아니된다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ctr"/>
            <a:endParaRPr lang="en-US" altLang="ko-KR" sz="30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ctr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     만 아래에서 위로 읽어라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17" name="이등변 삼각형 116"/>
          <p:cNvSpPr>
            <a:spLocks/>
          </p:cNvSpPr>
          <p:nvPr/>
        </p:nvSpPr>
        <p:spPr>
          <a:xfrm>
            <a:off x="7508520" y="4286242"/>
            <a:ext cx="108000" cy="108000"/>
          </a:xfrm>
          <a:prstGeom prst="triangle">
            <a:avLst/>
          </a:prstGeom>
          <a:noFill/>
          <a:ln w="28575">
            <a:solidFill>
              <a:srgbClr val="EB46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047915" y="1634603"/>
            <a:ext cx="2880000" cy="2880000"/>
            <a:chOff x="3047915" y="1634603"/>
            <a:chExt cx="2880000" cy="2880000"/>
          </a:xfrm>
        </p:grpSpPr>
        <p:sp>
          <p:nvSpPr>
            <p:cNvPr id="3" name="직사각형 2"/>
            <p:cNvSpPr>
              <a:spLocks noChangeAspect="1"/>
            </p:cNvSpPr>
            <p:nvPr/>
          </p:nvSpPr>
          <p:spPr>
            <a:xfrm>
              <a:off x="3047915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528068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10" name="직선 연결선 9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3684603" y="2234481"/>
              <a:ext cx="359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L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05012" y="2234481"/>
              <a:ext cx="3658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P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13030" y="2224955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C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85943" y="2826955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E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02344" y="282695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K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98247" y="2826954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O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87717" y="3452366"/>
              <a:ext cx="378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H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4342" y="3461891"/>
              <a:ext cx="314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I</a:t>
              </a:r>
              <a:endParaRPr lang="ko-KR" altLang="en-US" sz="36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12938" y="34618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N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33" name="직사각형 32"/>
            <p:cNvSpPr>
              <a:spLocks noChangeAspect="1"/>
            </p:cNvSpPr>
            <p:nvPr/>
          </p:nvSpPr>
          <p:spPr>
            <a:xfrm>
              <a:off x="3183088" y="1762388"/>
              <a:ext cx="216000" cy="216000"/>
            </a:xfrm>
            <a:prstGeom prst="rect">
              <a:avLst/>
            </a:prstGeom>
            <a:pattFill prst="dkVert">
              <a:fgClr>
                <a:srgbClr val="E6F5FA"/>
              </a:fgClr>
              <a:bgClr>
                <a:schemeClr val="bg1"/>
              </a:bgClr>
            </a:patt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6336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3" name="직사각형 2"/>
          <p:cNvSpPr>
            <a:spLocks noChangeAspect="1"/>
          </p:cNvSpPr>
          <p:nvPr/>
        </p:nvSpPr>
        <p:spPr>
          <a:xfrm>
            <a:off x="6638840" y="1634603"/>
            <a:ext cx="2880000" cy="2880000"/>
          </a:xfrm>
          <a:prstGeom prst="rect">
            <a:avLst/>
          </a:prstGeom>
          <a:solidFill>
            <a:srgbClr val="FCFCE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3017893" y="1637813"/>
            <a:ext cx="2880000" cy="2880000"/>
          </a:xfrm>
          <a:prstGeom prst="rect">
            <a:avLst/>
          </a:prstGeom>
          <a:solidFill>
            <a:srgbClr val="FCFCE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>
            <a:spLocks noChangeAspect="1"/>
          </p:cNvSpPr>
          <p:nvPr/>
        </p:nvSpPr>
        <p:spPr>
          <a:xfrm>
            <a:off x="4300401" y="2894603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rgbClr val="DBD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56354" y="2917052"/>
            <a:ext cx="1160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1, 2, 3, 6, 9, 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4582139" y="2917053"/>
            <a:ext cx="13500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36, 54, 72, …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790439" y="3226047"/>
            <a:ext cx="933450" cy="108921"/>
          </a:xfrm>
          <a:prstGeom prst="rightArrow">
            <a:avLst>
              <a:gd name="adj1" fmla="val 50000"/>
              <a:gd name="adj2" fmla="val 94278"/>
            </a:avLst>
          </a:prstGeom>
          <a:solidFill>
            <a:srgbClr val="FF897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3244566" y="2808131"/>
            <a:ext cx="933450" cy="108921"/>
          </a:xfrm>
          <a:prstGeom prst="rightArrow">
            <a:avLst>
              <a:gd name="adj1" fmla="val 50000"/>
              <a:gd name="adj2" fmla="val 94278"/>
            </a:avLst>
          </a:prstGeom>
          <a:solidFill>
            <a:srgbClr val="FF897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3387290" y="2422208"/>
            <a:ext cx="324000" cy="324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8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C5C11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3777965" y="2422208"/>
            <a:ext cx="324000" cy="324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8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C5C11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직사각형 15"/>
          <p:cNvSpPr>
            <a:spLocks noChangeAspect="1"/>
          </p:cNvSpPr>
          <p:nvPr/>
        </p:nvSpPr>
        <p:spPr>
          <a:xfrm>
            <a:off x="4863808" y="3380374"/>
            <a:ext cx="324000" cy="324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8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C5C11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5254483" y="3380374"/>
            <a:ext cx="324000" cy="324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8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C5C11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8" name="직선 연결선 7"/>
          <p:cNvCxnSpPr>
            <a:stCxn id="12" idx="1"/>
            <a:endCxn id="12" idx="3"/>
          </p:cNvCxnSpPr>
          <p:nvPr/>
        </p:nvCxnSpPr>
        <p:spPr>
          <a:xfrm>
            <a:off x="3387290" y="2584208"/>
            <a:ext cx="324000" cy="0"/>
          </a:xfrm>
          <a:prstGeom prst="line">
            <a:avLst/>
          </a:prstGeom>
          <a:ln w="19050">
            <a:solidFill>
              <a:srgbClr val="FF89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777965" y="2584208"/>
            <a:ext cx="324000" cy="0"/>
          </a:xfrm>
          <a:prstGeom prst="line">
            <a:avLst/>
          </a:prstGeom>
          <a:ln w="19050">
            <a:solidFill>
              <a:srgbClr val="FF89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2" idx="0"/>
            <a:endCxn id="12" idx="2"/>
          </p:cNvCxnSpPr>
          <p:nvPr/>
        </p:nvCxnSpPr>
        <p:spPr>
          <a:xfrm>
            <a:off x="3549290" y="2422208"/>
            <a:ext cx="0" cy="162000"/>
          </a:xfrm>
          <a:prstGeom prst="line">
            <a:avLst/>
          </a:prstGeom>
          <a:ln w="19050">
            <a:solidFill>
              <a:srgbClr val="FF89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7" idx="1"/>
            <a:endCxn id="17" idx="3"/>
          </p:cNvCxnSpPr>
          <p:nvPr/>
        </p:nvCxnSpPr>
        <p:spPr>
          <a:xfrm>
            <a:off x="5254483" y="3542374"/>
            <a:ext cx="324000" cy="0"/>
          </a:xfrm>
          <a:prstGeom prst="line">
            <a:avLst/>
          </a:prstGeom>
          <a:ln w="19050">
            <a:solidFill>
              <a:srgbClr val="FF89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6" idx="0"/>
            <a:endCxn id="16" idx="2"/>
          </p:cNvCxnSpPr>
          <p:nvPr/>
        </p:nvCxnSpPr>
        <p:spPr>
          <a:xfrm>
            <a:off x="5025808" y="3380374"/>
            <a:ext cx="0" cy="324000"/>
          </a:xfrm>
          <a:prstGeom prst="line">
            <a:avLst/>
          </a:prstGeom>
          <a:ln w="19050">
            <a:solidFill>
              <a:srgbClr val="FF89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>
            <a:spLocks noChangeAspect="1"/>
          </p:cNvSpPr>
          <p:nvPr/>
        </p:nvSpPr>
        <p:spPr>
          <a:xfrm>
            <a:off x="3558655" y="2429350"/>
            <a:ext cx="144000" cy="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>
            <a:spLocks noChangeAspect="1"/>
          </p:cNvSpPr>
          <p:nvPr/>
        </p:nvSpPr>
        <p:spPr>
          <a:xfrm>
            <a:off x="3396290" y="2430017"/>
            <a:ext cx="144000" cy="144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>
            <a:spLocks noChangeAspect="1"/>
          </p:cNvSpPr>
          <p:nvPr/>
        </p:nvSpPr>
        <p:spPr>
          <a:xfrm>
            <a:off x="3396289" y="2594097"/>
            <a:ext cx="306365" cy="1440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>
            <a:spLocks noChangeAspect="1"/>
          </p:cNvSpPr>
          <p:nvPr/>
        </p:nvSpPr>
        <p:spPr>
          <a:xfrm>
            <a:off x="3787548" y="2594097"/>
            <a:ext cx="306365" cy="1440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>
            <a:spLocks noChangeAspect="1"/>
          </p:cNvSpPr>
          <p:nvPr/>
        </p:nvSpPr>
        <p:spPr>
          <a:xfrm>
            <a:off x="3787548" y="2432316"/>
            <a:ext cx="306365" cy="1440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034808" y="3391755"/>
            <a:ext cx="144000" cy="30600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>
            <a:spLocks noChangeAspect="1"/>
          </p:cNvSpPr>
          <p:nvPr/>
        </p:nvSpPr>
        <p:spPr>
          <a:xfrm>
            <a:off x="5264975" y="3553569"/>
            <a:ext cx="306365" cy="1440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>
            <a:spLocks noChangeAspect="1"/>
          </p:cNvSpPr>
          <p:nvPr/>
        </p:nvSpPr>
        <p:spPr>
          <a:xfrm>
            <a:off x="5264975" y="3391788"/>
            <a:ext cx="306365" cy="1440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>
            <a:spLocks noChangeAspect="1"/>
          </p:cNvSpPr>
          <p:nvPr/>
        </p:nvSpPr>
        <p:spPr>
          <a:xfrm>
            <a:off x="4598849" y="4071434"/>
            <a:ext cx="324000" cy="324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8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C5C11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>
            <a:spLocks noChangeAspect="1"/>
          </p:cNvSpPr>
          <p:nvPr/>
        </p:nvSpPr>
        <p:spPr>
          <a:xfrm>
            <a:off x="4994945" y="4071434"/>
            <a:ext cx="324000" cy="324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8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C5C11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4598849" y="4180549"/>
            <a:ext cx="324000" cy="0"/>
          </a:xfrm>
          <a:prstGeom prst="line">
            <a:avLst/>
          </a:prstGeom>
          <a:ln w="19050">
            <a:solidFill>
              <a:srgbClr val="FF89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598849" y="4287705"/>
            <a:ext cx="324000" cy="0"/>
          </a:xfrm>
          <a:prstGeom prst="line">
            <a:avLst/>
          </a:prstGeom>
          <a:ln w="19050">
            <a:solidFill>
              <a:srgbClr val="FF89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994945" y="4233434"/>
            <a:ext cx="324000" cy="0"/>
          </a:xfrm>
          <a:prstGeom prst="line">
            <a:avLst/>
          </a:prstGeom>
          <a:ln w="19050">
            <a:solidFill>
              <a:srgbClr val="FF89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5156945" y="4071434"/>
            <a:ext cx="0" cy="162000"/>
          </a:xfrm>
          <a:prstGeom prst="line">
            <a:avLst/>
          </a:prstGeom>
          <a:ln w="19050">
            <a:solidFill>
              <a:srgbClr val="FF89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006419" y="4082414"/>
            <a:ext cx="144000" cy="144000"/>
          </a:xfrm>
          <a:prstGeom prst="rect">
            <a:avLst/>
          </a:prstGeom>
          <a:blipFill>
            <a:blip r:embed="rId9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874181" y="3389931"/>
            <a:ext cx="144000" cy="306000"/>
          </a:xfrm>
          <a:prstGeom prst="rect">
            <a:avLst/>
          </a:prstGeom>
          <a:blipFill>
            <a:blip r:embed="rId9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>
            <a:spLocks/>
          </p:cNvSpPr>
          <p:nvPr/>
        </p:nvSpPr>
        <p:spPr>
          <a:xfrm>
            <a:off x="4607667" y="4084636"/>
            <a:ext cx="306000" cy="900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>
            <a:spLocks/>
          </p:cNvSpPr>
          <p:nvPr/>
        </p:nvSpPr>
        <p:spPr>
          <a:xfrm>
            <a:off x="4607667" y="4295882"/>
            <a:ext cx="306000" cy="900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>
            <a:spLocks/>
          </p:cNvSpPr>
          <p:nvPr/>
        </p:nvSpPr>
        <p:spPr>
          <a:xfrm>
            <a:off x="4607628" y="4191096"/>
            <a:ext cx="306365" cy="900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006419" y="4243959"/>
            <a:ext cx="306000" cy="144000"/>
          </a:xfrm>
          <a:prstGeom prst="rect">
            <a:avLst/>
          </a:prstGeom>
          <a:blipFill>
            <a:blip r:embed="rId9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090098" y="4044834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ㅏ</a:t>
            </a:r>
            <a:endParaRPr lang="ko-KR" altLang="en-US" sz="9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846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954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3" name="직사각형 2"/>
          <p:cNvSpPr>
            <a:spLocks noChangeAspect="1"/>
          </p:cNvSpPr>
          <p:nvPr/>
        </p:nvSpPr>
        <p:spPr>
          <a:xfrm>
            <a:off x="6638840" y="1634603"/>
            <a:ext cx="2880000" cy="2880000"/>
          </a:xfrm>
          <a:prstGeom prst="rect">
            <a:avLst/>
          </a:prstGeom>
          <a:solidFill>
            <a:srgbClr val="EFF9C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3040401" y="1634603"/>
            <a:ext cx="2880000" cy="2880000"/>
          </a:xfrm>
          <a:prstGeom prst="rect">
            <a:avLst/>
          </a:prstGeom>
          <a:solidFill>
            <a:srgbClr val="EFF9C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3227292" y="1909697"/>
            <a:ext cx="2521245" cy="2024121"/>
            <a:chOff x="3251063" y="1951858"/>
            <a:chExt cx="2521245" cy="2024121"/>
          </a:xfrm>
        </p:grpSpPr>
        <p:grpSp>
          <p:nvGrpSpPr>
            <p:cNvPr id="5" name="그룹 4"/>
            <p:cNvGrpSpPr/>
            <p:nvPr/>
          </p:nvGrpSpPr>
          <p:grpSpPr>
            <a:xfrm>
              <a:off x="3251063" y="3376798"/>
              <a:ext cx="2521245" cy="599181"/>
              <a:chOff x="2405276" y="2786248"/>
              <a:chExt cx="2521245" cy="599181"/>
            </a:xfrm>
          </p:grpSpPr>
          <p:sp>
            <p:nvSpPr>
              <p:cNvPr id="6" name="직사각형 5"/>
              <p:cNvSpPr>
                <a:spLocks noChangeAspect="1"/>
              </p:cNvSpPr>
              <p:nvPr/>
            </p:nvSpPr>
            <p:spPr>
              <a:xfrm>
                <a:off x="2405276" y="2786248"/>
                <a:ext cx="599181" cy="599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ABCF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>
                <a:spLocks noChangeAspect="1"/>
              </p:cNvSpPr>
              <p:nvPr/>
            </p:nvSpPr>
            <p:spPr>
              <a:xfrm>
                <a:off x="3367545" y="2786248"/>
                <a:ext cx="599181" cy="599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ABCF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>
                <a:spLocks noChangeAspect="1"/>
              </p:cNvSpPr>
              <p:nvPr/>
            </p:nvSpPr>
            <p:spPr>
              <a:xfrm>
                <a:off x="4327340" y="2786248"/>
                <a:ext cx="599181" cy="599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ABCF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직사각형 8"/>
            <p:cNvSpPr>
              <a:spLocks noChangeAspect="1"/>
            </p:cNvSpPr>
            <p:nvPr/>
          </p:nvSpPr>
          <p:spPr>
            <a:xfrm>
              <a:off x="4213332" y="1951858"/>
              <a:ext cx="599181" cy="599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ABCF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>
              <a:spLocks noChangeAspect="1"/>
            </p:cNvSpPr>
            <p:nvPr/>
          </p:nvSpPr>
          <p:spPr>
            <a:xfrm>
              <a:off x="4410710" y="2076450"/>
              <a:ext cx="180000" cy="180000"/>
            </a:xfrm>
            <a:prstGeom prst="ellipse">
              <a:avLst/>
            </a:prstGeom>
            <a:noFill/>
            <a:ln w="38100">
              <a:solidFill>
                <a:srgbClr val="718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4590710" y="2063749"/>
              <a:ext cx="0" cy="367200"/>
            </a:xfrm>
            <a:prstGeom prst="line">
              <a:avLst/>
            </a:prstGeom>
            <a:ln w="38100">
              <a:solidFill>
                <a:srgbClr val="7189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원호 11"/>
            <p:cNvSpPr/>
            <p:nvPr/>
          </p:nvSpPr>
          <p:spPr>
            <a:xfrm rot="5400000">
              <a:off x="4346706" y="2223769"/>
              <a:ext cx="306578" cy="224291"/>
            </a:xfrm>
            <a:prstGeom prst="arc">
              <a:avLst>
                <a:gd name="adj1" fmla="val 18865714"/>
                <a:gd name="adj2" fmla="val 2441233"/>
              </a:avLst>
            </a:prstGeom>
            <a:ln w="38100">
              <a:solidFill>
                <a:srgbClr val="7189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260588" y="3849052"/>
              <a:ext cx="581956" cy="115200"/>
            </a:xfrm>
            <a:prstGeom prst="rect">
              <a:avLst/>
            </a:prstGeom>
            <a:solidFill>
              <a:srgbClr val="71890D"/>
            </a:solidFill>
            <a:ln>
              <a:solidFill>
                <a:srgbClr val="718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5185032" y="3696723"/>
              <a:ext cx="576000" cy="273435"/>
              <a:chOff x="3368782" y="2065700"/>
              <a:chExt cx="599181" cy="275789"/>
            </a:xfrm>
            <a:solidFill>
              <a:srgbClr val="71890D"/>
            </a:solidFill>
          </p:grpSpPr>
          <p:sp>
            <p:nvSpPr>
              <p:cNvPr id="18" name="직사각형 17"/>
              <p:cNvSpPr/>
              <p:nvPr/>
            </p:nvSpPr>
            <p:spPr>
              <a:xfrm>
                <a:off x="3368782" y="2200275"/>
                <a:ext cx="599181" cy="141214"/>
              </a:xfrm>
              <a:prstGeom prst="rect">
                <a:avLst/>
              </a:prstGeom>
              <a:grpFill/>
              <a:ln>
                <a:solidFill>
                  <a:srgbClr val="7189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368782" y="2065700"/>
                <a:ext cx="599181" cy="141214"/>
              </a:xfrm>
              <a:prstGeom prst="rect">
                <a:avLst/>
              </a:prstGeom>
              <a:grpFill/>
              <a:ln>
                <a:solidFill>
                  <a:srgbClr val="7189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19"/>
            <p:cNvSpPr/>
            <p:nvPr/>
          </p:nvSpPr>
          <p:spPr>
            <a:xfrm>
              <a:off x="5521383" y="3382573"/>
              <a:ext cx="239649" cy="309257"/>
            </a:xfrm>
            <a:prstGeom prst="rect">
              <a:avLst/>
            </a:prstGeom>
            <a:solidFill>
              <a:srgbClr val="71890D"/>
            </a:solidFill>
            <a:ln>
              <a:solidFill>
                <a:srgbClr val="718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>
              <a:spLocks noChangeAspect="1"/>
            </p:cNvSpPr>
            <p:nvPr/>
          </p:nvSpPr>
          <p:spPr>
            <a:xfrm>
              <a:off x="3424653" y="3488357"/>
              <a:ext cx="252000" cy="252000"/>
            </a:xfrm>
            <a:prstGeom prst="ellipse">
              <a:avLst/>
            </a:prstGeom>
            <a:noFill/>
            <a:ln w="19050">
              <a:solidFill>
                <a:srgbClr val="718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2" name="타원 21"/>
            <p:cNvSpPr>
              <a:spLocks noChangeAspect="1"/>
            </p:cNvSpPr>
            <p:nvPr/>
          </p:nvSpPr>
          <p:spPr>
            <a:xfrm>
              <a:off x="4383140" y="3417468"/>
              <a:ext cx="252000" cy="252000"/>
            </a:xfrm>
            <a:prstGeom prst="ellipse">
              <a:avLst/>
            </a:prstGeom>
            <a:noFill/>
            <a:ln w="19050">
              <a:solidFill>
                <a:srgbClr val="718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3" name="타원 22"/>
            <p:cNvSpPr>
              <a:spLocks noChangeAspect="1"/>
            </p:cNvSpPr>
            <p:nvPr/>
          </p:nvSpPr>
          <p:spPr>
            <a:xfrm>
              <a:off x="5223427" y="3411223"/>
              <a:ext cx="252000" cy="252000"/>
            </a:xfrm>
            <a:prstGeom prst="ellipse">
              <a:avLst/>
            </a:prstGeom>
            <a:noFill/>
            <a:ln w="19050">
              <a:solidFill>
                <a:srgbClr val="718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H="1">
              <a:off x="3920749" y="2752988"/>
              <a:ext cx="285612" cy="384065"/>
            </a:xfrm>
            <a:prstGeom prst="straightConnector1">
              <a:avLst/>
            </a:prstGeom>
            <a:ln w="44450" cap="rnd">
              <a:solidFill>
                <a:srgbClr val="ABCF13"/>
              </a:solidFill>
              <a:miter lim="800000"/>
              <a:headEnd type="none" w="lg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>
              <a:off x="4510373" y="2752988"/>
              <a:ext cx="0" cy="391857"/>
            </a:xfrm>
            <a:prstGeom prst="straightConnector1">
              <a:avLst/>
            </a:prstGeom>
            <a:ln w="44450" cap="rnd">
              <a:solidFill>
                <a:srgbClr val="ABCF13"/>
              </a:solidFill>
              <a:miter lim="800000"/>
              <a:headEnd type="none" w="lg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>
              <a:off x="4816821" y="2752449"/>
              <a:ext cx="281678" cy="384604"/>
            </a:xfrm>
            <a:prstGeom prst="straightConnector1">
              <a:avLst/>
            </a:prstGeom>
            <a:ln w="44450" cap="rnd">
              <a:solidFill>
                <a:srgbClr val="ABCF13"/>
              </a:solidFill>
              <a:miter lim="800000"/>
              <a:headEnd type="none" w="lg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6818217" y="1745948"/>
            <a:ext cx="2521245" cy="2197640"/>
            <a:chOff x="6800749" y="1793110"/>
            <a:chExt cx="2521245" cy="2197640"/>
          </a:xfrm>
        </p:grpSpPr>
        <p:grpSp>
          <p:nvGrpSpPr>
            <p:cNvPr id="24" name="그룹 23"/>
            <p:cNvGrpSpPr/>
            <p:nvPr/>
          </p:nvGrpSpPr>
          <p:grpSpPr>
            <a:xfrm>
              <a:off x="6800749" y="3391568"/>
              <a:ext cx="2521245" cy="599181"/>
              <a:chOff x="2405276" y="2786248"/>
              <a:chExt cx="2521245" cy="599181"/>
            </a:xfrm>
          </p:grpSpPr>
          <p:sp>
            <p:nvSpPr>
              <p:cNvPr id="25" name="직사각형 24"/>
              <p:cNvSpPr>
                <a:spLocks noChangeAspect="1"/>
              </p:cNvSpPr>
              <p:nvPr/>
            </p:nvSpPr>
            <p:spPr>
              <a:xfrm>
                <a:off x="2405276" y="2786248"/>
                <a:ext cx="599181" cy="599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ABCF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>
                <a:spLocks noChangeAspect="1"/>
              </p:cNvSpPr>
              <p:nvPr/>
            </p:nvSpPr>
            <p:spPr>
              <a:xfrm>
                <a:off x="3367545" y="2786248"/>
                <a:ext cx="599181" cy="599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ABCF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>
                <a:spLocks noChangeAspect="1"/>
              </p:cNvSpPr>
              <p:nvPr/>
            </p:nvSpPr>
            <p:spPr>
              <a:xfrm>
                <a:off x="4327340" y="2786248"/>
                <a:ext cx="599181" cy="599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ABCF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>
              <a:spLocks noChangeAspect="1"/>
            </p:cNvSpPr>
            <p:nvPr/>
          </p:nvSpPr>
          <p:spPr>
            <a:xfrm>
              <a:off x="7763018" y="1956859"/>
              <a:ext cx="599181" cy="599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ABCF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>
              <a:spLocks noChangeAspect="1"/>
            </p:cNvSpPr>
            <p:nvPr/>
          </p:nvSpPr>
          <p:spPr>
            <a:xfrm rot="10800000">
              <a:off x="6974339" y="3559552"/>
              <a:ext cx="252000" cy="252000"/>
            </a:xfrm>
            <a:prstGeom prst="ellipse">
              <a:avLst/>
            </a:prstGeom>
            <a:noFill/>
            <a:ln w="19050">
              <a:solidFill>
                <a:srgbClr val="718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0" name="타원 29"/>
            <p:cNvSpPr>
              <a:spLocks noChangeAspect="1"/>
            </p:cNvSpPr>
            <p:nvPr/>
          </p:nvSpPr>
          <p:spPr>
            <a:xfrm>
              <a:off x="7817316" y="3569316"/>
              <a:ext cx="252000" cy="252000"/>
            </a:xfrm>
            <a:prstGeom prst="ellipse">
              <a:avLst/>
            </a:prstGeom>
            <a:noFill/>
            <a:ln w="19050">
              <a:solidFill>
                <a:srgbClr val="718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1" name="타원 30"/>
            <p:cNvSpPr>
              <a:spLocks noChangeAspect="1"/>
            </p:cNvSpPr>
            <p:nvPr/>
          </p:nvSpPr>
          <p:spPr>
            <a:xfrm>
              <a:off x="8718051" y="3566442"/>
              <a:ext cx="252000" cy="252000"/>
            </a:xfrm>
            <a:prstGeom prst="ellipse">
              <a:avLst/>
            </a:prstGeom>
            <a:noFill/>
            <a:ln w="19050">
              <a:solidFill>
                <a:srgbClr val="718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6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8113917" y="3398300"/>
              <a:ext cx="244800" cy="592450"/>
              <a:chOff x="3368782" y="2062498"/>
              <a:chExt cx="599181" cy="278991"/>
            </a:xfrm>
            <a:solidFill>
              <a:srgbClr val="71890D"/>
            </a:solidFill>
          </p:grpSpPr>
          <p:sp>
            <p:nvSpPr>
              <p:cNvPr id="33" name="직사각형 32"/>
              <p:cNvSpPr/>
              <p:nvPr/>
            </p:nvSpPr>
            <p:spPr>
              <a:xfrm>
                <a:off x="3368782" y="2200275"/>
                <a:ext cx="599181" cy="1412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3368782" y="2062498"/>
                <a:ext cx="599181" cy="1412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8914636" y="3398299"/>
              <a:ext cx="407358" cy="592450"/>
              <a:chOff x="7612288" y="1755771"/>
              <a:chExt cx="407358" cy="592450"/>
            </a:xfrm>
            <a:solidFill>
              <a:srgbClr val="71890D"/>
            </a:solidFill>
          </p:grpSpPr>
          <p:grpSp>
            <p:nvGrpSpPr>
              <p:cNvPr id="36" name="그룹 35"/>
              <p:cNvGrpSpPr/>
              <p:nvPr/>
            </p:nvGrpSpPr>
            <p:grpSpPr>
              <a:xfrm>
                <a:off x="7658008" y="1755771"/>
                <a:ext cx="361638" cy="592450"/>
                <a:chOff x="3368782" y="2062498"/>
                <a:chExt cx="599181" cy="278991"/>
              </a:xfrm>
              <a:grpFill/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3368782" y="2200275"/>
                  <a:ext cx="599181" cy="1412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3368782" y="2062498"/>
                  <a:ext cx="599181" cy="1412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" name="타원 36"/>
              <p:cNvSpPr/>
              <p:nvPr/>
            </p:nvSpPr>
            <p:spPr>
              <a:xfrm>
                <a:off x="7612288" y="1840147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0" name="직선 화살표 연결선 39"/>
            <p:cNvCxnSpPr/>
            <p:nvPr/>
          </p:nvCxnSpPr>
          <p:spPr>
            <a:xfrm flipH="1">
              <a:off x="7461704" y="2756139"/>
              <a:ext cx="285612" cy="384065"/>
            </a:xfrm>
            <a:prstGeom prst="straightConnector1">
              <a:avLst/>
            </a:prstGeom>
            <a:ln w="44450" cap="rnd">
              <a:solidFill>
                <a:srgbClr val="ABCF13"/>
              </a:solidFill>
              <a:miter lim="800000"/>
              <a:headEnd type="none" w="lg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>
              <a:off x="8051328" y="2756139"/>
              <a:ext cx="0" cy="391857"/>
            </a:xfrm>
            <a:prstGeom prst="straightConnector1">
              <a:avLst/>
            </a:prstGeom>
            <a:ln w="44450" cap="rnd">
              <a:solidFill>
                <a:srgbClr val="ABCF13"/>
              </a:solidFill>
              <a:miter lim="800000"/>
              <a:headEnd type="none" w="lg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8357776" y="2755600"/>
              <a:ext cx="281678" cy="384604"/>
            </a:xfrm>
            <a:prstGeom prst="straightConnector1">
              <a:avLst/>
            </a:prstGeom>
            <a:ln w="44450" cap="rnd">
              <a:solidFill>
                <a:srgbClr val="ABCF13"/>
              </a:solidFill>
              <a:miter lim="800000"/>
              <a:headEnd type="none" w="lg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809974" y="1793110"/>
              <a:ext cx="50526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mtClean="0">
                  <a:solidFill>
                    <a:srgbClr val="71890D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n</a:t>
              </a:r>
              <a:endParaRPr lang="ko-KR" altLang="en-US" sz="4800" b="1">
                <a:solidFill>
                  <a:srgbClr val="71890D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6786698" y="4083209"/>
            <a:ext cx="2496906" cy="369332"/>
            <a:chOff x="6872049" y="4083209"/>
            <a:chExt cx="2496906" cy="369332"/>
          </a:xfrm>
        </p:grpSpPr>
        <p:sp>
          <p:nvSpPr>
            <p:cNvPr id="56" name="TextBox 55"/>
            <p:cNvSpPr txBox="1"/>
            <p:nvPr/>
          </p:nvSpPr>
          <p:spPr>
            <a:xfrm>
              <a:off x="6872049" y="4083209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mtClean="0"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PASS</a:t>
              </a:r>
            </a:p>
            <a:p>
              <a:r>
                <a:rPr lang="en-US" altLang="ko-KR" sz="900" smtClean="0"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WORD :</a:t>
              </a:r>
              <a:endParaRPr lang="ko-KR" altLang="en-US" sz="900"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59" name="타원 58"/>
            <p:cNvSpPr>
              <a:spLocks noChangeAspect="1"/>
            </p:cNvSpPr>
            <p:nvPr/>
          </p:nvSpPr>
          <p:spPr>
            <a:xfrm>
              <a:off x="7463954" y="4135525"/>
              <a:ext cx="252000" cy="252000"/>
            </a:xfrm>
            <a:prstGeom prst="ellipse">
              <a:avLst/>
            </a:prstGeom>
            <a:noFill/>
            <a:ln w="19050">
              <a:solidFill>
                <a:srgbClr val="718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타원 59"/>
            <p:cNvSpPr>
              <a:spLocks noChangeAspect="1"/>
            </p:cNvSpPr>
            <p:nvPr/>
          </p:nvSpPr>
          <p:spPr>
            <a:xfrm>
              <a:off x="7737704" y="4135525"/>
              <a:ext cx="252000" cy="252000"/>
            </a:xfrm>
            <a:prstGeom prst="ellipse">
              <a:avLst/>
            </a:prstGeom>
            <a:noFill/>
            <a:ln w="19050">
              <a:solidFill>
                <a:srgbClr val="718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1" name="타원 60"/>
            <p:cNvSpPr>
              <a:spLocks noChangeAspect="1"/>
            </p:cNvSpPr>
            <p:nvPr/>
          </p:nvSpPr>
          <p:spPr>
            <a:xfrm>
              <a:off x="8291315" y="4139169"/>
              <a:ext cx="252000" cy="252000"/>
            </a:xfrm>
            <a:prstGeom prst="ellipse">
              <a:avLst/>
            </a:prstGeom>
            <a:noFill/>
            <a:ln w="19050">
              <a:solidFill>
                <a:srgbClr val="718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2" name="타원 61"/>
            <p:cNvSpPr>
              <a:spLocks noChangeAspect="1"/>
            </p:cNvSpPr>
            <p:nvPr/>
          </p:nvSpPr>
          <p:spPr>
            <a:xfrm>
              <a:off x="8842348" y="4135525"/>
              <a:ext cx="252000" cy="252000"/>
            </a:xfrm>
            <a:prstGeom prst="ellipse">
              <a:avLst/>
            </a:prstGeom>
            <a:noFill/>
            <a:ln w="19050">
              <a:solidFill>
                <a:srgbClr val="718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3" name="타원 62"/>
            <p:cNvSpPr>
              <a:spLocks noChangeAspect="1"/>
            </p:cNvSpPr>
            <p:nvPr/>
          </p:nvSpPr>
          <p:spPr>
            <a:xfrm>
              <a:off x="8567741" y="4135525"/>
              <a:ext cx="252000" cy="252000"/>
            </a:xfrm>
            <a:prstGeom prst="ellipse">
              <a:avLst/>
            </a:prstGeom>
            <a:noFill/>
            <a:ln w="19050">
              <a:solidFill>
                <a:srgbClr val="718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6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4" name="타원 63"/>
            <p:cNvSpPr>
              <a:spLocks noChangeAspect="1"/>
            </p:cNvSpPr>
            <p:nvPr/>
          </p:nvSpPr>
          <p:spPr>
            <a:xfrm>
              <a:off x="8014987" y="4135525"/>
              <a:ext cx="252000" cy="252000"/>
            </a:xfrm>
            <a:prstGeom prst="ellipse">
              <a:avLst/>
            </a:prstGeom>
            <a:noFill/>
            <a:ln w="19050">
              <a:solidFill>
                <a:srgbClr val="718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5" name="타원 64"/>
            <p:cNvSpPr>
              <a:spLocks noChangeAspect="1"/>
            </p:cNvSpPr>
            <p:nvPr/>
          </p:nvSpPr>
          <p:spPr>
            <a:xfrm>
              <a:off x="9116955" y="4135525"/>
              <a:ext cx="252000" cy="252000"/>
            </a:xfrm>
            <a:prstGeom prst="ellipse">
              <a:avLst/>
            </a:prstGeom>
            <a:noFill/>
            <a:ln w="19050">
              <a:solidFill>
                <a:srgbClr val="718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mtClean="0">
                  <a:solidFill>
                    <a:srgbClr val="71890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</a:t>
              </a:r>
              <a:endParaRPr lang="ko-KR" altLang="en-US" sz="1600">
                <a:solidFill>
                  <a:srgbClr val="71890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4201232" y="3663429"/>
            <a:ext cx="576000" cy="258221"/>
            <a:chOff x="5039637" y="2999138"/>
            <a:chExt cx="576000" cy="258221"/>
          </a:xfrm>
        </p:grpSpPr>
        <p:sp>
          <p:nvSpPr>
            <p:cNvPr id="71" name="직사각형 70"/>
            <p:cNvSpPr/>
            <p:nvPr/>
          </p:nvSpPr>
          <p:spPr>
            <a:xfrm>
              <a:off x="5039637" y="3117017"/>
              <a:ext cx="576000" cy="140342"/>
            </a:xfrm>
            <a:prstGeom prst="rect">
              <a:avLst/>
            </a:prstGeom>
            <a:solidFill>
              <a:srgbClr val="71890D"/>
            </a:solidFill>
            <a:ln>
              <a:solidFill>
                <a:srgbClr val="718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039637" y="2999138"/>
              <a:ext cx="576000" cy="140342"/>
            </a:xfrm>
            <a:prstGeom prst="rect">
              <a:avLst/>
            </a:prstGeom>
            <a:solidFill>
              <a:srgbClr val="71890D"/>
            </a:solidFill>
            <a:ln>
              <a:solidFill>
                <a:srgbClr val="718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1051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35" y="5603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3043153" y="1634603"/>
            <a:ext cx="2880000" cy="2880000"/>
          </a:xfrm>
          <a:prstGeom prst="rect">
            <a:avLst/>
          </a:prstGeom>
          <a:solidFill>
            <a:srgbClr val="EFF9C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3211229" y="2020992"/>
            <a:ext cx="2411858" cy="1789722"/>
            <a:chOff x="3281079" y="2179742"/>
            <a:chExt cx="2411858" cy="1789722"/>
          </a:xfrm>
        </p:grpSpPr>
        <p:grpSp>
          <p:nvGrpSpPr>
            <p:cNvPr id="20" name="그룹 19"/>
            <p:cNvGrpSpPr/>
            <p:nvPr/>
          </p:nvGrpSpPr>
          <p:grpSpPr>
            <a:xfrm>
              <a:off x="4016419" y="2179742"/>
              <a:ext cx="1676518" cy="1758704"/>
              <a:chOff x="3644894" y="1980316"/>
              <a:chExt cx="1676518" cy="1758704"/>
            </a:xfrm>
          </p:grpSpPr>
          <p:sp>
            <p:nvSpPr>
              <p:cNvPr id="83" name="타원 82"/>
              <p:cNvSpPr>
                <a:spLocks noChangeAspect="1"/>
              </p:cNvSpPr>
              <p:nvPr/>
            </p:nvSpPr>
            <p:spPr>
              <a:xfrm>
                <a:off x="4303153" y="1980316"/>
                <a:ext cx="360000" cy="360000"/>
              </a:xfrm>
              <a:prstGeom prst="ellipse">
                <a:avLst/>
              </a:prstGeom>
              <a:solidFill>
                <a:srgbClr val="EFF9C3"/>
              </a:solidFill>
              <a:ln w="25400">
                <a:solidFill>
                  <a:srgbClr val="7189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/>
              <p:cNvSpPr>
                <a:spLocks noChangeAspect="1"/>
              </p:cNvSpPr>
              <p:nvPr/>
            </p:nvSpPr>
            <p:spPr>
              <a:xfrm>
                <a:off x="4961412" y="1980316"/>
                <a:ext cx="360000" cy="360000"/>
              </a:xfrm>
              <a:prstGeom prst="ellipse">
                <a:avLst/>
              </a:prstGeom>
              <a:solidFill>
                <a:srgbClr val="EFF9C3"/>
              </a:solidFill>
              <a:ln w="25400">
                <a:solidFill>
                  <a:srgbClr val="7189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/>
              <p:cNvSpPr>
                <a:spLocks noChangeAspect="1"/>
              </p:cNvSpPr>
              <p:nvPr/>
            </p:nvSpPr>
            <p:spPr>
              <a:xfrm>
                <a:off x="3644894" y="1980316"/>
                <a:ext cx="360000" cy="360000"/>
              </a:xfrm>
              <a:prstGeom prst="ellipse">
                <a:avLst/>
              </a:prstGeom>
              <a:solidFill>
                <a:srgbClr val="EFF9C3"/>
              </a:solidFill>
              <a:ln w="25400">
                <a:solidFill>
                  <a:srgbClr val="7189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" name="직선 연결선 7"/>
              <p:cNvCxnSpPr>
                <a:stCxn id="105" idx="0"/>
                <a:endCxn id="105" idx="4"/>
              </p:cNvCxnSpPr>
              <p:nvPr/>
            </p:nvCxnSpPr>
            <p:spPr>
              <a:xfrm>
                <a:off x="3824894" y="1980316"/>
                <a:ext cx="0" cy="360000"/>
              </a:xfrm>
              <a:prstGeom prst="line">
                <a:avLst/>
              </a:prstGeom>
              <a:ln w="25400">
                <a:solidFill>
                  <a:srgbClr val="7189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105" idx="6"/>
              </p:cNvCxnSpPr>
              <p:nvPr/>
            </p:nvCxnSpPr>
            <p:spPr>
              <a:xfrm flipH="1">
                <a:off x="3824894" y="2160316"/>
                <a:ext cx="180000" cy="0"/>
              </a:xfrm>
              <a:prstGeom prst="line">
                <a:avLst/>
              </a:prstGeom>
              <a:ln w="25400">
                <a:solidFill>
                  <a:srgbClr val="7189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>
                <a:stCxn id="83" idx="2"/>
                <a:endCxn id="83" idx="6"/>
              </p:cNvCxnSpPr>
              <p:nvPr/>
            </p:nvCxnSpPr>
            <p:spPr>
              <a:xfrm>
                <a:off x="4303153" y="2160316"/>
                <a:ext cx="360000" cy="0"/>
              </a:xfrm>
              <a:prstGeom prst="line">
                <a:avLst/>
              </a:prstGeom>
              <a:ln w="25400">
                <a:solidFill>
                  <a:srgbClr val="7189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>
                <a:stCxn id="83" idx="4"/>
              </p:cNvCxnSpPr>
              <p:nvPr/>
            </p:nvCxnSpPr>
            <p:spPr>
              <a:xfrm flipV="1">
                <a:off x="4483153" y="2160316"/>
                <a:ext cx="0" cy="180000"/>
              </a:xfrm>
              <a:prstGeom prst="line">
                <a:avLst/>
              </a:prstGeom>
              <a:ln w="25400">
                <a:solidFill>
                  <a:srgbClr val="7189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03" idx="0"/>
              </p:cNvCxnSpPr>
              <p:nvPr/>
            </p:nvCxnSpPr>
            <p:spPr>
              <a:xfrm>
                <a:off x="5141412" y="1980316"/>
                <a:ext cx="0" cy="360000"/>
              </a:xfrm>
              <a:prstGeom prst="line">
                <a:avLst/>
              </a:prstGeom>
              <a:ln w="25400">
                <a:solidFill>
                  <a:srgbClr val="7189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타원 143"/>
              <p:cNvSpPr>
                <a:spLocks noChangeAspect="1"/>
              </p:cNvSpPr>
              <p:nvPr/>
            </p:nvSpPr>
            <p:spPr>
              <a:xfrm>
                <a:off x="4375151" y="2687168"/>
                <a:ext cx="215999" cy="2160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7189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8</a:t>
                </a:r>
                <a:endParaRPr lang="ko-KR" altLang="en-US" sz="800">
                  <a:solidFill>
                    <a:schemeClr val="tx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45" name="타원 144"/>
              <p:cNvSpPr>
                <a:spLocks noChangeAspect="1"/>
              </p:cNvSpPr>
              <p:nvPr/>
            </p:nvSpPr>
            <p:spPr>
              <a:xfrm>
                <a:off x="5033409" y="2687962"/>
                <a:ext cx="215999" cy="2160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7189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4</a:t>
                </a:r>
                <a:endParaRPr lang="ko-KR" altLang="en-US" sz="800">
                  <a:solidFill>
                    <a:schemeClr val="tx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3756628" y="2483002"/>
                <a:ext cx="1453047" cy="96687"/>
                <a:chOff x="3756628" y="2451252"/>
                <a:chExt cx="1453047" cy="96687"/>
              </a:xfrm>
            </p:grpSpPr>
            <p:sp>
              <p:nvSpPr>
                <p:cNvPr id="18" name="이등변 삼각형 17"/>
                <p:cNvSpPr/>
                <p:nvPr/>
              </p:nvSpPr>
              <p:spPr>
                <a:xfrm rot="10800000">
                  <a:off x="3756628" y="2451252"/>
                  <a:ext cx="136531" cy="96686"/>
                </a:xfrm>
                <a:prstGeom prst="triangle">
                  <a:avLst/>
                </a:prstGeom>
                <a:solidFill>
                  <a:srgbClr val="A8CB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이등변 삼각형 150"/>
                <p:cNvSpPr/>
                <p:nvPr/>
              </p:nvSpPr>
              <p:spPr>
                <a:xfrm rot="10800000">
                  <a:off x="4414886" y="2451253"/>
                  <a:ext cx="136531" cy="96686"/>
                </a:xfrm>
                <a:prstGeom prst="triangle">
                  <a:avLst/>
                </a:prstGeom>
                <a:solidFill>
                  <a:srgbClr val="A8CB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151"/>
                <p:cNvSpPr/>
                <p:nvPr/>
              </p:nvSpPr>
              <p:spPr>
                <a:xfrm rot="10800000">
                  <a:off x="5073144" y="2451253"/>
                  <a:ext cx="136531" cy="96686"/>
                </a:xfrm>
                <a:prstGeom prst="triangle">
                  <a:avLst/>
                </a:prstGeom>
                <a:solidFill>
                  <a:srgbClr val="A8CB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4" name="타원 153"/>
              <p:cNvSpPr>
                <a:spLocks noChangeAspect="1"/>
              </p:cNvSpPr>
              <p:nvPr/>
            </p:nvSpPr>
            <p:spPr>
              <a:xfrm>
                <a:off x="5033408" y="3103459"/>
                <a:ext cx="215999" cy="2160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7189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8</a:t>
                </a:r>
                <a:endParaRPr lang="ko-KR" altLang="en-US" sz="800">
                  <a:solidFill>
                    <a:schemeClr val="tx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56" name="타원 155"/>
              <p:cNvSpPr>
                <a:spLocks noChangeAspect="1"/>
              </p:cNvSpPr>
              <p:nvPr/>
            </p:nvSpPr>
            <p:spPr>
              <a:xfrm>
                <a:off x="3716893" y="3103459"/>
                <a:ext cx="215999" cy="2160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7189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8</a:t>
                </a:r>
                <a:endParaRPr lang="ko-KR" altLang="en-US" sz="800">
                  <a:solidFill>
                    <a:schemeClr val="tx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58" name="타원 157"/>
              <p:cNvSpPr>
                <a:spLocks noChangeAspect="1"/>
              </p:cNvSpPr>
              <p:nvPr/>
            </p:nvSpPr>
            <p:spPr>
              <a:xfrm>
                <a:off x="4374787" y="3523020"/>
                <a:ext cx="215999" cy="2160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7189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1</a:t>
                </a:r>
                <a:endParaRPr lang="ko-KR" altLang="en-US" sz="800">
                  <a:solidFill>
                    <a:schemeClr val="tx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59" name="타원 158"/>
              <p:cNvSpPr>
                <a:spLocks noChangeAspect="1"/>
              </p:cNvSpPr>
              <p:nvPr/>
            </p:nvSpPr>
            <p:spPr>
              <a:xfrm>
                <a:off x="5033045" y="3519845"/>
                <a:ext cx="215999" cy="2160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7189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2</a:t>
                </a:r>
                <a:endParaRPr lang="ko-KR" altLang="en-US" sz="800">
                  <a:solidFill>
                    <a:schemeClr val="tx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60" name="타원 159"/>
              <p:cNvSpPr>
                <a:spLocks noChangeAspect="1"/>
              </p:cNvSpPr>
              <p:nvPr/>
            </p:nvSpPr>
            <p:spPr>
              <a:xfrm>
                <a:off x="3715736" y="3523020"/>
                <a:ext cx="215999" cy="2160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7189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6</a:t>
                </a:r>
                <a:endParaRPr lang="ko-KR" altLang="en-US" sz="800">
                  <a:solidFill>
                    <a:schemeClr val="tx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sp>
          <p:nvSpPr>
            <p:cNvPr id="161" name="이등변 삼각형 160"/>
            <p:cNvSpPr/>
            <p:nvPr/>
          </p:nvSpPr>
          <p:spPr>
            <a:xfrm rot="5400000">
              <a:off x="3852424" y="2942485"/>
              <a:ext cx="136531" cy="9668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이등변 삼각형 161"/>
            <p:cNvSpPr/>
            <p:nvPr/>
          </p:nvSpPr>
          <p:spPr>
            <a:xfrm rot="5400000">
              <a:off x="3852424" y="3370751"/>
              <a:ext cx="136531" cy="9668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이등변 삼각형 162"/>
            <p:cNvSpPr/>
            <p:nvPr/>
          </p:nvSpPr>
          <p:spPr>
            <a:xfrm rot="5400000">
              <a:off x="3852062" y="3777240"/>
              <a:ext cx="136531" cy="9668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85063" y="2852328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WE</a:t>
              </a:r>
              <a:endParaRPr lang="ko-KR" altLang="en-US" sz="120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281079" y="3291665"/>
              <a:ext cx="5918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CHILD</a:t>
              </a:r>
              <a:endParaRPr lang="ko-KR" altLang="en-US" sz="120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440611" y="3692465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?</a:t>
              </a:r>
              <a:endParaRPr lang="ko-KR" altLang="en-US" sz="120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66" name="직사각형 165"/>
          <p:cNvSpPr/>
          <p:nvPr/>
        </p:nvSpPr>
        <p:spPr>
          <a:xfrm>
            <a:off x="3776870" y="4087038"/>
            <a:ext cx="14125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세 글자로 답해주세요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290056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35" y="5603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3043153" y="1634603"/>
            <a:ext cx="2880000" cy="2880000"/>
          </a:xfrm>
          <a:prstGeom prst="rect">
            <a:avLst/>
          </a:prstGeom>
          <a:solidFill>
            <a:srgbClr val="EFF9C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/>
          <p:cNvGrpSpPr>
            <a:grpSpLocks noChangeAspect="1"/>
          </p:cNvGrpSpPr>
          <p:nvPr/>
        </p:nvGrpSpPr>
        <p:grpSpPr>
          <a:xfrm>
            <a:off x="3092795" y="1868603"/>
            <a:ext cx="2780715" cy="2412000"/>
            <a:chOff x="3331191" y="2076078"/>
            <a:chExt cx="2303924" cy="1998428"/>
          </a:xfrm>
        </p:grpSpPr>
        <p:grpSp>
          <p:nvGrpSpPr>
            <p:cNvPr id="47" name="그룹 46"/>
            <p:cNvGrpSpPr/>
            <p:nvPr/>
          </p:nvGrpSpPr>
          <p:grpSpPr>
            <a:xfrm>
              <a:off x="3331191" y="2210603"/>
              <a:ext cx="2303924" cy="1728000"/>
              <a:chOff x="3397561" y="2313000"/>
              <a:chExt cx="2303924" cy="1728000"/>
            </a:xfrm>
          </p:grpSpPr>
          <p:sp>
            <p:nvSpPr>
              <p:cNvPr id="9" name="직사각형 8"/>
              <p:cNvSpPr>
                <a:spLocks noChangeAspect="1"/>
              </p:cNvSpPr>
              <p:nvPr/>
            </p:nvSpPr>
            <p:spPr>
              <a:xfrm>
                <a:off x="3973561" y="2889000"/>
                <a:ext cx="576000" cy="576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ABCF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>
                <a:spLocks noChangeAspect="1"/>
              </p:cNvSpPr>
              <p:nvPr/>
            </p:nvSpPr>
            <p:spPr>
              <a:xfrm>
                <a:off x="3397561" y="2889000"/>
                <a:ext cx="576000" cy="576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ABCF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>
                <a:spLocks noChangeAspect="1"/>
              </p:cNvSpPr>
              <p:nvPr/>
            </p:nvSpPr>
            <p:spPr>
              <a:xfrm>
                <a:off x="5125485" y="2889000"/>
                <a:ext cx="576000" cy="576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ABCF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>
                <a:spLocks noChangeAspect="1"/>
              </p:cNvSpPr>
              <p:nvPr/>
            </p:nvSpPr>
            <p:spPr>
              <a:xfrm>
                <a:off x="4549485" y="2889000"/>
                <a:ext cx="576000" cy="576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ABCF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>
                <a:spLocks noChangeAspect="1"/>
              </p:cNvSpPr>
              <p:nvPr/>
            </p:nvSpPr>
            <p:spPr>
              <a:xfrm>
                <a:off x="3973905" y="2313000"/>
                <a:ext cx="576000" cy="576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ABCF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>
                <a:spLocks noChangeAspect="1"/>
              </p:cNvSpPr>
              <p:nvPr/>
            </p:nvSpPr>
            <p:spPr>
              <a:xfrm>
                <a:off x="3973141" y="3465000"/>
                <a:ext cx="576000" cy="576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ABCF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3672771" y="2076078"/>
              <a:ext cx="1623048" cy="1998428"/>
              <a:chOff x="3672771" y="2054643"/>
              <a:chExt cx="1623048" cy="1998428"/>
            </a:xfrm>
          </p:grpSpPr>
          <p:cxnSp>
            <p:nvCxnSpPr>
              <p:cNvPr id="53" name="직선 연결선 52"/>
              <p:cNvCxnSpPr>
                <a:cxnSpLocks noChangeAspect="1"/>
              </p:cNvCxnSpPr>
              <p:nvPr/>
            </p:nvCxnSpPr>
            <p:spPr>
              <a:xfrm rot="-2700000">
                <a:off x="3674467" y="2054643"/>
                <a:ext cx="1620000" cy="1620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>
                <a:cxnSpLocks noChangeAspect="1"/>
              </p:cNvCxnSpPr>
              <p:nvPr/>
            </p:nvCxnSpPr>
            <p:spPr>
              <a:xfrm rot="-2700000">
                <a:off x="3673116" y="2180755"/>
                <a:ext cx="1620000" cy="1620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>
                <a:cxnSpLocks noChangeAspect="1"/>
              </p:cNvCxnSpPr>
              <p:nvPr/>
            </p:nvCxnSpPr>
            <p:spPr>
              <a:xfrm rot="-2700000">
                <a:off x="3675819" y="2309342"/>
                <a:ext cx="1620000" cy="1620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>
                <a:cxnSpLocks noChangeAspect="1"/>
              </p:cNvCxnSpPr>
              <p:nvPr/>
            </p:nvCxnSpPr>
            <p:spPr>
              <a:xfrm rot="-2700000">
                <a:off x="3672771" y="2433071"/>
                <a:ext cx="1620000" cy="1620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직선 연결선 75"/>
            <p:cNvCxnSpPr>
              <a:cxnSpLocks noChangeAspect="1"/>
            </p:cNvCxnSpPr>
            <p:nvPr/>
          </p:nvCxnSpPr>
          <p:spPr>
            <a:xfrm rot="180000">
              <a:off x="3338581" y="2947895"/>
              <a:ext cx="2293029" cy="0"/>
            </a:xfrm>
            <a:prstGeom prst="line">
              <a:avLst/>
            </a:prstGeom>
            <a:ln w="15875">
              <a:solidFill>
                <a:srgbClr val="7189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cxnSpLocks noChangeAspect="1"/>
            </p:cNvCxnSpPr>
            <p:nvPr/>
          </p:nvCxnSpPr>
          <p:spPr>
            <a:xfrm rot="180000">
              <a:off x="3338577" y="3076482"/>
              <a:ext cx="2293029" cy="0"/>
            </a:xfrm>
            <a:prstGeom prst="line">
              <a:avLst/>
            </a:prstGeom>
            <a:ln w="15875">
              <a:solidFill>
                <a:srgbClr val="7189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cxnSpLocks noChangeAspect="1"/>
            </p:cNvCxnSpPr>
            <p:nvPr/>
          </p:nvCxnSpPr>
          <p:spPr>
            <a:xfrm rot="180000">
              <a:off x="3336354" y="3203337"/>
              <a:ext cx="2293029" cy="0"/>
            </a:xfrm>
            <a:prstGeom prst="line">
              <a:avLst/>
            </a:prstGeom>
            <a:ln w="15875">
              <a:solidFill>
                <a:srgbClr val="7189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5496012" y="2886078"/>
              <a:ext cx="108000" cy="0"/>
            </a:xfrm>
            <a:prstGeom prst="straightConnector1">
              <a:avLst/>
            </a:prstGeom>
            <a:ln w="12700">
              <a:solidFill>
                <a:srgbClr val="71890D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>
              <a:off x="3369684" y="3263897"/>
              <a:ext cx="108000" cy="0"/>
            </a:xfrm>
            <a:prstGeom prst="straightConnector1">
              <a:avLst/>
            </a:prstGeom>
            <a:ln w="12700">
              <a:solidFill>
                <a:srgbClr val="71890D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rot="180000">
              <a:off x="3596804" y="2908719"/>
              <a:ext cx="0" cy="123690"/>
            </a:xfrm>
            <a:prstGeom prst="line">
              <a:avLst/>
            </a:prstGeom>
            <a:ln w="15875">
              <a:solidFill>
                <a:srgbClr val="7189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rot="180000">
              <a:off x="3821792" y="3041577"/>
              <a:ext cx="0" cy="123690"/>
            </a:xfrm>
            <a:prstGeom prst="line">
              <a:avLst/>
            </a:prstGeom>
            <a:ln w="15875">
              <a:solidFill>
                <a:srgbClr val="7189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rot="180000">
              <a:off x="3973026" y="2918755"/>
              <a:ext cx="0" cy="123690"/>
            </a:xfrm>
            <a:prstGeom prst="line">
              <a:avLst/>
            </a:prstGeom>
            <a:ln w="15875">
              <a:solidFill>
                <a:srgbClr val="7189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rot="180000">
              <a:off x="4191534" y="3058667"/>
              <a:ext cx="0" cy="123690"/>
            </a:xfrm>
            <a:prstGeom prst="line">
              <a:avLst/>
            </a:prstGeom>
            <a:ln w="15875">
              <a:solidFill>
                <a:srgbClr val="7189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rot="180000">
              <a:off x="4596346" y="3078932"/>
              <a:ext cx="0" cy="123690"/>
            </a:xfrm>
            <a:prstGeom prst="line">
              <a:avLst/>
            </a:prstGeom>
            <a:ln w="15875">
              <a:solidFill>
                <a:srgbClr val="7189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rot="180000">
              <a:off x="4773931" y="2965451"/>
              <a:ext cx="0" cy="123690"/>
            </a:xfrm>
            <a:prstGeom prst="line">
              <a:avLst/>
            </a:prstGeom>
            <a:ln w="15875">
              <a:solidFill>
                <a:srgbClr val="7189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rot="180000">
              <a:off x="5156583" y="2988582"/>
              <a:ext cx="0" cy="123690"/>
            </a:xfrm>
            <a:prstGeom prst="line">
              <a:avLst/>
            </a:prstGeom>
            <a:ln w="15875">
              <a:solidFill>
                <a:srgbClr val="7189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rot="180000">
              <a:off x="5480131" y="3126933"/>
              <a:ext cx="0" cy="123690"/>
            </a:xfrm>
            <a:prstGeom prst="line">
              <a:avLst/>
            </a:prstGeom>
            <a:ln w="15875">
              <a:solidFill>
                <a:srgbClr val="7189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타원 91"/>
            <p:cNvSpPr>
              <a:spLocks noChangeAspect="1"/>
            </p:cNvSpPr>
            <p:nvPr/>
          </p:nvSpPr>
          <p:spPr>
            <a:xfrm>
              <a:off x="3774068" y="3059405"/>
              <a:ext cx="90000" cy="9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718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50" smtClean="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기</a:t>
              </a:r>
              <a:endParaRPr lang="ko-KR" altLang="en-US" sz="550">
                <a:solidFill>
                  <a:schemeClr val="tx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93" name="타원 92"/>
            <p:cNvSpPr>
              <a:spLocks noChangeAspect="1"/>
            </p:cNvSpPr>
            <p:nvPr/>
          </p:nvSpPr>
          <p:spPr>
            <a:xfrm>
              <a:off x="3423684" y="2980600"/>
              <a:ext cx="90000" cy="9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718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5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하</a:t>
              </a:r>
            </a:p>
          </p:txBody>
        </p:sp>
        <p:sp>
          <p:nvSpPr>
            <p:cNvPr id="94" name="타원 93"/>
            <p:cNvSpPr>
              <a:spLocks noChangeAspect="1"/>
            </p:cNvSpPr>
            <p:nvPr/>
          </p:nvSpPr>
          <p:spPr>
            <a:xfrm>
              <a:off x="3645029" y="2992415"/>
              <a:ext cx="90000" cy="9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718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50" smtClean="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빼</a:t>
              </a:r>
              <a:endParaRPr lang="ko-KR" altLang="en-US" sz="550">
                <a:solidFill>
                  <a:schemeClr val="tx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95" name="타원 94"/>
            <p:cNvSpPr>
              <a:spLocks noChangeAspect="1"/>
            </p:cNvSpPr>
            <p:nvPr/>
          </p:nvSpPr>
          <p:spPr>
            <a:xfrm>
              <a:off x="3748908" y="2868168"/>
              <a:ext cx="90000" cy="9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718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50" smtClean="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나</a:t>
              </a:r>
              <a:endParaRPr lang="ko-KR" altLang="en-US" sz="550">
                <a:solidFill>
                  <a:schemeClr val="tx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96" name="타원 95"/>
            <p:cNvSpPr>
              <a:spLocks noChangeAspect="1"/>
            </p:cNvSpPr>
            <p:nvPr/>
          </p:nvSpPr>
          <p:spPr>
            <a:xfrm>
              <a:off x="4121392" y="2885302"/>
              <a:ext cx="90000" cy="9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718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5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곱</a:t>
              </a:r>
            </a:p>
          </p:txBody>
        </p:sp>
        <p:sp>
          <p:nvSpPr>
            <p:cNvPr id="97" name="타원 96"/>
            <p:cNvSpPr>
              <a:spLocks noChangeAspect="1"/>
            </p:cNvSpPr>
            <p:nvPr/>
          </p:nvSpPr>
          <p:spPr>
            <a:xfrm>
              <a:off x="4145358" y="3080274"/>
              <a:ext cx="90000" cy="9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718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50" smtClean="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더</a:t>
              </a:r>
              <a:endParaRPr lang="ko-KR" altLang="en-US" sz="550">
                <a:solidFill>
                  <a:schemeClr val="tx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98" name="타원 97"/>
            <p:cNvSpPr>
              <a:spLocks noChangeAspect="1"/>
            </p:cNvSpPr>
            <p:nvPr/>
          </p:nvSpPr>
          <p:spPr>
            <a:xfrm>
              <a:off x="4638198" y="3167834"/>
              <a:ext cx="90000" cy="9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718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5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하</a:t>
              </a:r>
            </a:p>
          </p:txBody>
        </p:sp>
        <p:sp>
          <p:nvSpPr>
            <p:cNvPr id="99" name="타원 98"/>
            <p:cNvSpPr>
              <a:spLocks noChangeAspect="1"/>
            </p:cNvSpPr>
            <p:nvPr/>
          </p:nvSpPr>
          <p:spPr>
            <a:xfrm>
              <a:off x="4934925" y="2929556"/>
              <a:ext cx="90000" cy="9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718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50" smtClean="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뭘</a:t>
              </a:r>
              <a:endParaRPr lang="ko-KR" altLang="en-US" sz="550">
                <a:solidFill>
                  <a:schemeClr val="tx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100" name="타원 99"/>
            <p:cNvSpPr>
              <a:spLocks noChangeAspect="1"/>
            </p:cNvSpPr>
            <p:nvPr/>
          </p:nvSpPr>
          <p:spPr>
            <a:xfrm>
              <a:off x="4934925" y="3057920"/>
              <a:ext cx="90000" cy="9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718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50" smtClean="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하</a:t>
              </a:r>
              <a:endParaRPr lang="ko-KR" altLang="en-US" sz="550">
                <a:solidFill>
                  <a:schemeClr val="tx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101" name="타원 100"/>
            <p:cNvSpPr>
              <a:spLocks noChangeAspect="1"/>
            </p:cNvSpPr>
            <p:nvPr/>
          </p:nvSpPr>
          <p:spPr>
            <a:xfrm>
              <a:off x="5273501" y="3074674"/>
              <a:ext cx="90000" cy="9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718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50" smtClean="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까</a:t>
              </a:r>
              <a:endParaRPr lang="ko-KR" altLang="en-US" sz="550">
                <a:solidFill>
                  <a:schemeClr val="tx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102" name="타원 101"/>
            <p:cNvSpPr>
              <a:spLocks noChangeAspect="1"/>
            </p:cNvSpPr>
            <p:nvPr/>
          </p:nvSpPr>
          <p:spPr>
            <a:xfrm>
              <a:off x="5351767" y="2948644"/>
              <a:ext cx="90000" cy="9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718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50" smtClean="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기</a:t>
              </a:r>
              <a:endParaRPr lang="ko-KR" altLang="en-US" sz="550">
                <a:solidFill>
                  <a:schemeClr val="tx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638840" y="1634603"/>
            <a:ext cx="3600000" cy="3600000"/>
            <a:chOff x="6638840" y="1634603"/>
            <a:chExt cx="3600000" cy="3600000"/>
          </a:xfrm>
        </p:grpSpPr>
        <p:sp>
          <p:nvSpPr>
            <p:cNvPr id="3" name="직사각형 2"/>
            <p:cNvSpPr>
              <a:spLocks noChangeAspect="1"/>
            </p:cNvSpPr>
            <p:nvPr/>
          </p:nvSpPr>
          <p:spPr>
            <a:xfrm>
              <a:off x="6638840" y="1634603"/>
              <a:ext cx="3600000" cy="3600000"/>
            </a:xfrm>
            <a:prstGeom prst="rect">
              <a:avLst/>
            </a:prstGeom>
            <a:solidFill>
              <a:srgbClr val="EFF9C3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8" name="그룹 147"/>
            <p:cNvGrpSpPr/>
            <p:nvPr/>
          </p:nvGrpSpPr>
          <p:grpSpPr>
            <a:xfrm>
              <a:off x="6882471" y="2155200"/>
              <a:ext cx="3112737" cy="2700000"/>
              <a:chOff x="6882471" y="2079000"/>
              <a:chExt cx="3112737" cy="2700000"/>
            </a:xfrm>
          </p:grpSpPr>
          <p:grpSp>
            <p:nvGrpSpPr>
              <p:cNvPr id="106" name="그룹 105"/>
              <p:cNvGrpSpPr>
                <a:grpSpLocks noChangeAspect="1"/>
              </p:cNvGrpSpPr>
              <p:nvPr/>
            </p:nvGrpSpPr>
            <p:grpSpPr>
              <a:xfrm>
                <a:off x="6882471" y="2079000"/>
                <a:ext cx="3112737" cy="2700000"/>
                <a:chOff x="3331192" y="2076078"/>
                <a:chExt cx="2303923" cy="1998428"/>
              </a:xfrm>
            </p:grpSpPr>
            <p:grpSp>
              <p:nvGrpSpPr>
                <p:cNvPr id="107" name="그룹 106"/>
                <p:cNvGrpSpPr/>
                <p:nvPr/>
              </p:nvGrpSpPr>
              <p:grpSpPr>
                <a:xfrm>
                  <a:off x="3331192" y="2210603"/>
                  <a:ext cx="2303923" cy="1728000"/>
                  <a:chOff x="3397562" y="2313000"/>
                  <a:chExt cx="2303923" cy="1728000"/>
                </a:xfrm>
              </p:grpSpPr>
              <p:sp>
                <p:nvSpPr>
                  <p:cNvPr id="137" name="직사각형 136"/>
                  <p:cNvSpPr>
                    <a:spLocks noChangeAspect="1"/>
                  </p:cNvSpPr>
                  <p:nvPr/>
                </p:nvSpPr>
                <p:spPr>
                  <a:xfrm>
                    <a:off x="3973561" y="2889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ABCF1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직사각형 137"/>
                  <p:cNvSpPr>
                    <a:spLocks noChangeAspect="1"/>
                  </p:cNvSpPr>
                  <p:nvPr/>
                </p:nvSpPr>
                <p:spPr>
                  <a:xfrm>
                    <a:off x="3397562" y="2889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ABCF1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9" name="직사각형 138"/>
                  <p:cNvSpPr>
                    <a:spLocks noChangeAspect="1"/>
                  </p:cNvSpPr>
                  <p:nvPr/>
                </p:nvSpPr>
                <p:spPr>
                  <a:xfrm>
                    <a:off x="5125485" y="2889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ABCF1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0" name="직사각형 139"/>
                  <p:cNvSpPr>
                    <a:spLocks noChangeAspect="1"/>
                  </p:cNvSpPr>
                  <p:nvPr/>
                </p:nvSpPr>
                <p:spPr>
                  <a:xfrm>
                    <a:off x="4549485" y="2889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ABCF1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1" name="직사각형 140"/>
                  <p:cNvSpPr>
                    <a:spLocks noChangeAspect="1"/>
                  </p:cNvSpPr>
                  <p:nvPr/>
                </p:nvSpPr>
                <p:spPr>
                  <a:xfrm>
                    <a:off x="3973905" y="2313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ABCF1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직사각형 141"/>
                  <p:cNvSpPr>
                    <a:spLocks noChangeAspect="1"/>
                  </p:cNvSpPr>
                  <p:nvPr/>
                </p:nvSpPr>
                <p:spPr>
                  <a:xfrm>
                    <a:off x="3973141" y="3465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ABCF1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8" name="그룹 107"/>
                <p:cNvGrpSpPr/>
                <p:nvPr/>
              </p:nvGrpSpPr>
              <p:grpSpPr>
                <a:xfrm>
                  <a:off x="3672771" y="2076078"/>
                  <a:ext cx="1623048" cy="1998428"/>
                  <a:chOff x="3672771" y="2054643"/>
                  <a:chExt cx="1623048" cy="1998428"/>
                </a:xfrm>
              </p:grpSpPr>
              <p:cxnSp>
                <p:nvCxnSpPr>
                  <p:cNvPr id="133" name="직선 연결선 132"/>
                  <p:cNvCxnSpPr>
                    <a:cxnSpLocks noChangeAspect="1"/>
                  </p:cNvCxnSpPr>
                  <p:nvPr/>
                </p:nvCxnSpPr>
                <p:spPr>
                  <a:xfrm rot="-2700000">
                    <a:off x="3674467" y="2054643"/>
                    <a:ext cx="1620000" cy="1620000"/>
                  </a:xfrm>
                  <a:prstGeom prst="line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직선 연결선 133"/>
                  <p:cNvCxnSpPr>
                    <a:cxnSpLocks noChangeAspect="1"/>
                  </p:cNvCxnSpPr>
                  <p:nvPr/>
                </p:nvCxnSpPr>
                <p:spPr>
                  <a:xfrm rot="-2700000">
                    <a:off x="3673116" y="2180755"/>
                    <a:ext cx="1620000" cy="1620000"/>
                  </a:xfrm>
                  <a:prstGeom prst="line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직선 연결선 134"/>
                  <p:cNvCxnSpPr>
                    <a:cxnSpLocks noChangeAspect="1"/>
                  </p:cNvCxnSpPr>
                  <p:nvPr/>
                </p:nvCxnSpPr>
                <p:spPr>
                  <a:xfrm rot="-2700000">
                    <a:off x="3675819" y="2309342"/>
                    <a:ext cx="1620000" cy="1620000"/>
                  </a:xfrm>
                  <a:prstGeom prst="line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직선 연결선 135"/>
                  <p:cNvCxnSpPr>
                    <a:cxnSpLocks noChangeAspect="1"/>
                  </p:cNvCxnSpPr>
                  <p:nvPr/>
                </p:nvCxnSpPr>
                <p:spPr>
                  <a:xfrm rot="-2700000">
                    <a:off x="3672771" y="2433071"/>
                    <a:ext cx="1620000" cy="1620000"/>
                  </a:xfrm>
                  <a:prstGeom prst="line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9" name="직선 연결선 108"/>
                <p:cNvCxnSpPr>
                  <a:cxnSpLocks noChangeAspect="1"/>
                </p:cNvCxnSpPr>
                <p:nvPr/>
              </p:nvCxnSpPr>
              <p:spPr>
                <a:xfrm rot="180000">
                  <a:off x="3338581" y="2947895"/>
                  <a:ext cx="2293029" cy="0"/>
                </a:xfrm>
                <a:prstGeom prst="line">
                  <a:avLst/>
                </a:prstGeom>
                <a:ln w="15875">
                  <a:solidFill>
                    <a:srgbClr val="7189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연결선 109"/>
                <p:cNvCxnSpPr>
                  <a:cxnSpLocks noChangeAspect="1"/>
                </p:cNvCxnSpPr>
                <p:nvPr/>
              </p:nvCxnSpPr>
              <p:spPr>
                <a:xfrm rot="180000">
                  <a:off x="3338577" y="3076482"/>
                  <a:ext cx="2293029" cy="0"/>
                </a:xfrm>
                <a:prstGeom prst="line">
                  <a:avLst/>
                </a:prstGeom>
                <a:ln w="15875">
                  <a:solidFill>
                    <a:srgbClr val="7189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/>
                <p:cNvCxnSpPr>
                  <a:cxnSpLocks noChangeAspect="1"/>
                </p:cNvCxnSpPr>
                <p:nvPr/>
              </p:nvCxnSpPr>
              <p:spPr>
                <a:xfrm rot="180000">
                  <a:off x="3336354" y="3203337"/>
                  <a:ext cx="2293029" cy="0"/>
                </a:xfrm>
                <a:prstGeom prst="line">
                  <a:avLst/>
                </a:prstGeom>
                <a:ln w="15875">
                  <a:solidFill>
                    <a:srgbClr val="7189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화살표 연결선 111"/>
                <p:cNvCxnSpPr/>
                <p:nvPr/>
              </p:nvCxnSpPr>
              <p:spPr>
                <a:xfrm>
                  <a:off x="5496012" y="2886078"/>
                  <a:ext cx="108000" cy="0"/>
                </a:xfrm>
                <a:prstGeom prst="straightConnector1">
                  <a:avLst/>
                </a:prstGeom>
                <a:ln w="12700">
                  <a:solidFill>
                    <a:srgbClr val="71890D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화살표 연결선 112"/>
                <p:cNvCxnSpPr/>
                <p:nvPr/>
              </p:nvCxnSpPr>
              <p:spPr>
                <a:xfrm>
                  <a:off x="3369684" y="3263897"/>
                  <a:ext cx="108000" cy="0"/>
                </a:xfrm>
                <a:prstGeom prst="straightConnector1">
                  <a:avLst/>
                </a:prstGeom>
                <a:ln w="12700">
                  <a:solidFill>
                    <a:srgbClr val="71890D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직선 연결선 113"/>
                <p:cNvCxnSpPr/>
                <p:nvPr/>
              </p:nvCxnSpPr>
              <p:spPr>
                <a:xfrm rot="180000">
                  <a:off x="3596804" y="2908719"/>
                  <a:ext cx="0" cy="123690"/>
                </a:xfrm>
                <a:prstGeom prst="line">
                  <a:avLst/>
                </a:prstGeom>
                <a:ln w="15875">
                  <a:solidFill>
                    <a:srgbClr val="7189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연결선 114"/>
                <p:cNvCxnSpPr/>
                <p:nvPr/>
              </p:nvCxnSpPr>
              <p:spPr>
                <a:xfrm rot="180000">
                  <a:off x="3821792" y="3041577"/>
                  <a:ext cx="0" cy="123690"/>
                </a:xfrm>
                <a:prstGeom prst="line">
                  <a:avLst/>
                </a:prstGeom>
                <a:ln w="15875">
                  <a:solidFill>
                    <a:srgbClr val="7189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연결선 115"/>
                <p:cNvCxnSpPr/>
                <p:nvPr/>
              </p:nvCxnSpPr>
              <p:spPr>
                <a:xfrm rot="180000">
                  <a:off x="3973026" y="2918755"/>
                  <a:ext cx="0" cy="123690"/>
                </a:xfrm>
                <a:prstGeom prst="line">
                  <a:avLst/>
                </a:prstGeom>
                <a:ln w="15875">
                  <a:solidFill>
                    <a:srgbClr val="7189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직선 연결선 116"/>
                <p:cNvCxnSpPr/>
                <p:nvPr/>
              </p:nvCxnSpPr>
              <p:spPr>
                <a:xfrm rot="180000">
                  <a:off x="4191534" y="3058667"/>
                  <a:ext cx="0" cy="123690"/>
                </a:xfrm>
                <a:prstGeom prst="line">
                  <a:avLst/>
                </a:prstGeom>
                <a:ln w="15875">
                  <a:solidFill>
                    <a:srgbClr val="7189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직선 연결선 117"/>
                <p:cNvCxnSpPr/>
                <p:nvPr/>
              </p:nvCxnSpPr>
              <p:spPr>
                <a:xfrm rot="180000">
                  <a:off x="4596346" y="3078932"/>
                  <a:ext cx="0" cy="123690"/>
                </a:xfrm>
                <a:prstGeom prst="line">
                  <a:avLst/>
                </a:prstGeom>
                <a:ln w="15875">
                  <a:solidFill>
                    <a:srgbClr val="7189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연결선 118"/>
                <p:cNvCxnSpPr/>
                <p:nvPr/>
              </p:nvCxnSpPr>
              <p:spPr>
                <a:xfrm rot="180000">
                  <a:off x="4773931" y="2965451"/>
                  <a:ext cx="0" cy="123690"/>
                </a:xfrm>
                <a:prstGeom prst="line">
                  <a:avLst/>
                </a:prstGeom>
                <a:ln w="15875">
                  <a:solidFill>
                    <a:srgbClr val="7189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직선 연결선 119"/>
                <p:cNvCxnSpPr/>
                <p:nvPr/>
              </p:nvCxnSpPr>
              <p:spPr>
                <a:xfrm rot="180000">
                  <a:off x="5156583" y="2988582"/>
                  <a:ext cx="0" cy="123690"/>
                </a:xfrm>
                <a:prstGeom prst="line">
                  <a:avLst/>
                </a:prstGeom>
                <a:ln w="15875">
                  <a:solidFill>
                    <a:srgbClr val="7189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직선 연결선 120"/>
                <p:cNvCxnSpPr/>
                <p:nvPr/>
              </p:nvCxnSpPr>
              <p:spPr>
                <a:xfrm rot="180000">
                  <a:off x="5480131" y="3126933"/>
                  <a:ext cx="0" cy="123690"/>
                </a:xfrm>
                <a:prstGeom prst="line">
                  <a:avLst/>
                </a:prstGeom>
                <a:ln w="15875">
                  <a:solidFill>
                    <a:srgbClr val="7189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타원 121"/>
                <p:cNvSpPr>
                  <a:spLocks noChangeAspect="1"/>
                </p:cNvSpPr>
                <p:nvPr/>
              </p:nvSpPr>
              <p:spPr>
                <a:xfrm>
                  <a:off x="3531387" y="3112324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71890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국</a:t>
                  </a:r>
                </a:p>
              </p:txBody>
            </p:sp>
            <p:sp>
              <p:nvSpPr>
                <p:cNvPr id="123" name="타원 122"/>
                <p:cNvSpPr>
                  <a:spLocks noChangeAspect="1"/>
                </p:cNvSpPr>
                <p:nvPr/>
              </p:nvSpPr>
              <p:spPr>
                <a:xfrm>
                  <a:off x="3423684" y="2980600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71890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smtClean="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악</a:t>
                  </a:r>
                  <a:endParaRPr lang="ko-KR" altLang="en-US" sz="6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4" name="타원 123"/>
                <p:cNvSpPr>
                  <a:spLocks noChangeAspect="1"/>
                </p:cNvSpPr>
                <p:nvPr/>
              </p:nvSpPr>
              <p:spPr>
                <a:xfrm>
                  <a:off x="3637085" y="2993818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71890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천</a:t>
                  </a:r>
                </a:p>
              </p:txBody>
            </p:sp>
            <p:sp>
              <p:nvSpPr>
                <p:cNvPr id="125" name="타원 124"/>
                <p:cNvSpPr>
                  <a:spLocks noChangeAspect="1"/>
                </p:cNvSpPr>
                <p:nvPr/>
              </p:nvSpPr>
              <p:spPr>
                <a:xfrm>
                  <a:off x="3748908" y="2868168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71890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마</a:t>
                  </a:r>
                </a:p>
              </p:txBody>
            </p:sp>
            <p:sp>
              <p:nvSpPr>
                <p:cNvPr id="126" name="타원 125"/>
                <p:cNvSpPr>
                  <a:spLocks noChangeAspect="1"/>
                </p:cNvSpPr>
                <p:nvPr/>
              </p:nvSpPr>
              <p:spPr>
                <a:xfrm>
                  <a:off x="4121392" y="2885302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71890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smtClean="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에</a:t>
                  </a:r>
                  <a:endParaRPr lang="ko-KR" altLang="en-US" sz="6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7" name="타원 126"/>
                <p:cNvSpPr>
                  <a:spLocks noChangeAspect="1"/>
                </p:cNvSpPr>
                <p:nvPr/>
              </p:nvSpPr>
              <p:spPr>
                <a:xfrm>
                  <a:off x="4145358" y="3080274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71890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는</a:t>
                  </a:r>
                </a:p>
              </p:txBody>
            </p:sp>
            <p:sp>
              <p:nvSpPr>
                <p:cNvPr id="128" name="타원 127"/>
                <p:cNvSpPr>
                  <a:spLocks noChangeAspect="1"/>
                </p:cNvSpPr>
                <p:nvPr/>
              </p:nvSpPr>
              <p:spPr>
                <a:xfrm>
                  <a:off x="4638198" y="3167834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71890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smtClean="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천</a:t>
                  </a:r>
                  <a:endParaRPr lang="ko-KR" altLang="en-US" sz="6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9" name="타원 128"/>
                <p:cNvSpPr>
                  <a:spLocks noChangeAspect="1"/>
                </p:cNvSpPr>
                <p:nvPr/>
              </p:nvSpPr>
              <p:spPr>
                <a:xfrm>
                  <a:off x="4934925" y="2929556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71890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어</a:t>
                  </a:r>
                </a:p>
              </p:txBody>
            </p:sp>
            <p:sp>
              <p:nvSpPr>
                <p:cNvPr id="130" name="타원 129"/>
                <p:cNvSpPr>
                  <a:spLocks noChangeAspect="1"/>
                </p:cNvSpPr>
                <p:nvPr/>
              </p:nvSpPr>
              <p:spPr>
                <a:xfrm>
                  <a:off x="4934925" y="3057920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71890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그</a:t>
                  </a:r>
                </a:p>
              </p:txBody>
            </p:sp>
            <p:sp>
              <p:nvSpPr>
                <p:cNvPr id="131" name="타원 130"/>
                <p:cNvSpPr>
                  <a:spLocks noChangeAspect="1"/>
                </p:cNvSpPr>
                <p:nvPr/>
              </p:nvSpPr>
              <p:spPr>
                <a:xfrm>
                  <a:off x="5273501" y="3074674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71890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디</a:t>
                  </a:r>
                </a:p>
              </p:txBody>
            </p:sp>
            <p:sp>
              <p:nvSpPr>
                <p:cNvPr id="132" name="타원 131"/>
                <p:cNvSpPr>
                  <a:spLocks noChangeAspect="1"/>
                </p:cNvSpPr>
                <p:nvPr/>
              </p:nvSpPr>
              <p:spPr>
                <a:xfrm>
                  <a:off x="5351767" y="2948644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71890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럼</a:t>
                  </a:r>
                </a:p>
              </p:txBody>
            </p:sp>
          </p:grpSp>
          <p:sp>
            <p:nvSpPr>
              <p:cNvPr id="146" name="타원 145"/>
              <p:cNvSpPr>
                <a:spLocks noChangeAspect="1"/>
              </p:cNvSpPr>
              <p:nvPr/>
            </p:nvSpPr>
            <p:spPr>
              <a:xfrm>
                <a:off x="7693961" y="3506844"/>
                <a:ext cx="121595" cy="1215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7189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사</a:t>
                </a:r>
              </a:p>
            </p:txBody>
          </p:sp>
        </p:grpSp>
        <p:sp>
          <p:nvSpPr>
            <p:cNvPr id="147" name="TextBox 146"/>
            <p:cNvSpPr txBox="1"/>
            <p:nvPr/>
          </p:nvSpPr>
          <p:spPr>
            <a:xfrm>
              <a:off x="7837035" y="1813617"/>
              <a:ext cx="1202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>
                  <a:solidFill>
                    <a:srgbClr val="71890D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주사위 전개도</a:t>
              </a:r>
              <a:endParaRPr lang="ko-KR" altLang="en-US" sz="1400">
                <a:solidFill>
                  <a:srgbClr val="71890D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732038" y="4892635"/>
              <a:ext cx="141256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두</a:t>
              </a:r>
              <a:r>
                <a:rPr lang="ko-KR" altLang="en-US" sz="11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 글자로 답해주세요</a:t>
              </a:r>
              <a:endParaRPr lang="ko-KR" altLang="en-US" sz="1100"/>
            </a:p>
          </p:txBody>
        </p:sp>
      </p:grpSp>
      <p:sp>
        <p:nvSpPr>
          <p:cNvPr id="103" name="타원 102"/>
          <p:cNvSpPr>
            <a:spLocks noChangeAspect="1"/>
          </p:cNvSpPr>
          <p:nvPr/>
        </p:nvSpPr>
        <p:spPr>
          <a:xfrm>
            <a:off x="9819431" y="3697464"/>
            <a:ext cx="121595" cy="121596"/>
          </a:xfrm>
          <a:prstGeom prst="ellipse">
            <a:avLst/>
          </a:prstGeom>
          <a:solidFill>
            <a:schemeClr val="bg1"/>
          </a:solidFill>
          <a:ln w="9525">
            <a:solidFill>
              <a:srgbClr val="7189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에</a:t>
            </a:r>
          </a:p>
        </p:txBody>
      </p:sp>
    </p:spTree>
    <p:extLst>
      <p:ext uri="{BB962C8B-B14F-4D97-AF65-F5344CB8AC3E}">
        <p14:creationId xmlns:p14="http://schemas.microsoft.com/office/powerpoint/2010/main" val="1898946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6535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759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6638840" y="1634603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/>
        </p:nvSpPr>
        <p:spPr>
          <a:xfrm>
            <a:off x="3047915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528068" y="2113427"/>
            <a:ext cx="1919693" cy="1922352"/>
            <a:chOff x="3524884" y="2200858"/>
            <a:chExt cx="1919693" cy="1922352"/>
          </a:xfrm>
        </p:grpSpPr>
        <p:cxnSp>
          <p:nvCxnSpPr>
            <p:cNvPr id="10" name="직선 연결선 9"/>
            <p:cNvCxnSpPr>
              <a:cxnSpLocks noChangeAspect="1"/>
            </p:cNvCxnSpPr>
            <p:nvPr/>
          </p:nvCxnSpPr>
          <p:spPr>
            <a:xfrm rot="-2700000">
              <a:off x="3852446" y="2200858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cxnSpLocks noChangeAspect="1"/>
            </p:cNvCxnSpPr>
            <p:nvPr/>
          </p:nvCxnSpPr>
          <p:spPr>
            <a:xfrm rot="-2700000">
              <a:off x="3852447" y="2827210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 noChangeAspect="1"/>
            </p:cNvCxnSpPr>
            <p:nvPr/>
          </p:nvCxnSpPr>
          <p:spPr>
            <a:xfrm rot="2700000">
              <a:off x="3524884" y="2536985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cxnSpLocks noChangeAspect="1"/>
            </p:cNvCxnSpPr>
            <p:nvPr/>
          </p:nvCxnSpPr>
          <p:spPr>
            <a:xfrm rot="2700000">
              <a:off x="4148577" y="2536984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684603" y="2234481"/>
            <a:ext cx="359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05012" y="2234481"/>
            <a:ext cx="365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13030" y="222495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85943" y="2826955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E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02344" y="28269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K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98247" y="2826954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7717" y="3452366"/>
            <a:ext cx="378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H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24342" y="3461891"/>
            <a:ext cx="314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</a:t>
            </a:r>
            <a:endParaRPr lang="ko-KR" altLang="en-US" sz="36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12938" y="346189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N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7118993" y="2113427"/>
            <a:ext cx="1919693" cy="1922352"/>
            <a:chOff x="3524884" y="2200858"/>
            <a:chExt cx="1919693" cy="1922352"/>
          </a:xfrm>
        </p:grpSpPr>
        <p:cxnSp>
          <p:nvCxnSpPr>
            <p:cNvPr id="42" name="직선 연결선 41"/>
            <p:cNvCxnSpPr>
              <a:cxnSpLocks noChangeAspect="1"/>
            </p:cNvCxnSpPr>
            <p:nvPr/>
          </p:nvCxnSpPr>
          <p:spPr>
            <a:xfrm rot="-2700000">
              <a:off x="3852446" y="2200858"/>
              <a:ext cx="1296000" cy="1296000"/>
            </a:xfrm>
            <a:prstGeom prst="line">
              <a:avLst/>
            </a:prstGeom>
            <a:ln w="50800" cap="rnd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cxnSpLocks noChangeAspect="1"/>
            </p:cNvCxnSpPr>
            <p:nvPr/>
          </p:nvCxnSpPr>
          <p:spPr>
            <a:xfrm rot="-2700000">
              <a:off x="3852447" y="2827210"/>
              <a:ext cx="1296000" cy="1296000"/>
            </a:xfrm>
            <a:prstGeom prst="line">
              <a:avLst/>
            </a:prstGeom>
            <a:ln w="50800" cap="rnd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cxnSpLocks noChangeAspect="1"/>
            </p:cNvCxnSpPr>
            <p:nvPr/>
          </p:nvCxnSpPr>
          <p:spPr>
            <a:xfrm rot="2700000">
              <a:off x="3524884" y="2536985"/>
              <a:ext cx="1296000" cy="1296000"/>
            </a:xfrm>
            <a:prstGeom prst="line">
              <a:avLst/>
            </a:prstGeom>
            <a:ln w="50800" cap="rnd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cxnSpLocks noChangeAspect="1"/>
            </p:cNvCxnSpPr>
            <p:nvPr/>
          </p:nvCxnSpPr>
          <p:spPr>
            <a:xfrm rot="2700000">
              <a:off x="4148577" y="2536984"/>
              <a:ext cx="1296000" cy="1296000"/>
            </a:xfrm>
            <a:prstGeom prst="line">
              <a:avLst/>
            </a:prstGeom>
            <a:ln w="50800" cap="rnd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7826840" y="2181141"/>
            <a:ext cx="504000" cy="504000"/>
            <a:chOff x="7826840" y="2181141"/>
            <a:chExt cx="504000" cy="504000"/>
          </a:xfrm>
        </p:grpSpPr>
        <p:grpSp>
          <p:nvGrpSpPr>
            <p:cNvPr id="52" name="그룹 51"/>
            <p:cNvGrpSpPr/>
            <p:nvPr/>
          </p:nvGrpSpPr>
          <p:grpSpPr>
            <a:xfrm>
              <a:off x="7826840" y="2181141"/>
              <a:ext cx="504000" cy="504000"/>
              <a:chOff x="7826840" y="2181141"/>
              <a:chExt cx="504000" cy="504000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7826840" y="2181141"/>
                <a:ext cx="504000" cy="504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54000">
                    <a:schemeClr val="bg2">
                      <a:lumMod val="50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lin ang="2700000" scaled="1"/>
                <a:tileRect/>
              </a:gra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>
                <a:spLocks noChangeAspect="1"/>
              </p:cNvSpPr>
              <p:nvPr/>
            </p:nvSpPr>
            <p:spPr>
              <a:xfrm>
                <a:off x="7836364" y="2190666"/>
                <a:ext cx="486000" cy="486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이등변 삼각형 49"/>
            <p:cNvSpPr>
              <a:spLocks/>
            </p:cNvSpPr>
            <p:nvPr/>
          </p:nvSpPr>
          <p:spPr>
            <a:xfrm>
              <a:off x="7924716" y="2263037"/>
              <a:ext cx="320000" cy="280800"/>
            </a:xfrm>
            <a:prstGeom prst="triangle">
              <a:avLst/>
            </a:prstGeom>
            <a:noFill/>
            <a:ln w="25400">
              <a:solidFill>
                <a:srgbClr val="5FDB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7202520" y="2822603"/>
            <a:ext cx="504000" cy="504000"/>
            <a:chOff x="7202520" y="2822603"/>
            <a:chExt cx="504000" cy="504000"/>
          </a:xfrm>
        </p:grpSpPr>
        <p:grpSp>
          <p:nvGrpSpPr>
            <p:cNvPr id="59" name="그룹 58"/>
            <p:cNvGrpSpPr/>
            <p:nvPr/>
          </p:nvGrpSpPr>
          <p:grpSpPr>
            <a:xfrm>
              <a:off x="7202520" y="2822603"/>
              <a:ext cx="504000" cy="504000"/>
              <a:chOff x="7826840" y="2181141"/>
              <a:chExt cx="504000" cy="504000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7826840" y="2181141"/>
                <a:ext cx="504000" cy="504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bg2">
                      <a:lumMod val="50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lin ang="2700000" scaled="1"/>
                <a:tileRect/>
              </a:gra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>
                <a:spLocks noChangeAspect="1"/>
              </p:cNvSpPr>
              <p:nvPr/>
            </p:nvSpPr>
            <p:spPr>
              <a:xfrm>
                <a:off x="7836364" y="2190666"/>
                <a:ext cx="486000" cy="486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직사각형 61"/>
            <p:cNvSpPr>
              <a:spLocks noChangeAspect="1"/>
            </p:cNvSpPr>
            <p:nvPr/>
          </p:nvSpPr>
          <p:spPr>
            <a:xfrm>
              <a:off x="7303930" y="2925203"/>
              <a:ext cx="298800" cy="298800"/>
            </a:xfrm>
            <a:prstGeom prst="rect">
              <a:avLst/>
            </a:prstGeom>
            <a:noFill/>
            <a:ln w="25400">
              <a:solidFill>
                <a:srgbClr val="FF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8455779" y="2822603"/>
            <a:ext cx="504000" cy="504000"/>
            <a:chOff x="8455779" y="2822603"/>
            <a:chExt cx="504000" cy="504000"/>
          </a:xfrm>
        </p:grpSpPr>
        <p:grpSp>
          <p:nvGrpSpPr>
            <p:cNvPr id="53" name="그룹 52"/>
            <p:cNvGrpSpPr/>
            <p:nvPr/>
          </p:nvGrpSpPr>
          <p:grpSpPr>
            <a:xfrm>
              <a:off x="8455779" y="2822603"/>
              <a:ext cx="504000" cy="504000"/>
              <a:chOff x="7826840" y="2181141"/>
              <a:chExt cx="504000" cy="504000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7826840" y="2181141"/>
                <a:ext cx="504000" cy="504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19000">
                    <a:schemeClr val="accent3">
                      <a:lumMod val="89000"/>
                    </a:schemeClr>
                  </a:gs>
                  <a:gs pos="62000">
                    <a:srgbClr val="686464"/>
                  </a:gs>
                  <a:gs pos="97000">
                    <a:schemeClr val="bg2">
                      <a:lumMod val="50000"/>
                    </a:schemeClr>
                  </a:gs>
                </a:gsLst>
                <a:lin ang="2700000" scaled="1"/>
                <a:tileRect/>
              </a:gra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>
                <a:spLocks noChangeAspect="1"/>
              </p:cNvSpPr>
              <p:nvPr/>
            </p:nvSpPr>
            <p:spPr>
              <a:xfrm>
                <a:off x="7836364" y="2190666"/>
                <a:ext cx="486000" cy="486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3" name="타원 62"/>
            <p:cNvSpPr>
              <a:spLocks noChangeAspect="1"/>
            </p:cNvSpPr>
            <p:nvPr/>
          </p:nvSpPr>
          <p:spPr>
            <a:xfrm>
              <a:off x="8525651" y="2897363"/>
              <a:ext cx="360000" cy="360000"/>
            </a:xfrm>
            <a:prstGeom prst="ellipse">
              <a:avLst/>
            </a:prstGeom>
            <a:noFill/>
            <a:ln w="25400">
              <a:solidFill>
                <a:srgbClr val="FF7A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7826840" y="3454540"/>
            <a:ext cx="504000" cy="504000"/>
            <a:chOff x="7826840" y="3454540"/>
            <a:chExt cx="504000" cy="504000"/>
          </a:xfrm>
        </p:grpSpPr>
        <p:grpSp>
          <p:nvGrpSpPr>
            <p:cNvPr id="56" name="그룹 55"/>
            <p:cNvGrpSpPr/>
            <p:nvPr/>
          </p:nvGrpSpPr>
          <p:grpSpPr>
            <a:xfrm>
              <a:off x="7826840" y="3454540"/>
              <a:ext cx="504000" cy="504000"/>
              <a:chOff x="7826840" y="2181141"/>
              <a:chExt cx="504000" cy="504000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7826840" y="2181141"/>
                <a:ext cx="504000" cy="504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58000">
                    <a:schemeClr val="bg2">
                      <a:lumMod val="50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lin ang="2700000" scaled="1"/>
                <a:tileRect/>
              </a:gra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>
                <a:spLocks noChangeAspect="1"/>
              </p:cNvSpPr>
              <p:nvPr/>
            </p:nvSpPr>
            <p:spPr>
              <a:xfrm>
                <a:off x="7836364" y="2190666"/>
                <a:ext cx="486000" cy="486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65" name="직선 연결선 64"/>
            <p:cNvCxnSpPr>
              <a:cxnSpLocks noChangeAspect="1"/>
            </p:cNvCxnSpPr>
            <p:nvPr/>
          </p:nvCxnSpPr>
          <p:spPr>
            <a:xfrm>
              <a:off x="7934840" y="3561076"/>
              <a:ext cx="288000" cy="288000"/>
            </a:xfrm>
            <a:prstGeom prst="line">
              <a:avLst/>
            </a:prstGeom>
            <a:ln w="25400">
              <a:solidFill>
                <a:srgbClr val="B6E1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cxnSpLocks noChangeAspect="1"/>
            </p:cNvCxnSpPr>
            <p:nvPr/>
          </p:nvCxnSpPr>
          <p:spPr>
            <a:xfrm rot="5400000">
              <a:off x="7934840" y="3557901"/>
              <a:ext cx="288000" cy="288000"/>
            </a:xfrm>
            <a:prstGeom prst="line">
              <a:avLst/>
            </a:prstGeom>
            <a:ln w="25400">
              <a:solidFill>
                <a:srgbClr val="B6E1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 rot="16200000">
            <a:off x="6449244" y="1969023"/>
            <a:ext cx="802675" cy="271010"/>
            <a:chOff x="6757195" y="1735720"/>
            <a:chExt cx="802700" cy="271010"/>
          </a:xfrm>
        </p:grpSpPr>
        <p:grpSp>
          <p:nvGrpSpPr>
            <p:cNvPr id="104" name="그룹 103"/>
            <p:cNvGrpSpPr/>
            <p:nvPr/>
          </p:nvGrpSpPr>
          <p:grpSpPr>
            <a:xfrm>
              <a:off x="7009879" y="1735720"/>
              <a:ext cx="550016" cy="271010"/>
              <a:chOff x="7035920" y="4154134"/>
              <a:chExt cx="584499" cy="288000"/>
            </a:xfrm>
          </p:grpSpPr>
          <p:grpSp>
            <p:nvGrpSpPr>
              <p:cNvPr id="71" name="그룹 70"/>
              <p:cNvGrpSpPr>
                <a:grpSpLocks noChangeAspect="1"/>
              </p:cNvGrpSpPr>
              <p:nvPr/>
            </p:nvGrpSpPr>
            <p:grpSpPr>
              <a:xfrm>
                <a:off x="7035920" y="4154134"/>
                <a:ext cx="288000" cy="288000"/>
                <a:chOff x="7826840" y="2181141"/>
                <a:chExt cx="504000" cy="504000"/>
              </a:xfrm>
            </p:grpSpPr>
            <p:grpSp>
              <p:nvGrpSpPr>
                <p:cNvPr id="72" name="그룹 71"/>
                <p:cNvGrpSpPr/>
                <p:nvPr/>
              </p:nvGrpSpPr>
              <p:grpSpPr>
                <a:xfrm>
                  <a:off x="7826840" y="2181141"/>
                  <a:ext cx="504000" cy="504000"/>
                  <a:chOff x="7826840" y="2181141"/>
                  <a:chExt cx="504000" cy="504000"/>
                </a:xfrm>
              </p:grpSpPr>
              <p:sp>
                <p:nvSpPr>
                  <p:cNvPr id="74" name="타원 73"/>
                  <p:cNvSpPr/>
                  <p:nvPr/>
                </p:nvSpPr>
                <p:spPr>
                  <a:xfrm>
                    <a:off x="7826840" y="2181141"/>
                    <a:ext cx="504000" cy="50400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3">
                          <a:lumMod val="89000"/>
                        </a:schemeClr>
                      </a:gs>
                      <a:gs pos="23000">
                        <a:schemeClr val="accent3">
                          <a:lumMod val="89000"/>
                        </a:schemeClr>
                      </a:gs>
                      <a:gs pos="54000">
                        <a:schemeClr val="bg2">
                          <a:lumMod val="50000"/>
                        </a:schemeClr>
                      </a:gs>
                      <a:gs pos="97000">
                        <a:schemeClr val="accent3">
                          <a:lumMod val="70000"/>
                        </a:schemeClr>
                      </a:gs>
                    </a:gsLst>
                    <a:lin ang="2700000" scaled="1"/>
                    <a:tileRect/>
                  </a:gradFill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" name="타원 74"/>
                  <p:cNvSpPr>
                    <a:spLocks noChangeAspect="1"/>
                  </p:cNvSpPr>
                  <p:nvPr/>
                </p:nvSpPr>
                <p:spPr>
                  <a:xfrm>
                    <a:off x="7836364" y="2190666"/>
                    <a:ext cx="486000" cy="48600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73" name="이등변 삼각형 72"/>
                <p:cNvSpPr>
                  <a:spLocks/>
                </p:cNvSpPr>
                <p:nvPr/>
              </p:nvSpPr>
              <p:spPr>
                <a:xfrm>
                  <a:off x="7924716" y="2263037"/>
                  <a:ext cx="320000" cy="280800"/>
                </a:xfrm>
                <a:prstGeom prst="triangle">
                  <a:avLst/>
                </a:prstGeom>
                <a:noFill/>
                <a:ln w="25400">
                  <a:solidFill>
                    <a:srgbClr val="5FDBC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84" name="직선 화살표 연결선 83"/>
              <p:cNvCxnSpPr/>
              <p:nvPr/>
            </p:nvCxnSpPr>
            <p:spPr>
              <a:xfrm>
                <a:off x="7364167" y="4296408"/>
                <a:ext cx="256252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타원 118"/>
            <p:cNvSpPr/>
            <p:nvPr/>
          </p:nvSpPr>
          <p:spPr>
            <a:xfrm>
              <a:off x="6757195" y="178117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 rot="5400000">
            <a:off x="8995242" y="1892030"/>
            <a:ext cx="613295" cy="271010"/>
            <a:chOff x="8495458" y="1733442"/>
            <a:chExt cx="613295" cy="271010"/>
          </a:xfrm>
        </p:grpSpPr>
        <p:grpSp>
          <p:nvGrpSpPr>
            <p:cNvPr id="105" name="그룹 104"/>
            <p:cNvGrpSpPr/>
            <p:nvPr/>
          </p:nvGrpSpPr>
          <p:grpSpPr>
            <a:xfrm>
              <a:off x="8746537" y="1733442"/>
              <a:ext cx="362216" cy="271010"/>
              <a:chOff x="7729576" y="4152435"/>
              <a:chExt cx="384928" cy="288000"/>
            </a:xfrm>
          </p:grpSpPr>
          <p:grpSp>
            <p:nvGrpSpPr>
              <p:cNvPr id="77" name="그룹 76"/>
              <p:cNvGrpSpPr>
                <a:grpSpLocks noChangeAspect="1"/>
              </p:cNvGrpSpPr>
              <p:nvPr/>
            </p:nvGrpSpPr>
            <p:grpSpPr>
              <a:xfrm>
                <a:off x="7729576" y="4152435"/>
                <a:ext cx="288000" cy="288000"/>
                <a:chOff x="7202534" y="2822603"/>
                <a:chExt cx="504001" cy="504000"/>
              </a:xfrm>
            </p:grpSpPr>
            <p:grpSp>
              <p:nvGrpSpPr>
                <p:cNvPr id="78" name="그룹 77"/>
                <p:cNvGrpSpPr/>
                <p:nvPr/>
              </p:nvGrpSpPr>
              <p:grpSpPr>
                <a:xfrm>
                  <a:off x="7202534" y="2822603"/>
                  <a:ext cx="504001" cy="504000"/>
                  <a:chOff x="7826854" y="2181141"/>
                  <a:chExt cx="504001" cy="504000"/>
                </a:xfrm>
              </p:grpSpPr>
              <p:sp>
                <p:nvSpPr>
                  <p:cNvPr id="80" name="타원 79"/>
                  <p:cNvSpPr/>
                  <p:nvPr/>
                </p:nvSpPr>
                <p:spPr>
                  <a:xfrm>
                    <a:off x="7826854" y="2181141"/>
                    <a:ext cx="504001" cy="50400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3">
                          <a:lumMod val="89000"/>
                        </a:schemeClr>
                      </a:gs>
                      <a:gs pos="23000">
                        <a:schemeClr val="accent3">
                          <a:lumMod val="89000"/>
                        </a:schemeClr>
                      </a:gs>
                      <a:gs pos="69000">
                        <a:schemeClr val="bg2">
                          <a:lumMod val="50000"/>
                        </a:schemeClr>
                      </a:gs>
                      <a:gs pos="97000">
                        <a:schemeClr val="accent3">
                          <a:lumMod val="70000"/>
                        </a:schemeClr>
                      </a:gs>
                    </a:gsLst>
                    <a:lin ang="2700000" scaled="1"/>
                    <a:tileRect/>
                  </a:gradFill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1" name="타원 80"/>
                  <p:cNvSpPr>
                    <a:spLocks noChangeAspect="1"/>
                  </p:cNvSpPr>
                  <p:nvPr/>
                </p:nvSpPr>
                <p:spPr>
                  <a:xfrm>
                    <a:off x="7836364" y="2190666"/>
                    <a:ext cx="486000" cy="48600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79" name="직사각형 78"/>
                <p:cNvSpPr>
                  <a:spLocks noChangeAspect="1"/>
                </p:cNvSpPr>
                <p:nvPr/>
              </p:nvSpPr>
              <p:spPr>
                <a:xfrm>
                  <a:off x="7303930" y="2925203"/>
                  <a:ext cx="298800" cy="298800"/>
                </a:xfrm>
                <a:prstGeom prst="rect">
                  <a:avLst/>
                </a:prstGeom>
                <a:noFill/>
                <a:ln w="25400">
                  <a:solidFill>
                    <a:srgbClr val="FFCC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85" name="직선 화살표 연결선 84"/>
              <p:cNvCxnSpPr/>
              <p:nvPr/>
            </p:nvCxnSpPr>
            <p:spPr>
              <a:xfrm rot="5400000">
                <a:off x="7986378" y="4301117"/>
                <a:ext cx="256251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타원 119"/>
            <p:cNvSpPr/>
            <p:nvPr/>
          </p:nvSpPr>
          <p:spPr>
            <a:xfrm>
              <a:off x="8495458" y="1778328"/>
              <a:ext cx="180000" cy="18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 rot="5400000">
            <a:off x="9050880" y="4010439"/>
            <a:ext cx="531482" cy="271010"/>
            <a:chOff x="8614989" y="4158051"/>
            <a:chExt cx="531482" cy="271010"/>
          </a:xfrm>
        </p:grpSpPr>
        <p:grpSp>
          <p:nvGrpSpPr>
            <p:cNvPr id="91" name="그룹 90"/>
            <p:cNvGrpSpPr>
              <a:grpSpLocks noChangeAspect="1"/>
            </p:cNvGrpSpPr>
            <p:nvPr/>
          </p:nvGrpSpPr>
          <p:grpSpPr>
            <a:xfrm>
              <a:off x="8875461" y="4158051"/>
              <a:ext cx="271010" cy="271010"/>
              <a:chOff x="7826840" y="3454540"/>
              <a:chExt cx="504000" cy="504000"/>
            </a:xfrm>
          </p:grpSpPr>
          <p:grpSp>
            <p:nvGrpSpPr>
              <p:cNvPr id="92" name="그룹 91"/>
              <p:cNvGrpSpPr/>
              <p:nvPr/>
            </p:nvGrpSpPr>
            <p:grpSpPr>
              <a:xfrm>
                <a:off x="7826840" y="3454540"/>
                <a:ext cx="504000" cy="504000"/>
                <a:chOff x="7826840" y="2181141"/>
                <a:chExt cx="504000" cy="504000"/>
              </a:xfrm>
            </p:grpSpPr>
            <p:sp>
              <p:nvSpPr>
                <p:cNvPr id="95" name="타원 94"/>
                <p:cNvSpPr/>
                <p:nvPr/>
              </p:nvSpPr>
              <p:spPr>
                <a:xfrm>
                  <a:off x="7826840" y="2181141"/>
                  <a:ext cx="504000" cy="504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3">
                        <a:lumMod val="89000"/>
                      </a:schemeClr>
                    </a:gs>
                    <a:gs pos="23000">
                      <a:schemeClr val="accent3">
                        <a:lumMod val="89000"/>
                      </a:schemeClr>
                    </a:gs>
                    <a:gs pos="58000">
                      <a:schemeClr val="bg2">
                        <a:lumMod val="50000"/>
                      </a:schemeClr>
                    </a:gs>
                    <a:gs pos="97000">
                      <a:schemeClr val="accent3">
                        <a:lumMod val="70000"/>
                      </a:schemeClr>
                    </a:gs>
                  </a:gsLst>
                  <a:lin ang="2700000" scaled="1"/>
                  <a:tileRect/>
                </a:gra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타원 95"/>
                <p:cNvSpPr>
                  <a:spLocks noChangeAspect="1"/>
                </p:cNvSpPr>
                <p:nvPr/>
              </p:nvSpPr>
              <p:spPr>
                <a:xfrm>
                  <a:off x="7836364" y="2190666"/>
                  <a:ext cx="486000" cy="486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93" name="직선 연결선 92"/>
              <p:cNvCxnSpPr>
                <a:cxnSpLocks noChangeAspect="1"/>
              </p:cNvCxnSpPr>
              <p:nvPr/>
            </p:nvCxnSpPr>
            <p:spPr>
              <a:xfrm>
                <a:off x="7934840" y="3561076"/>
                <a:ext cx="288000" cy="288000"/>
              </a:xfrm>
              <a:prstGeom prst="line">
                <a:avLst/>
              </a:prstGeom>
              <a:ln w="25400">
                <a:solidFill>
                  <a:srgbClr val="B6E1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cxnSpLocks noChangeAspect="1"/>
              </p:cNvCxnSpPr>
              <p:nvPr/>
            </p:nvCxnSpPr>
            <p:spPr>
              <a:xfrm rot="5400000">
                <a:off x="7934840" y="3557901"/>
                <a:ext cx="288000" cy="288000"/>
              </a:xfrm>
              <a:prstGeom prst="line">
                <a:avLst/>
              </a:prstGeom>
              <a:ln w="25400">
                <a:solidFill>
                  <a:srgbClr val="B6E1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타원 120"/>
            <p:cNvSpPr/>
            <p:nvPr/>
          </p:nvSpPr>
          <p:spPr>
            <a:xfrm>
              <a:off x="8614989" y="420029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 rot="5400000">
            <a:off x="6533305" y="3932332"/>
            <a:ext cx="615402" cy="271010"/>
            <a:chOff x="6750051" y="4157263"/>
            <a:chExt cx="615402" cy="271010"/>
          </a:xfrm>
        </p:grpSpPr>
        <p:grpSp>
          <p:nvGrpSpPr>
            <p:cNvPr id="106" name="그룹 105"/>
            <p:cNvGrpSpPr/>
            <p:nvPr/>
          </p:nvGrpSpPr>
          <p:grpSpPr>
            <a:xfrm>
              <a:off x="7001500" y="4157263"/>
              <a:ext cx="363953" cy="271010"/>
              <a:chOff x="8734989" y="4147198"/>
              <a:chExt cx="386770" cy="288000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8734989" y="4147198"/>
                <a:ext cx="288000" cy="288000"/>
                <a:chOff x="8455779" y="2822603"/>
                <a:chExt cx="504000" cy="504000"/>
              </a:xfrm>
            </p:grpSpPr>
            <p:grpSp>
              <p:nvGrpSpPr>
                <p:cNvPr id="98" name="그룹 97"/>
                <p:cNvGrpSpPr/>
                <p:nvPr/>
              </p:nvGrpSpPr>
              <p:grpSpPr>
                <a:xfrm>
                  <a:off x="8455779" y="2822603"/>
                  <a:ext cx="504000" cy="504000"/>
                  <a:chOff x="7826840" y="2181141"/>
                  <a:chExt cx="504000" cy="504000"/>
                </a:xfrm>
              </p:grpSpPr>
              <p:sp>
                <p:nvSpPr>
                  <p:cNvPr id="100" name="타원 99"/>
                  <p:cNvSpPr/>
                  <p:nvPr/>
                </p:nvSpPr>
                <p:spPr>
                  <a:xfrm>
                    <a:off x="7826840" y="2181141"/>
                    <a:ext cx="504000" cy="50400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3">
                          <a:lumMod val="89000"/>
                        </a:schemeClr>
                      </a:gs>
                      <a:gs pos="19000">
                        <a:schemeClr val="accent3">
                          <a:lumMod val="89000"/>
                        </a:schemeClr>
                      </a:gs>
                      <a:gs pos="62000">
                        <a:srgbClr val="686464"/>
                      </a:gs>
                      <a:gs pos="97000">
                        <a:schemeClr val="bg2">
                          <a:lumMod val="50000"/>
                        </a:schemeClr>
                      </a:gs>
                    </a:gsLst>
                    <a:lin ang="2700000" scaled="1"/>
                    <a:tileRect/>
                  </a:gradFill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1" name="타원 100"/>
                  <p:cNvSpPr>
                    <a:spLocks noChangeAspect="1"/>
                  </p:cNvSpPr>
                  <p:nvPr/>
                </p:nvSpPr>
                <p:spPr>
                  <a:xfrm>
                    <a:off x="7836364" y="2190666"/>
                    <a:ext cx="486000" cy="48600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99" name="타원 98"/>
                <p:cNvSpPr>
                  <a:spLocks noChangeAspect="1"/>
                </p:cNvSpPr>
                <p:nvPr/>
              </p:nvSpPr>
              <p:spPr>
                <a:xfrm>
                  <a:off x="8525651" y="2897363"/>
                  <a:ext cx="360000" cy="360000"/>
                </a:xfrm>
                <a:prstGeom prst="ellipse">
                  <a:avLst/>
                </a:prstGeom>
                <a:noFill/>
                <a:ln w="25400">
                  <a:solidFill>
                    <a:srgbClr val="FF7A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02" name="직선 화살표 연결선 101"/>
              <p:cNvCxnSpPr/>
              <p:nvPr/>
            </p:nvCxnSpPr>
            <p:spPr>
              <a:xfrm rot="5400000">
                <a:off x="8993633" y="4299055"/>
                <a:ext cx="256251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타원 121"/>
            <p:cNvSpPr/>
            <p:nvPr/>
          </p:nvSpPr>
          <p:spPr>
            <a:xfrm>
              <a:off x="6750051" y="420277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3052472" y="1634603"/>
            <a:ext cx="2880000" cy="2880000"/>
            <a:chOff x="3047915" y="1634603"/>
            <a:chExt cx="2880000" cy="2880000"/>
          </a:xfrm>
        </p:grpSpPr>
        <p:sp>
          <p:nvSpPr>
            <p:cNvPr id="83" name="직사각형 82"/>
            <p:cNvSpPr>
              <a:spLocks noChangeAspect="1"/>
            </p:cNvSpPr>
            <p:nvPr/>
          </p:nvSpPr>
          <p:spPr>
            <a:xfrm>
              <a:off x="3047915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3528068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112" name="직선 연결선 111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3684603" y="2234481"/>
              <a:ext cx="359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L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305012" y="2234481"/>
              <a:ext cx="3658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P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913030" y="2224955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C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685943" y="2826955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E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302344" y="282695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K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898247" y="2826954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O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687717" y="3452366"/>
              <a:ext cx="378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H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324342" y="3461891"/>
              <a:ext cx="314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I</a:t>
              </a:r>
              <a:endParaRPr lang="ko-KR" altLang="en-US" sz="36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912938" y="34618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N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11" name="직사각형 110"/>
            <p:cNvSpPr>
              <a:spLocks noChangeAspect="1"/>
            </p:cNvSpPr>
            <p:nvPr/>
          </p:nvSpPr>
          <p:spPr>
            <a:xfrm>
              <a:off x="3183088" y="1762388"/>
              <a:ext cx="216000" cy="216000"/>
            </a:xfrm>
            <a:prstGeom prst="rect">
              <a:avLst/>
            </a:prstGeom>
            <a:pattFill prst="dkVert">
              <a:fgClr>
                <a:srgbClr val="E6F5FA"/>
              </a:fgClr>
              <a:bgClr>
                <a:schemeClr val="bg1"/>
              </a:bgClr>
            </a:patt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76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7" y="-182079"/>
            <a:ext cx="9149379" cy="6858000"/>
          </a:xfrm>
          <a:prstGeom prst="rect">
            <a:avLst/>
          </a:prstGeom>
          <a:solidFill>
            <a:schemeClr val="accent1"/>
          </a:solidFill>
        </p:spPr>
      </p:pic>
      <p:grpSp>
        <p:nvGrpSpPr>
          <p:cNvPr id="17" name="그룹 16"/>
          <p:cNvGrpSpPr>
            <a:grpSpLocks noChangeAspect="1"/>
          </p:cNvGrpSpPr>
          <p:nvPr/>
        </p:nvGrpSpPr>
        <p:grpSpPr>
          <a:xfrm>
            <a:off x="3581315" y="1444103"/>
            <a:ext cx="2880000" cy="2880000"/>
            <a:chOff x="3581315" y="1444103"/>
            <a:chExt cx="3420000" cy="3420000"/>
          </a:xfrm>
        </p:grpSpPr>
        <p:sp>
          <p:nvSpPr>
            <p:cNvPr id="2" name="직사각형 1"/>
            <p:cNvSpPr>
              <a:spLocks noChangeAspect="1"/>
            </p:cNvSpPr>
            <p:nvPr/>
          </p:nvSpPr>
          <p:spPr>
            <a:xfrm>
              <a:off x="3581315" y="1444103"/>
              <a:ext cx="3420000" cy="3420000"/>
            </a:xfrm>
            <a:prstGeom prst="rect">
              <a:avLst/>
            </a:prstGeom>
            <a:solidFill>
              <a:srgbClr val="FFE9E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4605635" y="1934787"/>
              <a:ext cx="1371360" cy="397164"/>
              <a:chOff x="4221018" y="2216727"/>
              <a:chExt cx="1371360" cy="397164"/>
            </a:xfrm>
            <a:solidFill>
              <a:srgbClr val="FF7171"/>
            </a:solidFill>
          </p:grpSpPr>
          <p:sp>
            <p:nvSpPr>
              <p:cNvPr id="4" name="직사각형 3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</a:t>
                </a:r>
                <a:endParaRPr lang="ko-KR" altLang="en-US" sz="14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6" name="직사각형 5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3874115" y="2484841"/>
              <a:ext cx="2834400" cy="397164"/>
              <a:chOff x="3919955" y="2698201"/>
              <a:chExt cx="2834400" cy="397164"/>
            </a:xfrm>
            <a:solidFill>
              <a:srgbClr val="FCA304"/>
            </a:solidFill>
          </p:grpSpPr>
          <p:grpSp>
            <p:nvGrpSpPr>
              <p:cNvPr id="8" name="그룹 7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9" name="직사각형 8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O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10" name="직사각형 9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R</a:t>
                  </a:r>
                  <a:endParaRPr lang="ko-KR" altLang="en-US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11" name="직사각형 10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13" name="직사각형 12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G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15" name="직사각형 14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E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18" name="그룹 17"/>
            <p:cNvGrpSpPr/>
            <p:nvPr/>
          </p:nvGrpSpPr>
          <p:grpSpPr>
            <a:xfrm>
              <a:off x="3874115" y="3034895"/>
              <a:ext cx="2834400" cy="397164"/>
              <a:chOff x="3919955" y="2698201"/>
              <a:chExt cx="2834400" cy="397164"/>
            </a:xfrm>
            <a:solidFill>
              <a:srgbClr val="FEEC02"/>
            </a:solidFill>
          </p:grpSpPr>
          <p:grpSp>
            <p:nvGrpSpPr>
              <p:cNvPr id="19" name="그룹 18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24" name="직사각형 23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Y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5" name="직사각형 24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그룹 19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21" name="직사각형 20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W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32" name="그룹 31"/>
            <p:cNvGrpSpPr/>
            <p:nvPr/>
          </p:nvGrpSpPr>
          <p:grpSpPr>
            <a:xfrm>
              <a:off x="4358360" y="3584949"/>
              <a:ext cx="1859040" cy="397164"/>
              <a:chOff x="4453475" y="3717811"/>
              <a:chExt cx="1859040" cy="397164"/>
            </a:xfrm>
            <a:solidFill>
              <a:srgbClr val="3366FF"/>
            </a:solidFill>
          </p:grpSpPr>
          <p:grpSp>
            <p:nvGrpSpPr>
              <p:cNvPr id="27" name="그룹 26"/>
              <p:cNvGrpSpPr/>
              <p:nvPr/>
            </p:nvGrpSpPr>
            <p:grpSpPr>
              <a:xfrm>
                <a:off x="4453475" y="371781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28" name="직사각형 27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B</a:t>
                  </a:r>
                  <a:endParaRPr lang="ko-KR" altLang="en-US" sz="14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9" name="직사각형 28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직사각형 29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직사각형 30"/>
              <p:cNvSpPr>
                <a:spLocks noChangeAspect="1"/>
              </p:cNvSpPr>
              <p:nvPr/>
            </p:nvSpPr>
            <p:spPr>
              <a:xfrm>
                <a:off x="5916515" y="3717811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</a:t>
                </a:r>
                <a:endParaRPr lang="ko-KR" altLang="en-US" sz="14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sp>
        <p:nvSpPr>
          <p:cNvPr id="33" name="직사각형 32"/>
          <p:cNvSpPr>
            <a:spLocks noChangeAspect="1"/>
          </p:cNvSpPr>
          <p:nvPr/>
        </p:nvSpPr>
        <p:spPr>
          <a:xfrm>
            <a:off x="7294115" y="1444103"/>
            <a:ext cx="2880000" cy="2880000"/>
          </a:xfrm>
          <a:prstGeom prst="rect">
            <a:avLst/>
          </a:prstGeom>
          <a:solidFill>
            <a:srgbClr val="FFE9E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8156700" y="1857311"/>
            <a:ext cx="1154829" cy="334454"/>
            <a:chOff x="4221018" y="2216727"/>
            <a:chExt cx="1371360" cy="397164"/>
          </a:xfrm>
          <a:solidFill>
            <a:srgbClr val="FF7171"/>
          </a:solidFill>
        </p:grpSpPr>
        <p:sp>
          <p:nvSpPr>
            <p:cNvPr id="35" name="직사각형 34"/>
            <p:cNvSpPr>
              <a:spLocks noChangeAspect="1"/>
            </p:cNvSpPr>
            <p:nvPr/>
          </p:nvSpPr>
          <p:spPr>
            <a:xfrm>
              <a:off x="4221018" y="2216727"/>
              <a:ext cx="396000" cy="397164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?</a:t>
              </a:r>
              <a:endParaRPr lang="ko-KR" altLang="en-US" sz="1400" b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6" name="직사각형 35"/>
            <p:cNvSpPr>
              <a:spLocks noChangeAspect="1"/>
            </p:cNvSpPr>
            <p:nvPr/>
          </p:nvSpPr>
          <p:spPr>
            <a:xfrm>
              <a:off x="4708698" y="2216727"/>
              <a:ext cx="396000" cy="397164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</a:t>
              </a:r>
              <a:endParaRPr lang="ko-KR" altLang="en-US" sz="140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직사각형 36"/>
            <p:cNvSpPr>
              <a:spLocks noChangeAspect="1"/>
            </p:cNvSpPr>
            <p:nvPr/>
          </p:nvSpPr>
          <p:spPr>
            <a:xfrm>
              <a:off x="5196378" y="2216727"/>
              <a:ext cx="396000" cy="397164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7540683" y="2320514"/>
            <a:ext cx="2386863" cy="334454"/>
            <a:chOff x="3919955" y="2698201"/>
            <a:chExt cx="2834400" cy="397164"/>
          </a:xfrm>
          <a:solidFill>
            <a:srgbClr val="FCA304"/>
          </a:solidFill>
        </p:grpSpPr>
        <p:grpSp>
          <p:nvGrpSpPr>
            <p:cNvPr id="39" name="그룹 38"/>
            <p:cNvGrpSpPr/>
            <p:nvPr/>
          </p:nvGrpSpPr>
          <p:grpSpPr>
            <a:xfrm>
              <a:off x="3919955" y="2698201"/>
              <a:ext cx="1371360" cy="397164"/>
              <a:chOff x="4221018" y="2216727"/>
              <a:chExt cx="1371360" cy="397164"/>
            </a:xfrm>
            <a:grpFill/>
          </p:grpSpPr>
          <p:sp>
            <p:nvSpPr>
              <p:cNvPr id="44" name="직사각형 43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O</a:t>
                </a:r>
                <a:endParaRPr lang="ko-KR" altLang="en-US" sz="14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45" name="직사각형 44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</a:t>
                </a:r>
                <a:endParaRPr lang="ko-KR" altLang="en-US" sz="1400" b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5382995" y="2698201"/>
              <a:ext cx="1371360" cy="397164"/>
              <a:chOff x="4221018" y="2216727"/>
              <a:chExt cx="1371360" cy="397164"/>
            </a:xfrm>
            <a:grpFill/>
          </p:grpSpPr>
          <p:sp>
            <p:nvSpPr>
              <p:cNvPr id="41" name="직사각형 40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</a:t>
                </a:r>
                <a:endParaRPr lang="ko-KR" altLang="en-US" sz="14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7540683" y="2783717"/>
            <a:ext cx="2386863" cy="334454"/>
            <a:chOff x="3919955" y="2698201"/>
            <a:chExt cx="2834400" cy="397164"/>
          </a:xfrm>
          <a:solidFill>
            <a:srgbClr val="FEEC02"/>
          </a:solidFill>
        </p:grpSpPr>
        <p:grpSp>
          <p:nvGrpSpPr>
            <p:cNvPr id="48" name="그룹 47"/>
            <p:cNvGrpSpPr/>
            <p:nvPr/>
          </p:nvGrpSpPr>
          <p:grpSpPr>
            <a:xfrm>
              <a:off x="3919955" y="2698201"/>
              <a:ext cx="1371360" cy="397164"/>
              <a:chOff x="4221018" y="2216727"/>
              <a:chExt cx="1371360" cy="397164"/>
            </a:xfrm>
            <a:grpFill/>
          </p:grpSpPr>
          <p:sp>
            <p:nvSpPr>
              <p:cNvPr id="53" name="직사각형 52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Y</a:t>
                </a:r>
                <a:endParaRPr lang="ko-KR" altLang="en-US" sz="14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54" name="직사각형 53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</a:t>
                </a:r>
                <a:endParaRPr lang="ko-KR" altLang="en-US" sz="1400" b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55" name="직사각형 54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382995" y="2698201"/>
              <a:ext cx="1371360" cy="397164"/>
              <a:chOff x="4221018" y="2216727"/>
              <a:chExt cx="1371360" cy="397164"/>
            </a:xfrm>
            <a:grpFill/>
          </p:grpSpPr>
          <p:sp>
            <p:nvSpPr>
              <p:cNvPr id="50" name="직사각형 49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W</a:t>
                </a:r>
                <a:endParaRPr lang="ko-KR" altLang="en-US" sz="14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grpSp>
        <p:nvGrpSpPr>
          <p:cNvPr id="56" name="그룹 55"/>
          <p:cNvGrpSpPr/>
          <p:nvPr/>
        </p:nvGrpSpPr>
        <p:grpSpPr>
          <a:xfrm>
            <a:off x="7948469" y="3246921"/>
            <a:ext cx="1565507" cy="334454"/>
            <a:chOff x="4453475" y="3717811"/>
            <a:chExt cx="1859040" cy="397164"/>
          </a:xfrm>
          <a:solidFill>
            <a:srgbClr val="3366FF"/>
          </a:solidFill>
        </p:grpSpPr>
        <p:grpSp>
          <p:nvGrpSpPr>
            <p:cNvPr id="57" name="그룹 56"/>
            <p:cNvGrpSpPr/>
            <p:nvPr/>
          </p:nvGrpSpPr>
          <p:grpSpPr>
            <a:xfrm>
              <a:off x="4453475" y="3717811"/>
              <a:ext cx="1371360" cy="397164"/>
              <a:chOff x="4221018" y="2216727"/>
              <a:chExt cx="1371360" cy="397164"/>
            </a:xfrm>
            <a:grpFill/>
          </p:grpSpPr>
          <p:sp>
            <p:nvSpPr>
              <p:cNvPr id="59" name="직사각형 58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B</a:t>
                </a:r>
                <a:endParaRPr lang="ko-KR" altLang="en-US" sz="14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60" name="직사각형 59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</a:t>
                </a:r>
                <a:endParaRPr lang="ko-KR" altLang="en-US" sz="1400" b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61" name="직사각형 60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직사각형 57"/>
            <p:cNvSpPr>
              <a:spLocks noChangeAspect="1"/>
            </p:cNvSpPr>
            <p:nvPr/>
          </p:nvSpPr>
          <p:spPr>
            <a:xfrm>
              <a:off x="5916515" y="3717811"/>
              <a:ext cx="396000" cy="397164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</a:t>
              </a:r>
              <a:endParaRPr lang="ko-KR" altLang="en-US" sz="140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8455109" y="3900228"/>
            <a:ext cx="1210483" cy="244533"/>
            <a:chOff x="8667684" y="4456399"/>
            <a:chExt cx="1437449" cy="290383"/>
          </a:xfrm>
        </p:grpSpPr>
        <p:sp>
          <p:nvSpPr>
            <p:cNvPr id="63" name="직사각형 62"/>
            <p:cNvSpPr>
              <a:spLocks noChangeAspect="1"/>
            </p:cNvSpPr>
            <p:nvPr/>
          </p:nvSpPr>
          <p:spPr>
            <a:xfrm>
              <a:off x="9817977" y="4456399"/>
              <a:ext cx="287156" cy="288000"/>
            </a:xfrm>
            <a:prstGeom prst="rect">
              <a:avLst/>
            </a:prstGeom>
            <a:solidFill>
              <a:srgbClr val="3366F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?</a:t>
              </a:r>
              <a:endParaRPr lang="ko-KR" altLang="en-US" sz="1200" b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4" name="직사각형 63"/>
            <p:cNvSpPr>
              <a:spLocks noChangeAspect="1"/>
            </p:cNvSpPr>
            <p:nvPr/>
          </p:nvSpPr>
          <p:spPr>
            <a:xfrm>
              <a:off x="9051115" y="4458782"/>
              <a:ext cx="287156" cy="288000"/>
            </a:xfrm>
            <a:prstGeom prst="rect">
              <a:avLst/>
            </a:prstGeom>
            <a:solidFill>
              <a:srgbClr val="FEEC0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?</a:t>
              </a:r>
              <a:endParaRPr lang="ko-KR" altLang="en-US" sz="1200" b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5" name="직사각형 64"/>
            <p:cNvSpPr>
              <a:spLocks noChangeAspect="1"/>
            </p:cNvSpPr>
            <p:nvPr/>
          </p:nvSpPr>
          <p:spPr>
            <a:xfrm>
              <a:off x="9434546" y="4458782"/>
              <a:ext cx="287156" cy="288000"/>
            </a:xfrm>
            <a:prstGeom prst="rect">
              <a:avLst/>
            </a:prstGeom>
            <a:solidFill>
              <a:srgbClr val="FCA30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?</a:t>
              </a:r>
              <a:endParaRPr lang="ko-KR" altLang="en-US" sz="1200" b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6" name="직사각형 65"/>
            <p:cNvSpPr>
              <a:spLocks noChangeAspect="1"/>
            </p:cNvSpPr>
            <p:nvPr/>
          </p:nvSpPr>
          <p:spPr>
            <a:xfrm>
              <a:off x="8667684" y="4458782"/>
              <a:ext cx="287156" cy="288000"/>
            </a:xfrm>
            <a:prstGeom prst="rect">
              <a:avLst/>
            </a:prstGeom>
            <a:solidFill>
              <a:srgbClr val="FF717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?</a:t>
              </a:r>
              <a:endParaRPr lang="ko-KR" altLang="en-US" sz="1200" b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8688641" y="1444727"/>
            <a:ext cx="92253" cy="2878414"/>
            <a:chOff x="8688641" y="1444727"/>
            <a:chExt cx="92253" cy="2878414"/>
          </a:xfrm>
        </p:grpSpPr>
        <p:sp>
          <p:nvSpPr>
            <p:cNvPr id="73" name="이등변 삼각형 72"/>
            <p:cNvSpPr/>
            <p:nvPr/>
          </p:nvSpPr>
          <p:spPr>
            <a:xfrm>
              <a:off x="8689947" y="4262509"/>
              <a:ext cx="90947" cy="6063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8688641" y="1444727"/>
              <a:ext cx="90947" cy="6063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이등변 삼각형 77"/>
          <p:cNvSpPr/>
          <p:nvPr/>
        </p:nvSpPr>
        <p:spPr>
          <a:xfrm rot="5400000">
            <a:off x="7279433" y="3671351"/>
            <a:ext cx="90947" cy="6063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이등변 삼각형 78"/>
          <p:cNvSpPr/>
          <p:nvPr/>
        </p:nvSpPr>
        <p:spPr>
          <a:xfrm rot="16200000">
            <a:off x="10098096" y="3671351"/>
            <a:ext cx="90947" cy="6063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8056723" y="3700643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PASSWORD :</a:t>
            </a:r>
            <a:endParaRPr lang="ko-KR" altLang="en-US" sz="8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9014872" y="1444727"/>
            <a:ext cx="92253" cy="2878414"/>
            <a:chOff x="8688641" y="1444727"/>
            <a:chExt cx="92253" cy="2878414"/>
          </a:xfrm>
        </p:grpSpPr>
        <p:sp>
          <p:nvSpPr>
            <p:cNvPr id="83" name="이등변 삼각형 82"/>
            <p:cNvSpPr/>
            <p:nvPr/>
          </p:nvSpPr>
          <p:spPr>
            <a:xfrm>
              <a:off x="8689947" y="4262509"/>
              <a:ext cx="90947" cy="6063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이등변 삼각형 83"/>
            <p:cNvSpPr/>
            <p:nvPr/>
          </p:nvSpPr>
          <p:spPr>
            <a:xfrm rot="10800000">
              <a:off x="8688641" y="1444727"/>
              <a:ext cx="90947" cy="6063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675307" y="1532115"/>
            <a:ext cx="216000" cy="216000"/>
            <a:chOff x="7404345" y="1553546"/>
            <a:chExt cx="216000" cy="216000"/>
          </a:xfrm>
        </p:grpSpPr>
        <p:sp>
          <p:nvSpPr>
            <p:cNvPr id="76" name="직사각형 75"/>
            <p:cNvSpPr>
              <a:spLocks noChangeAspect="1"/>
            </p:cNvSpPr>
            <p:nvPr/>
          </p:nvSpPr>
          <p:spPr>
            <a:xfrm>
              <a:off x="7404345" y="1553546"/>
              <a:ext cx="216000" cy="216000"/>
            </a:xfrm>
            <a:prstGeom prst="rect">
              <a:avLst/>
            </a:prstGeom>
            <a:solidFill>
              <a:srgbClr val="FFE9E5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516869" y="1563497"/>
              <a:ext cx="98714" cy="1965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398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256" y="-111241"/>
            <a:ext cx="9149379" cy="6858000"/>
          </a:xfrm>
          <a:prstGeom prst="rect">
            <a:avLst/>
          </a:prstGeom>
        </p:spPr>
      </p:pic>
      <p:sp>
        <p:nvSpPr>
          <p:cNvPr id="2" name="직사각형 1"/>
          <p:cNvSpPr>
            <a:spLocks noChangeAspect="1"/>
          </p:cNvSpPr>
          <p:nvPr/>
        </p:nvSpPr>
        <p:spPr>
          <a:xfrm>
            <a:off x="3581314" y="1440835"/>
            <a:ext cx="2880000" cy="2880000"/>
          </a:xfrm>
          <a:prstGeom prst="rect">
            <a:avLst/>
          </a:prstGeom>
          <a:solidFill>
            <a:srgbClr val="FFE9E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768607" y="2664107"/>
            <a:ext cx="2505414" cy="433455"/>
            <a:chOff x="3829050" y="2664835"/>
            <a:chExt cx="2505414" cy="433455"/>
          </a:xfrm>
        </p:grpSpPr>
        <p:sp>
          <p:nvSpPr>
            <p:cNvPr id="9" name="타원 8"/>
            <p:cNvSpPr/>
            <p:nvPr/>
          </p:nvSpPr>
          <p:spPr>
            <a:xfrm>
              <a:off x="3829050" y="2664835"/>
              <a:ext cx="432000" cy="432000"/>
            </a:xfrm>
            <a:prstGeom prst="ellipse">
              <a:avLst/>
            </a:prstGeom>
            <a:solidFill>
              <a:srgbClr val="FFB2A4"/>
            </a:solidFill>
            <a:ln w="25400">
              <a:solidFill>
                <a:srgbClr val="FF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4345268" y="2664835"/>
              <a:ext cx="432000" cy="432000"/>
            </a:xfrm>
            <a:prstGeom prst="ellipse">
              <a:avLst/>
            </a:prstGeom>
            <a:solidFill>
              <a:srgbClr val="FFB2A4"/>
            </a:solidFill>
            <a:ln w="25400">
              <a:solidFill>
                <a:srgbClr val="FF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4861486" y="2666290"/>
              <a:ext cx="432000" cy="432000"/>
            </a:xfrm>
            <a:prstGeom prst="ellipse">
              <a:avLst/>
            </a:prstGeom>
            <a:solidFill>
              <a:srgbClr val="FFB2A4"/>
            </a:solidFill>
            <a:ln w="25400">
              <a:solidFill>
                <a:srgbClr val="FF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/>
            <p:cNvSpPr/>
            <p:nvPr/>
          </p:nvSpPr>
          <p:spPr>
            <a:xfrm>
              <a:off x="5386246" y="2664835"/>
              <a:ext cx="432000" cy="432000"/>
            </a:xfrm>
            <a:prstGeom prst="ellipse">
              <a:avLst/>
            </a:prstGeom>
            <a:solidFill>
              <a:srgbClr val="FFB2A4"/>
            </a:solidFill>
            <a:ln w="25400">
              <a:solidFill>
                <a:srgbClr val="FF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5902464" y="2665117"/>
              <a:ext cx="432000" cy="432000"/>
            </a:xfrm>
            <a:prstGeom prst="ellipse">
              <a:avLst/>
            </a:prstGeom>
            <a:solidFill>
              <a:srgbClr val="FFB2A4"/>
            </a:solidFill>
            <a:ln w="25400">
              <a:solidFill>
                <a:srgbClr val="FF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타원 101"/>
          <p:cNvSpPr>
            <a:spLocks noChangeAspect="1"/>
          </p:cNvSpPr>
          <p:nvPr/>
        </p:nvSpPr>
        <p:spPr>
          <a:xfrm>
            <a:off x="3858607" y="2754107"/>
            <a:ext cx="252000" cy="252000"/>
          </a:xfrm>
          <a:prstGeom prst="ellipse">
            <a:avLst/>
          </a:prstGeom>
          <a:solidFill>
            <a:srgbClr val="FFB2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>
            <a:spLocks noChangeAspect="1"/>
          </p:cNvSpPr>
          <p:nvPr/>
        </p:nvSpPr>
        <p:spPr>
          <a:xfrm>
            <a:off x="4376663" y="2754107"/>
            <a:ext cx="252000" cy="252000"/>
          </a:xfrm>
          <a:prstGeom prst="ellipse">
            <a:avLst/>
          </a:prstGeom>
          <a:solidFill>
            <a:srgbClr val="FFB2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>
            <a:spLocks noChangeAspect="1"/>
          </p:cNvSpPr>
          <p:nvPr/>
        </p:nvSpPr>
        <p:spPr>
          <a:xfrm>
            <a:off x="4890540" y="2754107"/>
            <a:ext cx="252000" cy="252000"/>
          </a:xfrm>
          <a:prstGeom prst="ellipse">
            <a:avLst/>
          </a:prstGeom>
          <a:solidFill>
            <a:srgbClr val="FFB2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>
            <a:spLocks noChangeAspect="1"/>
          </p:cNvSpPr>
          <p:nvPr/>
        </p:nvSpPr>
        <p:spPr>
          <a:xfrm>
            <a:off x="5414766" y="2754107"/>
            <a:ext cx="252000" cy="252000"/>
          </a:xfrm>
          <a:prstGeom prst="ellipse">
            <a:avLst/>
          </a:prstGeom>
          <a:solidFill>
            <a:srgbClr val="FFB2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>
            <a:spLocks noChangeAspect="1"/>
          </p:cNvSpPr>
          <p:nvPr/>
        </p:nvSpPr>
        <p:spPr>
          <a:xfrm>
            <a:off x="5928643" y="2754107"/>
            <a:ext cx="252000" cy="252000"/>
          </a:xfrm>
          <a:prstGeom prst="ellipse">
            <a:avLst/>
          </a:prstGeom>
          <a:solidFill>
            <a:srgbClr val="FFB2A4"/>
          </a:solidFill>
          <a:ln w="25400">
            <a:solidFill>
              <a:srgbClr val="FF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109" idx="2"/>
            <a:endCxn id="109" idx="6"/>
          </p:cNvCxnSpPr>
          <p:nvPr/>
        </p:nvCxnSpPr>
        <p:spPr>
          <a:xfrm>
            <a:off x="5928643" y="2880107"/>
            <a:ext cx="25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109" idx="0"/>
            <a:endCxn id="109" idx="4"/>
          </p:cNvCxnSpPr>
          <p:nvPr/>
        </p:nvCxnSpPr>
        <p:spPr>
          <a:xfrm>
            <a:off x="6054643" y="2754107"/>
            <a:ext cx="0" cy="2520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830161" y="2766012"/>
            <a:ext cx="306070" cy="114095"/>
          </a:xfrm>
          <a:prstGeom prst="rect">
            <a:avLst/>
          </a:prstGeom>
          <a:solidFill>
            <a:srgbClr val="FF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3896948" y="2722164"/>
            <a:ext cx="181824" cy="87695"/>
          </a:xfrm>
          <a:prstGeom prst="rect">
            <a:avLst/>
          </a:prstGeom>
          <a:solidFill>
            <a:srgbClr val="FF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 rot="16200000">
            <a:off x="4782498" y="2789563"/>
            <a:ext cx="306070" cy="157943"/>
            <a:chOff x="4351449" y="2856277"/>
            <a:chExt cx="306070" cy="157943"/>
          </a:xfrm>
        </p:grpSpPr>
        <p:sp>
          <p:nvSpPr>
            <p:cNvPr id="111" name="직사각형 110"/>
            <p:cNvSpPr/>
            <p:nvPr/>
          </p:nvSpPr>
          <p:spPr>
            <a:xfrm>
              <a:off x="4351449" y="2900125"/>
              <a:ext cx="306070" cy="114095"/>
            </a:xfrm>
            <a:prstGeom prst="rect">
              <a:avLst/>
            </a:prstGeom>
            <a:solidFill>
              <a:srgbClr val="FFB2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418236" y="2856277"/>
              <a:ext cx="181824" cy="87695"/>
            </a:xfrm>
            <a:prstGeom prst="rect">
              <a:avLst/>
            </a:prstGeom>
            <a:solidFill>
              <a:srgbClr val="FFB2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3" name="그룹 112"/>
          <p:cNvGrpSpPr/>
          <p:nvPr/>
        </p:nvGrpSpPr>
        <p:grpSpPr>
          <a:xfrm rot="5400000">
            <a:off x="5468032" y="2796228"/>
            <a:ext cx="306070" cy="157943"/>
            <a:chOff x="4351449" y="2856277"/>
            <a:chExt cx="306070" cy="157943"/>
          </a:xfrm>
        </p:grpSpPr>
        <p:sp>
          <p:nvSpPr>
            <p:cNvPr id="114" name="직사각형 113"/>
            <p:cNvSpPr/>
            <p:nvPr/>
          </p:nvSpPr>
          <p:spPr>
            <a:xfrm>
              <a:off x="4351449" y="2900125"/>
              <a:ext cx="306070" cy="114095"/>
            </a:xfrm>
            <a:prstGeom prst="rect">
              <a:avLst/>
            </a:prstGeom>
            <a:solidFill>
              <a:srgbClr val="FFB2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418236" y="2856277"/>
              <a:ext cx="181824" cy="87695"/>
            </a:xfrm>
            <a:prstGeom prst="rect">
              <a:avLst/>
            </a:prstGeom>
            <a:solidFill>
              <a:srgbClr val="FFB2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4351101" y="3855678"/>
            <a:ext cx="13404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FFE9E5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암호는 영어입니다</a:t>
            </a:r>
            <a:endParaRPr lang="ko-KR" altLang="en-US" sz="1200">
              <a:solidFill>
                <a:srgbClr val="FFE9E5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073279" y="1444501"/>
            <a:ext cx="2880000" cy="2880000"/>
            <a:chOff x="7073279" y="1444501"/>
            <a:chExt cx="2880000" cy="2880000"/>
          </a:xfrm>
        </p:grpSpPr>
        <p:sp>
          <p:nvSpPr>
            <p:cNvPr id="57" name="직사각형 56"/>
            <p:cNvSpPr>
              <a:spLocks noChangeAspect="1"/>
            </p:cNvSpPr>
            <p:nvPr/>
          </p:nvSpPr>
          <p:spPr>
            <a:xfrm>
              <a:off x="7073279" y="1444501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7292630" y="2310479"/>
              <a:ext cx="2450446" cy="1194679"/>
              <a:chOff x="7248180" y="2354929"/>
              <a:chExt cx="2450446" cy="119467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248180" y="23549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라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7664761" y="23549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하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8080259" y="2354929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전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8479753" y="23549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회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8891947" y="2354929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각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9298294" y="2354929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각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7248180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퀴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7664761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바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8080259" y="2774716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일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8479753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의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8885597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분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9283128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사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7248180" y="31802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로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7664761" y="3180276"/>
                <a:ext cx="4154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으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8080259" y="31802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향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8479753" y="31802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방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8891947" y="3180276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계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9289478" y="3180276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시</a:t>
                </a:r>
              </a:p>
            </p:txBody>
          </p:sp>
        </p:grpSp>
        <p:sp>
          <p:nvSpPr>
            <p:cNvPr id="116" name="직사각형 115"/>
            <p:cNvSpPr>
              <a:spLocks noChangeAspect="1"/>
            </p:cNvSpPr>
            <p:nvPr/>
          </p:nvSpPr>
          <p:spPr>
            <a:xfrm>
              <a:off x="7182134" y="1547601"/>
              <a:ext cx="216000" cy="216000"/>
            </a:xfrm>
            <a:prstGeom prst="rect">
              <a:avLst/>
            </a:prstGeom>
            <a:pattFill prst="diagBrick">
              <a:fgClr>
                <a:srgbClr val="FFC6B9"/>
              </a:fgClr>
              <a:bgClr>
                <a:schemeClr val="bg1"/>
              </a:bgClr>
            </a:pattFill>
            <a:ln w="25400">
              <a:solidFill>
                <a:srgbClr val="FFB2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298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그림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34" y="-21997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3043153" y="1634603"/>
            <a:ext cx="2880000" cy="2880000"/>
          </a:xfrm>
          <a:prstGeom prst="rect">
            <a:avLst/>
          </a:prstGeom>
          <a:solidFill>
            <a:srgbClr val="EFF9C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/>
          <p:cNvGrpSpPr>
            <a:grpSpLocks noChangeAspect="1"/>
          </p:cNvGrpSpPr>
          <p:nvPr/>
        </p:nvGrpSpPr>
        <p:grpSpPr>
          <a:xfrm>
            <a:off x="3092795" y="1868603"/>
            <a:ext cx="2780715" cy="2412000"/>
            <a:chOff x="3331191" y="2076078"/>
            <a:chExt cx="2303924" cy="1998428"/>
          </a:xfrm>
        </p:grpSpPr>
        <p:grpSp>
          <p:nvGrpSpPr>
            <p:cNvPr id="47" name="그룹 46"/>
            <p:cNvGrpSpPr/>
            <p:nvPr/>
          </p:nvGrpSpPr>
          <p:grpSpPr>
            <a:xfrm>
              <a:off x="3331191" y="2210603"/>
              <a:ext cx="2303924" cy="1728000"/>
              <a:chOff x="3397561" y="2313000"/>
              <a:chExt cx="2303924" cy="1728000"/>
            </a:xfrm>
          </p:grpSpPr>
          <p:sp>
            <p:nvSpPr>
              <p:cNvPr id="9" name="직사각형 8"/>
              <p:cNvSpPr>
                <a:spLocks noChangeAspect="1"/>
              </p:cNvSpPr>
              <p:nvPr/>
            </p:nvSpPr>
            <p:spPr>
              <a:xfrm>
                <a:off x="3973561" y="2889000"/>
                <a:ext cx="576000" cy="576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ABCF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>
                <a:spLocks noChangeAspect="1"/>
              </p:cNvSpPr>
              <p:nvPr/>
            </p:nvSpPr>
            <p:spPr>
              <a:xfrm>
                <a:off x="3397561" y="2889000"/>
                <a:ext cx="576000" cy="576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ABCF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>
                <a:spLocks noChangeAspect="1"/>
              </p:cNvSpPr>
              <p:nvPr/>
            </p:nvSpPr>
            <p:spPr>
              <a:xfrm>
                <a:off x="5125485" y="2889000"/>
                <a:ext cx="576000" cy="576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ABCF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>
                <a:spLocks noChangeAspect="1"/>
              </p:cNvSpPr>
              <p:nvPr/>
            </p:nvSpPr>
            <p:spPr>
              <a:xfrm>
                <a:off x="4549485" y="2889000"/>
                <a:ext cx="576000" cy="576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ABCF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>
                <a:spLocks noChangeAspect="1"/>
              </p:cNvSpPr>
              <p:nvPr/>
            </p:nvSpPr>
            <p:spPr>
              <a:xfrm>
                <a:off x="3973905" y="2313000"/>
                <a:ext cx="576000" cy="576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ABCF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>
                <a:spLocks noChangeAspect="1"/>
              </p:cNvSpPr>
              <p:nvPr/>
            </p:nvSpPr>
            <p:spPr>
              <a:xfrm>
                <a:off x="3973141" y="3465000"/>
                <a:ext cx="576000" cy="576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ABCF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3672771" y="2076078"/>
              <a:ext cx="1623048" cy="1998428"/>
              <a:chOff x="3672771" y="2054643"/>
              <a:chExt cx="1623048" cy="1998428"/>
            </a:xfrm>
          </p:grpSpPr>
          <p:cxnSp>
            <p:nvCxnSpPr>
              <p:cNvPr id="53" name="직선 연결선 52"/>
              <p:cNvCxnSpPr>
                <a:cxnSpLocks noChangeAspect="1"/>
              </p:cNvCxnSpPr>
              <p:nvPr/>
            </p:nvCxnSpPr>
            <p:spPr>
              <a:xfrm rot="-2700000">
                <a:off x="3674467" y="2054643"/>
                <a:ext cx="1620000" cy="1620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>
                <a:cxnSpLocks noChangeAspect="1"/>
              </p:cNvCxnSpPr>
              <p:nvPr/>
            </p:nvCxnSpPr>
            <p:spPr>
              <a:xfrm rot="-2700000">
                <a:off x="3673116" y="2180755"/>
                <a:ext cx="1620000" cy="1620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>
                <a:cxnSpLocks noChangeAspect="1"/>
              </p:cNvCxnSpPr>
              <p:nvPr/>
            </p:nvCxnSpPr>
            <p:spPr>
              <a:xfrm rot="-2700000">
                <a:off x="3675819" y="2309342"/>
                <a:ext cx="1620000" cy="1620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>
                <a:cxnSpLocks noChangeAspect="1"/>
              </p:cNvCxnSpPr>
              <p:nvPr/>
            </p:nvCxnSpPr>
            <p:spPr>
              <a:xfrm rot="-2700000">
                <a:off x="3672771" y="2433071"/>
                <a:ext cx="1620000" cy="1620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직선 연결선 75"/>
            <p:cNvCxnSpPr>
              <a:cxnSpLocks noChangeAspect="1"/>
            </p:cNvCxnSpPr>
            <p:nvPr/>
          </p:nvCxnSpPr>
          <p:spPr>
            <a:xfrm rot="180000">
              <a:off x="3338581" y="2947895"/>
              <a:ext cx="2293029" cy="0"/>
            </a:xfrm>
            <a:prstGeom prst="line">
              <a:avLst/>
            </a:prstGeom>
            <a:ln w="15875">
              <a:solidFill>
                <a:srgbClr val="7189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cxnSpLocks noChangeAspect="1"/>
            </p:cNvCxnSpPr>
            <p:nvPr/>
          </p:nvCxnSpPr>
          <p:spPr>
            <a:xfrm rot="180000">
              <a:off x="3338577" y="3076482"/>
              <a:ext cx="2293029" cy="0"/>
            </a:xfrm>
            <a:prstGeom prst="line">
              <a:avLst/>
            </a:prstGeom>
            <a:ln w="15875">
              <a:solidFill>
                <a:srgbClr val="7189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cxnSpLocks noChangeAspect="1"/>
            </p:cNvCxnSpPr>
            <p:nvPr/>
          </p:nvCxnSpPr>
          <p:spPr>
            <a:xfrm rot="180000">
              <a:off x="3336354" y="3203337"/>
              <a:ext cx="2293029" cy="0"/>
            </a:xfrm>
            <a:prstGeom prst="line">
              <a:avLst/>
            </a:prstGeom>
            <a:ln w="15875">
              <a:solidFill>
                <a:srgbClr val="7189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5496012" y="2886078"/>
              <a:ext cx="108000" cy="0"/>
            </a:xfrm>
            <a:prstGeom prst="straightConnector1">
              <a:avLst/>
            </a:prstGeom>
            <a:ln w="12700">
              <a:solidFill>
                <a:srgbClr val="71890D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>
              <a:off x="3369684" y="3263897"/>
              <a:ext cx="108000" cy="0"/>
            </a:xfrm>
            <a:prstGeom prst="straightConnector1">
              <a:avLst/>
            </a:prstGeom>
            <a:ln w="12700">
              <a:solidFill>
                <a:srgbClr val="71890D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rot="180000">
              <a:off x="3596804" y="2908719"/>
              <a:ext cx="0" cy="123690"/>
            </a:xfrm>
            <a:prstGeom prst="line">
              <a:avLst/>
            </a:prstGeom>
            <a:ln w="15875">
              <a:solidFill>
                <a:srgbClr val="7189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rot="180000">
              <a:off x="3821792" y="3041577"/>
              <a:ext cx="0" cy="123690"/>
            </a:xfrm>
            <a:prstGeom prst="line">
              <a:avLst/>
            </a:prstGeom>
            <a:ln w="15875">
              <a:solidFill>
                <a:srgbClr val="7189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rot="180000">
              <a:off x="3973026" y="2918755"/>
              <a:ext cx="0" cy="123690"/>
            </a:xfrm>
            <a:prstGeom prst="line">
              <a:avLst/>
            </a:prstGeom>
            <a:ln w="15875">
              <a:solidFill>
                <a:srgbClr val="7189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rot="180000">
              <a:off x="4191534" y="3058667"/>
              <a:ext cx="0" cy="123690"/>
            </a:xfrm>
            <a:prstGeom prst="line">
              <a:avLst/>
            </a:prstGeom>
            <a:ln w="15875">
              <a:solidFill>
                <a:srgbClr val="7189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rot="180000">
              <a:off x="4596346" y="3078932"/>
              <a:ext cx="0" cy="123690"/>
            </a:xfrm>
            <a:prstGeom prst="line">
              <a:avLst/>
            </a:prstGeom>
            <a:ln w="15875">
              <a:solidFill>
                <a:srgbClr val="7189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rot="180000">
              <a:off x="4773931" y="2965451"/>
              <a:ext cx="0" cy="123690"/>
            </a:xfrm>
            <a:prstGeom prst="line">
              <a:avLst/>
            </a:prstGeom>
            <a:ln w="15875">
              <a:solidFill>
                <a:srgbClr val="7189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rot="180000">
              <a:off x="5156583" y="2988582"/>
              <a:ext cx="0" cy="123690"/>
            </a:xfrm>
            <a:prstGeom prst="line">
              <a:avLst/>
            </a:prstGeom>
            <a:ln w="15875">
              <a:solidFill>
                <a:srgbClr val="7189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rot="180000">
              <a:off x="5480131" y="3126933"/>
              <a:ext cx="0" cy="123690"/>
            </a:xfrm>
            <a:prstGeom prst="line">
              <a:avLst/>
            </a:prstGeom>
            <a:ln w="15875">
              <a:solidFill>
                <a:srgbClr val="7189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타원 91"/>
            <p:cNvSpPr>
              <a:spLocks noChangeAspect="1"/>
            </p:cNvSpPr>
            <p:nvPr/>
          </p:nvSpPr>
          <p:spPr>
            <a:xfrm>
              <a:off x="3774068" y="3059405"/>
              <a:ext cx="90000" cy="9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718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50" smtClean="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기</a:t>
              </a:r>
              <a:endParaRPr lang="ko-KR" altLang="en-US" sz="550">
                <a:solidFill>
                  <a:schemeClr val="tx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93" name="타원 92"/>
            <p:cNvSpPr>
              <a:spLocks noChangeAspect="1"/>
            </p:cNvSpPr>
            <p:nvPr/>
          </p:nvSpPr>
          <p:spPr>
            <a:xfrm>
              <a:off x="3423684" y="2980600"/>
              <a:ext cx="90000" cy="9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718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5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하</a:t>
              </a:r>
            </a:p>
          </p:txBody>
        </p:sp>
        <p:sp>
          <p:nvSpPr>
            <p:cNvPr id="94" name="타원 93"/>
            <p:cNvSpPr>
              <a:spLocks noChangeAspect="1"/>
            </p:cNvSpPr>
            <p:nvPr/>
          </p:nvSpPr>
          <p:spPr>
            <a:xfrm>
              <a:off x="3645029" y="2992415"/>
              <a:ext cx="90000" cy="9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718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50" smtClean="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빼</a:t>
              </a:r>
              <a:endParaRPr lang="ko-KR" altLang="en-US" sz="550">
                <a:solidFill>
                  <a:schemeClr val="tx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95" name="타원 94"/>
            <p:cNvSpPr>
              <a:spLocks noChangeAspect="1"/>
            </p:cNvSpPr>
            <p:nvPr/>
          </p:nvSpPr>
          <p:spPr>
            <a:xfrm>
              <a:off x="3748908" y="2868168"/>
              <a:ext cx="90000" cy="9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718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50" smtClean="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나</a:t>
              </a:r>
              <a:endParaRPr lang="ko-KR" altLang="en-US" sz="550">
                <a:solidFill>
                  <a:schemeClr val="tx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96" name="타원 95"/>
            <p:cNvSpPr>
              <a:spLocks noChangeAspect="1"/>
            </p:cNvSpPr>
            <p:nvPr/>
          </p:nvSpPr>
          <p:spPr>
            <a:xfrm>
              <a:off x="4121392" y="2885302"/>
              <a:ext cx="90000" cy="9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718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5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곱</a:t>
              </a:r>
            </a:p>
          </p:txBody>
        </p:sp>
        <p:sp>
          <p:nvSpPr>
            <p:cNvPr id="97" name="타원 96"/>
            <p:cNvSpPr>
              <a:spLocks noChangeAspect="1"/>
            </p:cNvSpPr>
            <p:nvPr/>
          </p:nvSpPr>
          <p:spPr>
            <a:xfrm>
              <a:off x="4145358" y="3080274"/>
              <a:ext cx="90000" cy="9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718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50" smtClean="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더</a:t>
              </a:r>
              <a:endParaRPr lang="ko-KR" altLang="en-US" sz="550">
                <a:solidFill>
                  <a:schemeClr val="tx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98" name="타원 97"/>
            <p:cNvSpPr>
              <a:spLocks noChangeAspect="1"/>
            </p:cNvSpPr>
            <p:nvPr/>
          </p:nvSpPr>
          <p:spPr>
            <a:xfrm>
              <a:off x="4638198" y="3167834"/>
              <a:ext cx="90000" cy="9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718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5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하</a:t>
              </a:r>
            </a:p>
          </p:txBody>
        </p:sp>
        <p:sp>
          <p:nvSpPr>
            <p:cNvPr id="99" name="타원 98"/>
            <p:cNvSpPr>
              <a:spLocks noChangeAspect="1"/>
            </p:cNvSpPr>
            <p:nvPr/>
          </p:nvSpPr>
          <p:spPr>
            <a:xfrm>
              <a:off x="4934925" y="2929556"/>
              <a:ext cx="90000" cy="9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718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50" smtClean="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뭘</a:t>
              </a:r>
              <a:endParaRPr lang="ko-KR" altLang="en-US" sz="550">
                <a:solidFill>
                  <a:schemeClr val="tx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100" name="타원 99"/>
            <p:cNvSpPr>
              <a:spLocks noChangeAspect="1"/>
            </p:cNvSpPr>
            <p:nvPr/>
          </p:nvSpPr>
          <p:spPr>
            <a:xfrm>
              <a:off x="4934925" y="3057920"/>
              <a:ext cx="90000" cy="9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718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50" smtClean="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하</a:t>
              </a:r>
              <a:endParaRPr lang="ko-KR" altLang="en-US" sz="550">
                <a:solidFill>
                  <a:schemeClr val="tx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101" name="타원 100"/>
            <p:cNvSpPr>
              <a:spLocks noChangeAspect="1"/>
            </p:cNvSpPr>
            <p:nvPr/>
          </p:nvSpPr>
          <p:spPr>
            <a:xfrm>
              <a:off x="5273501" y="3074674"/>
              <a:ext cx="90000" cy="9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718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50" smtClean="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까</a:t>
              </a:r>
              <a:endParaRPr lang="ko-KR" altLang="en-US" sz="550">
                <a:solidFill>
                  <a:schemeClr val="tx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102" name="타원 101"/>
            <p:cNvSpPr>
              <a:spLocks noChangeAspect="1"/>
            </p:cNvSpPr>
            <p:nvPr/>
          </p:nvSpPr>
          <p:spPr>
            <a:xfrm>
              <a:off x="5351767" y="2948644"/>
              <a:ext cx="90000" cy="9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718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50" smtClean="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기</a:t>
              </a:r>
              <a:endParaRPr lang="ko-KR" altLang="en-US" sz="550">
                <a:solidFill>
                  <a:schemeClr val="tx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759490" y="1615867"/>
            <a:ext cx="3600000" cy="3600000"/>
            <a:chOff x="6759490" y="1615867"/>
            <a:chExt cx="3600000" cy="3600000"/>
          </a:xfrm>
        </p:grpSpPr>
        <p:sp>
          <p:nvSpPr>
            <p:cNvPr id="103" name="직사각형 102"/>
            <p:cNvSpPr>
              <a:spLocks noChangeAspect="1"/>
            </p:cNvSpPr>
            <p:nvPr/>
          </p:nvSpPr>
          <p:spPr>
            <a:xfrm>
              <a:off x="6759490" y="1615867"/>
              <a:ext cx="3600000" cy="3600000"/>
            </a:xfrm>
            <a:prstGeom prst="rect">
              <a:avLst/>
            </a:prstGeom>
            <a:solidFill>
              <a:srgbClr val="FFE9E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7003121" y="2136464"/>
              <a:ext cx="3112737" cy="2700000"/>
              <a:chOff x="6882471" y="2079000"/>
              <a:chExt cx="3112737" cy="2700000"/>
            </a:xfrm>
          </p:grpSpPr>
          <p:grpSp>
            <p:nvGrpSpPr>
              <p:cNvPr id="145" name="그룹 144"/>
              <p:cNvGrpSpPr>
                <a:grpSpLocks noChangeAspect="1"/>
              </p:cNvGrpSpPr>
              <p:nvPr/>
            </p:nvGrpSpPr>
            <p:grpSpPr>
              <a:xfrm>
                <a:off x="6882471" y="2079000"/>
                <a:ext cx="3112737" cy="2700000"/>
                <a:chOff x="3331192" y="2076078"/>
                <a:chExt cx="2303923" cy="1998428"/>
              </a:xfrm>
            </p:grpSpPr>
            <p:grpSp>
              <p:nvGrpSpPr>
                <p:cNvPr id="151" name="그룹 150"/>
                <p:cNvGrpSpPr/>
                <p:nvPr/>
              </p:nvGrpSpPr>
              <p:grpSpPr>
                <a:xfrm>
                  <a:off x="3331192" y="2210603"/>
                  <a:ext cx="2303923" cy="1728000"/>
                  <a:chOff x="3397562" y="2313000"/>
                  <a:chExt cx="2303923" cy="1728000"/>
                </a:xfrm>
              </p:grpSpPr>
              <p:sp>
                <p:nvSpPr>
                  <p:cNvPr id="181" name="직사각형 180"/>
                  <p:cNvSpPr>
                    <a:spLocks noChangeAspect="1"/>
                  </p:cNvSpPr>
                  <p:nvPr/>
                </p:nvSpPr>
                <p:spPr>
                  <a:xfrm>
                    <a:off x="3973561" y="2889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FFA99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2" name="직사각형 181"/>
                  <p:cNvSpPr>
                    <a:spLocks noChangeAspect="1"/>
                  </p:cNvSpPr>
                  <p:nvPr/>
                </p:nvSpPr>
                <p:spPr>
                  <a:xfrm>
                    <a:off x="3397562" y="2889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FFA99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3" name="직사각형 182"/>
                  <p:cNvSpPr>
                    <a:spLocks noChangeAspect="1"/>
                  </p:cNvSpPr>
                  <p:nvPr/>
                </p:nvSpPr>
                <p:spPr>
                  <a:xfrm>
                    <a:off x="5125485" y="2889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FFA99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4" name="직사각형 183"/>
                  <p:cNvSpPr>
                    <a:spLocks noChangeAspect="1"/>
                  </p:cNvSpPr>
                  <p:nvPr/>
                </p:nvSpPr>
                <p:spPr>
                  <a:xfrm>
                    <a:off x="4549485" y="2889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FFA99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5" name="직사각형 184"/>
                  <p:cNvSpPr>
                    <a:spLocks noChangeAspect="1"/>
                  </p:cNvSpPr>
                  <p:nvPr/>
                </p:nvSpPr>
                <p:spPr>
                  <a:xfrm>
                    <a:off x="3973905" y="2313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FFA99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6" name="직사각형 185"/>
                  <p:cNvSpPr>
                    <a:spLocks noChangeAspect="1"/>
                  </p:cNvSpPr>
                  <p:nvPr/>
                </p:nvSpPr>
                <p:spPr>
                  <a:xfrm>
                    <a:off x="3973141" y="3465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FFA99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52" name="그룹 151"/>
                <p:cNvGrpSpPr/>
                <p:nvPr/>
              </p:nvGrpSpPr>
              <p:grpSpPr>
                <a:xfrm>
                  <a:off x="3672771" y="2076078"/>
                  <a:ext cx="1623048" cy="1998428"/>
                  <a:chOff x="3672771" y="2054643"/>
                  <a:chExt cx="1623048" cy="1998428"/>
                </a:xfrm>
              </p:grpSpPr>
              <p:cxnSp>
                <p:nvCxnSpPr>
                  <p:cNvPr id="177" name="직선 연결선 176"/>
                  <p:cNvCxnSpPr>
                    <a:cxnSpLocks noChangeAspect="1"/>
                  </p:cNvCxnSpPr>
                  <p:nvPr/>
                </p:nvCxnSpPr>
                <p:spPr>
                  <a:xfrm rot="-2700000">
                    <a:off x="3674467" y="2054643"/>
                    <a:ext cx="1620000" cy="1620000"/>
                  </a:xfrm>
                  <a:prstGeom prst="line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직선 연결선 177"/>
                  <p:cNvCxnSpPr>
                    <a:cxnSpLocks noChangeAspect="1"/>
                  </p:cNvCxnSpPr>
                  <p:nvPr/>
                </p:nvCxnSpPr>
                <p:spPr>
                  <a:xfrm rot="-2700000">
                    <a:off x="3673116" y="2180755"/>
                    <a:ext cx="1620000" cy="1620000"/>
                  </a:xfrm>
                  <a:prstGeom prst="line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직선 연결선 178"/>
                  <p:cNvCxnSpPr>
                    <a:cxnSpLocks noChangeAspect="1"/>
                  </p:cNvCxnSpPr>
                  <p:nvPr/>
                </p:nvCxnSpPr>
                <p:spPr>
                  <a:xfrm rot="-2700000">
                    <a:off x="3675819" y="2309342"/>
                    <a:ext cx="1620000" cy="1620000"/>
                  </a:xfrm>
                  <a:prstGeom prst="line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직선 연결선 179"/>
                  <p:cNvCxnSpPr>
                    <a:cxnSpLocks noChangeAspect="1"/>
                  </p:cNvCxnSpPr>
                  <p:nvPr/>
                </p:nvCxnSpPr>
                <p:spPr>
                  <a:xfrm rot="-2700000">
                    <a:off x="3672771" y="2433071"/>
                    <a:ext cx="1620000" cy="1620000"/>
                  </a:xfrm>
                  <a:prstGeom prst="line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3" name="직선 연결선 152"/>
                <p:cNvCxnSpPr>
                  <a:cxnSpLocks noChangeAspect="1"/>
                </p:cNvCxnSpPr>
                <p:nvPr/>
              </p:nvCxnSpPr>
              <p:spPr>
                <a:xfrm rot="180000">
                  <a:off x="3338581" y="2947895"/>
                  <a:ext cx="2293029" cy="0"/>
                </a:xfrm>
                <a:prstGeom prst="line">
                  <a:avLst/>
                </a:prstGeom>
                <a:ln w="15875">
                  <a:solidFill>
                    <a:srgbClr val="FF5A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직선 연결선 153"/>
                <p:cNvCxnSpPr>
                  <a:cxnSpLocks noChangeAspect="1"/>
                </p:cNvCxnSpPr>
                <p:nvPr/>
              </p:nvCxnSpPr>
              <p:spPr>
                <a:xfrm rot="180000">
                  <a:off x="3338577" y="3076482"/>
                  <a:ext cx="2293029" cy="0"/>
                </a:xfrm>
                <a:prstGeom prst="line">
                  <a:avLst/>
                </a:prstGeom>
                <a:ln w="15875">
                  <a:solidFill>
                    <a:srgbClr val="FF5A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직선 연결선 154"/>
                <p:cNvCxnSpPr>
                  <a:cxnSpLocks noChangeAspect="1"/>
                </p:cNvCxnSpPr>
                <p:nvPr/>
              </p:nvCxnSpPr>
              <p:spPr>
                <a:xfrm rot="180000">
                  <a:off x="3336354" y="3203337"/>
                  <a:ext cx="2293029" cy="0"/>
                </a:xfrm>
                <a:prstGeom prst="line">
                  <a:avLst/>
                </a:prstGeom>
                <a:ln w="15875">
                  <a:solidFill>
                    <a:srgbClr val="FF5A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직선 화살표 연결선 155"/>
                <p:cNvCxnSpPr/>
                <p:nvPr/>
              </p:nvCxnSpPr>
              <p:spPr>
                <a:xfrm>
                  <a:off x="5496012" y="2886078"/>
                  <a:ext cx="108000" cy="0"/>
                </a:xfrm>
                <a:prstGeom prst="straightConnector1">
                  <a:avLst/>
                </a:prstGeom>
                <a:ln w="12700">
                  <a:solidFill>
                    <a:srgbClr val="FF5A3F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화살표 연결선 156"/>
                <p:cNvCxnSpPr/>
                <p:nvPr/>
              </p:nvCxnSpPr>
              <p:spPr>
                <a:xfrm>
                  <a:off x="3369684" y="3263897"/>
                  <a:ext cx="108000" cy="0"/>
                </a:xfrm>
                <a:prstGeom prst="straightConnector1">
                  <a:avLst/>
                </a:prstGeom>
                <a:ln w="12700">
                  <a:solidFill>
                    <a:srgbClr val="FF5A3F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직선 연결선 157"/>
                <p:cNvCxnSpPr/>
                <p:nvPr/>
              </p:nvCxnSpPr>
              <p:spPr>
                <a:xfrm rot="180000">
                  <a:off x="3596804" y="2908719"/>
                  <a:ext cx="0" cy="123690"/>
                </a:xfrm>
                <a:prstGeom prst="line">
                  <a:avLst/>
                </a:prstGeom>
                <a:ln w="15875">
                  <a:solidFill>
                    <a:srgbClr val="FF5A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직선 연결선 158"/>
                <p:cNvCxnSpPr/>
                <p:nvPr/>
              </p:nvCxnSpPr>
              <p:spPr>
                <a:xfrm rot="180000">
                  <a:off x="3821792" y="3041577"/>
                  <a:ext cx="0" cy="123690"/>
                </a:xfrm>
                <a:prstGeom prst="line">
                  <a:avLst/>
                </a:prstGeom>
                <a:ln w="15875">
                  <a:solidFill>
                    <a:srgbClr val="FF5A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/>
                <p:cNvCxnSpPr/>
                <p:nvPr/>
              </p:nvCxnSpPr>
              <p:spPr>
                <a:xfrm rot="180000">
                  <a:off x="3973026" y="2918755"/>
                  <a:ext cx="0" cy="123690"/>
                </a:xfrm>
                <a:prstGeom prst="line">
                  <a:avLst/>
                </a:prstGeom>
                <a:ln w="15875">
                  <a:solidFill>
                    <a:srgbClr val="FF5A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직선 연결선 160"/>
                <p:cNvCxnSpPr/>
                <p:nvPr/>
              </p:nvCxnSpPr>
              <p:spPr>
                <a:xfrm rot="180000">
                  <a:off x="4191534" y="3058667"/>
                  <a:ext cx="0" cy="123690"/>
                </a:xfrm>
                <a:prstGeom prst="line">
                  <a:avLst/>
                </a:prstGeom>
                <a:ln w="15875">
                  <a:solidFill>
                    <a:srgbClr val="FF5A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연결선 161"/>
                <p:cNvCxnSpPr/>
                <p:nvPr/>
              </p:nvCxnSpPr>
              <p:spPr>
                <a:xfrm rot="180000">
                  <a:off x="4596346" y="3078932"/>
                  <a:ext cx="0" cy="123690"/>
                </a:xfrm>
                <a:prstGeom prst="line">
                  <a:avLst/>
                </a:prstGeom>
                <a:ln w="15875">
                  <a:solidFill>
                    <a:srgbClr val="FF5A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/>
                <p:cNvCxnSpPr/>
                <p:nvPr/>
              </p:nvCxnSpPr>
              <p:spPr>
                <a:xfrm rot="180000">
                  <a:off x="4773931" y="2965451"/>
                  <a:ext cx="0" cy="123690"/>
                </a:xfrm>
                <a:prstGeom prst="line">
                  <a:avLst/>
                </a:prstGeom>
                <a:ln w="15875">
                  <a:solidFill>
                    <a:srgbClr val="FF5A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직선 연결선 163"/>
                <p:cNvCxnSpPr/>
                <p:nvPr/>
              </p:nvCxnSpPr>
              <p:spPr>
                <a:xfrm rot="180000">
                  <a:off x="5156583" y="2988582"/>
                  <a:ext cx="0" cy="123690"/>
                </a:xfrm>
                <a:prstGeom prst="line">
                  <a:avLst/>
                </a:prstGeom>
                <a:ln w="15875">
                  <a:solidFill>
                    <a:srgbClr val="FF5A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직선 연결선 164"/>
                <p:cNvCxnSpPr/>
                <p:nvPr/>
              </p:nvCxnSpPr>
              <p:spPr>
                <a:xfrm rot="180000">
                  <a:off x="5480131" y="3126933"/>
                  <a:ext cx="0" cy="123690"/>
                </a:xfrm>
                <a:prstGeom prst="line">
                  <a:avLst/>
                </a:prstGeom>
                <a:ln w="15875">
                  <a:solidFill>
                    <a:srgbClr val="FF5A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타원 165"/>
                <p:cNvSpPr>
                  <a:spLocks noChangeAspect="1"/>
                </p:cNvSpPr>
                <p:nvPr/>
              </p:nvSpPr>
              <p:spPr>
                <a:xfrm>
                  <a:off x="3531387" y="3112324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5A3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국</a:t>
                  </a:r>
                </a:p>
              </p:txBody>
            </p:sp>
            <p:sp>
              <p:nvSpPr>
                <p:cNvPr id="167" name="타원 166"/>
                <p:cNvSpPr>
                  <a:spLocks noChangeAspect="1"/>
                </p:cNvSpPr>
                <p:nvPr/>
              </p:nvSpPr>
              <p:spPr>
                <a:xfrm>
                  <a:off x="3423684" y="2980600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5A3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smtClean="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악</a:t>
                  </a:r>
                  <a:endParaRPr lang="ko-KR" altLang="en-US" sz="6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68" name="타원 167"/>
                <p:cNvSpPr>
                  <a:spLocks noChangeAspect="1"/>
                </p:cNvSpPr>
                <p:nvPr/>
              </p:nvSpPr>
              <p:spPr>
                <a:xfrm>
                  <a:off x="3637085" y="2993818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5A3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천</a:t>
                  </a:r>
                </a:p>
              </p:txBody>
            </p:sp>
            <p:sp>
              <p:nvSpPr>
                <p:cNvPr id="169" name="타원 168"/>
                <p:cNvSpPr>
                  <a:spLocks noChangeAspect="1"/>
                </p:cNvSpPr>
                <p:nvPr/>
              </p:nvSpPr>
              <p:spPr>
                <a:xfrm>
                  <a:off x="3748908" y="2868168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5A3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마</a:t>
                  </a:r>
                </a:p>
              </p:txBody>
            </p:sp>
            <p:sp>
              <p:nvSpPr>
                <p:cNvPr id="170" name="타원 169"/>
                <p:cNvSpPr>
                  <a:spLocks noChangeAspect="1"/>
                </p:cNvSpPr>
                <p:nvPr/>
              </p:nvSpPr>
              <p:spPr>
                <a:xfrm>
                  <a:off x="4121392" y="2885302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5A3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smtClean="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에</a:t>
                  </a:r>
                  <a:endParaRPr lang="ko-KR" altLang="en-US" sz="6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71" name="타원 170"/>
                <p:cNvSpPr>
                  <a:spLocks noChangeAspect="1"/>
                </p:cNvSpPr>
                <p:nvPr/>
              </p:nvSpPr>
              <p:spPr>
                <a:xfrm>
                  <a:off x="4145358" y="3080274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5A3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는</a:t>
                  </a:r>
                </a:p>
              </p:txBody>
            </p:sp>
            <p:sp>
              <p:nvSpPr>
                <p:cNvPr id="172" name="타원 171"/>
                <p:cNvSpPr>
                  <a:spLocks noChangeAspect="1"/>
                </p:cNvSpPr>
                <p:nvPr/>
              </p:nvSpPr>
              <p:spPr>
                <a:xfrm>
                  <a:off x="4638198" y="3167834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5A3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smtClean="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천</a:t>
                  </a:r>
                  <a:endParaRPr lang="ko-KR" altLang="en-US" sz="6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73" name="타원 172"/>
                <p:cNvSpPr>
                  <a:spLocks noChangeAspect="1"/>
                </p:cNvSpPr>
                <p:nvPr/>
              </p:nvSpPr>
              <p:spPr>
                <a:xfrm>
                  <a:off x="4934925" y="2929556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5A3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어</a:t>
                  </a:r>
                </a:p>
              </p:txBody>
            </p:sp>
            <p:sp>
              <p:nvSpPr>
                <p:cNvPr id="174" name="타원 173"/>
                <p:cNvSpPr>
                  <a:spLocks noChangeAspect="1"/>
                </p:cNvSpPr>
                <p:nvPr/>
              </p:nvSpPr>
              <p:spPr>
                <a:xfrm>
                  <a:off x="4934925" y="3057920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5A3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그</a:t>
                  </a:r>
                </a:p>
              </p:txBody>
            </p:sp>
            <p:sp>
              <p:nvSpPr>
                <p:cNvPr id="175" name="타원 174"/>
                <p:cNvSpPr>
                  <a:spLocks noChangeAspect="1"/>
                </p:cNvSpPr>
                <p:nvPr/>
              </p:nvSpPr>
              <p:spPr>
                <a:xfrm>
                  <a:off x="5273501" y="3074674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5A3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디</a:t>
                  </a:r>
                </a:p>
              </p:txBody>
            </p:sp>
            <p:sp>
              <p:nvSpPr>
                <p:cNvPr id="176" name="타원 175"/>
                <p:cNvSpPr>
                  <a:spLocks noChangeAspect="1"/>
                </p:cNvSpPr>
                <p:nvPr/>
              </p:nvSpPr>
              <p:spPr>
                <a:xfrm>
                  <a:off x="5351767" y="2948644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5A3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럼</a:t>
                  </a:r>
                </a:p>
              </p:txBody>
            </p:sp>
          </p:grpSp>
          <p:sp>
            <p:nvSpPr>
              <p:cNvPr id="150" name="타원 149"/>
              <p:cNvSpPr>
                <a:spLocks noChangeAspect="1"/>
              </p:cNvSpPr>
              <p:nvPr/>
            </p:nvSpPr>
            <p:spPr>
              <a:xfrm>
                <a:off x="7693961" y="3506844"/>
                <a:ext cx="121595" cy="1215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5A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사</a:t>
                </a:r>
              </a:p>
            </p:txBody>
          </p:sp>
        </p:grpSp>
        <p:sp>
          <p:nvSpPr>
            <p:cNvPr id="143" name="TextBox 142"/>
            <p:cNvSpPr txBox="1"/>
            <p:nvPr/>
          </p:nvSpPr>
          <p:spPr>
            <a:xfrm>
              <a:off x="7957685" y="1794881"/>
              <a:ext cx="1202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>
                  <a:solidFill>
                    <a:srgbClr val="FF8975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주사위 전개도</a:t>
              </a:r>
              <a:endParaRPr lang="ko-KR" altLang="en-US" sz="1400">
                <a:solidFill>
                  <a:srgbClr val="FF8975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7852688" y="4873899"/>
              <a:ext cx="141256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두</a:t>
              </a:r>
              <a:r>
                <a:rPr lang="ko-KR" altLang="en-US" sz="11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 글자로 답해주세요</a:t>
              </a:r>
              <a:endParaRPr lang="ko-KR" altLang="en-US" sz="1100"/>
            </a:p>
          </p:txBody>
        </p:sp>
        <p:sp>
          <p:nvSpPr>
            <p:cNvPr id="83" name="타원 82"/>
            <p:cNvSpPr>
              <a:spLocks noChangeAspect="1"/>
            </p:cNvSpPr>
            <p:nvPr/>
          </p:nvSpPr>
          <p:spPr>
            <a:xfrm>
              <a:off x="9949605" y="3673966"/>
              <a:ext cx="121595" cy="1215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5A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211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7" y="-182079"/>
            <a:ext cx="9149379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33" name="직사각형 32"/>
          <p:cNvSpPr>
            <a:spLocks noChangeAspect="1"/>
          </p:cNvSpPr>
          <p:nvPr/>
        </p:nvSpPr>
        <p:spPr>
          <a:xfrm>
            <a:off x="7294115" y="1444103"/>
            <a:ext cx="2880000" cy="2880000"/>
          </a:xfrm>
          <a:prstGeom prst="rect">
            <a:avLst/>
          </a:prstGeom>
          <a:solidFill>
            <a:srgbClr val="FFE9E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8156700" y="1857311"/>
            <a:ext cx="1154829" cy="334454"/>
            <a:chOff x="4221018" y="2216727"/>
            <a:chExt cx="1371360" cy="397164"/>
          </a:xfrm>
          <a:solidFill>
            <a:schemeClr val="bg1"/>
          </a:solidFill>
        </p:grpSpPr>
        <p:sp>
          <p:nvSpPr>
            <p:cNvPr id="35" name="직사각형 34"/>
            <p:cNvSpPr>
              <a:spLocks noChangeAspect="1"/>
            </p:cNvSpPr>
            <p:nvPr/>
          </p:nvSpPr>
          <p:spPr>
            <a:xfrm>
              <a:off x="4221018" y="2216727"/>
              <a:ext cx="396000" cy="397164"/>
            </a:xfrm>
            <a:prstGeom prst="rect">
              <a:avLst/>
            </a:prstGeom>
            <a:grp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6" name="직사각형 35"/>
            <p:cNvSpPr>
              <a:spLocks noChangeAspect="1"/>
            </p:cNvSpPr>
            <p:nvPr/>
          </p:nvSpPr>
          <p:spPr>
            <a:xfrm>
              <a:off x="4708698" y="2216727"/>
              <a:ext cx="396000" cy="397164"/>
            </a:xfrm>
            <a:prstGeom prst="rect">
              <a:avLst/>
            </a:prstGeom>
            <a:grp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>
              <a:spLocks noChangeAspect="1"/>
            </p:cNvSpPr>
            <p:nvPr/>
          </p:nvSpPr>
          <p:spPr>
            <a:xfrm>
              <a:off x="5196378" y="2216727"/>
              <a:ext cx="396000" cy="397164"/>
            </a:xfrm>
            <a:prstGeom prst="rect">
              <a:avLst/>
            </a:prstGeom>
            <a:solidFill>
              <a:srgbClr val="FFC6B9"/>
            </a:solidFill>
            <a:ln w="2540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7540683" y="2320514"/>
            <a:ext cx="2386863" cy="334454"/>
            <a:chOff x="3919955" y="2698201"/>
            <a:chExt cx="2834400" cy="397164"/>
          </a:xfrm>
          <a:solidFill>
            <a:schemeClr val="bg1"/>
          </a:solidFill>
        </p:grpSpPr>
        <p:grpSp>
          <p:nvGrpSpPr>
            <p:cNvPr id="39" name="그룹 38"/>
            <p:cNvGrpSpPr/>
            <p:nvPr/>
          </p:nvGrpSpPr>
          <p:grpSpPr>
            <a:xfrm>
              <a:off x="3919955" y="2698201"/>
              <a:ext cx="1371360" cy="397164"/>
              <a:chOff x="4221018" y="2216727"/>
              <a:chExt cx="1371360" cy="397164"/>
            </a:xfrm>
            <a:grpFill/>
          </p:grpSpPr>
          <p:sp>
            <p:nvSpPr>
              <p:cNvPr id="44" name="직사각형 43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solidFill>
                <a:srgbClr val="FFC6B9"/>
              </a:solidFill>
              <a:ln w="2540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5382995" y="2698201"/>
              <a:ext cx="1371360" cy="397164"/>
              <a:chOff x="4221018" y="2216727"/>
              <a:chExt cx="1371360" cy="397164"/>
            </a:xfrm>
            <a:grpFill/>
          </p:grpSpPr>
          <p:sp>
            <p:nvSpPr>
              <p:cNvPr id="41" name="직사각형 40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solidFill>
                <a:srgbClr val="FFC6B9"/>
              </a:solidFill>
              <a:ln w="2540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solidFill>
                <a:srgbClr val="FFC6B9"/>
              </a:solidFill>
              <a:ln w="2540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7540683" y="2783717"/>
            <a:ext cx="2386863" cy="334454"/>
            <a:chOff x="3919955" y="2698201"/>
            <a:chExt cx="2834400" cy="397164"/>
          </a:xfrm>
          <a:solidFill>
            <a:schemeClr val="bg1"/>
          </a:solidFill>
        </p:grpSpPr>
        <p:grpSp>
          <p:nvGrpSpPr>
            <p:cNvPr id="48" name="그룹 47"/>
            <p:cNvGrpSpPr/>
            <p:nvPr/>
          </p:nvGrpSpPr>
          <p:grpSpPr>
            <a:xfrm>
              <a:off x="3919955" y="2698201"/>
              <a:ext cx="1371360" cy="397164"/>
              <a:chOff x="4221018" y="2216727"/>
              <a:chExt cx="1371360" cy="397164"/>
            </a:xfrm>
            <a:grpFill/>
          </p:grpSpPr>
          <p:sp>
            <p:nvSpPr>
              <p:cNvPr id="53" name="직사각형 52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55" name="직사각형 54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382995" y="2698201"/>
              <a:ext cx="1371360" cy="397164"/>
              <a:chOff x="4221018" y="2216727"/>
              <a:chExt cx="1371360" cy="397164"/>
            </a:xfrm>
            <a:grpFill/>
          </p:grpSpPr>
          <p:sp>
            <p:nvSpPr>
              <p:cNvPr id="50" name="직사각형 49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6" name="그룹 55"/>
          <p:cNvGrpSpPr/>
          <p:nvPr/>
        </p:nvGrpSpPr>
        <p:grpSpPr>
          <a:xfrm>
            <a:off x="7948469" y="3246921"/>
            <a:ext cx="1565507" cy="334454"/>
            <a:chOff x="4453475" y="3717811"/>
            <a:chExt cx="1859040" cy="397164"/>
          </a:xfrm>
          <a:solidFill>
            <a:schemeClr val="bg1"/>
          </a:solidFill>
        </p:grpSpPr>
        <p:grpSp>
          <p:nvGrpSpPr>
            <p:cNvPr id="57" name="그룹 56"/>
            <p:cNvGrpSpPr/>
            <p:nvPr/>
          </p:nvGrpSpPr>
          <p:grpSpPr>
            <a:xfrm>
              <a:off x="4453475" y="3717811"/>
              <a:ext cx="1371360" cy="397164"/>
              <a:chOff x="4221018" y="2216727"/>
              <a:chExt cx="1371360" cy="397164"/>
            </a:xfrm>
            <a:grpFill/>
          </p:grpSpPr>
          <p:sp>
            <p:nvSpPr>
              <p:cNvPr id="59" name="직사각형 58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solidFill>
                <a:srgbClr val="FFC6B9"/>
              </a:solidFill>
              <a:ln w="2540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61" name="직사각형 60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직사각형 57"/>
            <p:cNvSpPr>
              <a:spLocks noChangeAspect="1"/>
            </p:cNvSpPr>
            <p:nvPr/>
          </p:nvSpPr>
          <p:spPr>
            <a:xfrm>
              <a:off x="5916515" y="3717811"/>
              <a:ext cx="396000" cy="397164"/>
            </a:xfrm>
            <a:prstGeom prst="rect">
              <a:avLst/>
            </a:prstGeom>
            <a:grp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7" name="직선 화살표 연결선 66"/>
          <p:cNvCxnSpPr>
            <a:stCxn id="46" idx="2"/>
            <a:endCxn id="59" idx="0"/>
          </p:cNvCxnSpPr>
          <p:nvPr/>
        </p:nvCxnSpPr>
        <p:spPr>
          <a:xfrm flipH="1">
            <a:off x="8115206" y="2654968"/>
            <a:ext cx="413569" cy="591953"/>
          </a:xfrm>
          <a:prstGeom prst="straightConnector1">
            <a:avLst/>
          </a:prstGeom>
          <a:ln w="34925">
            <a:solidFill>
              <a:srgbClr val="FF33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endCxn id="43" idx="0"/>
          </p:cNvCxnSpPr>
          <p:nvPr/>
        </p:nvCxnSpPr>
        <p:spPr>
          <a:xfrm>
            <a:off x="9303918" y="1960933"/>
            <a:ext cx="456891" cy="359581"/>
          </a:xfrm>
          <a:prstGeom prst="straightConnector1">
            <a:avLst/>
          </a:prstGeom>
          <a:ln w="34925">
            <a:solidFill>
              <a:srgbClr val="FF33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>
            <a:spLocks noChangeAspect="1"/>
          </p:cNvSpPr>
          <p:nvPr/>
        </p:nvSpPr>
        <p:spPr>
          <a:xfrm>
            <a:off x="8156700" y="3867655"/>
            <a:ext cx="333474" cy="334454"/>
          </a:xfrm>
          <a:prstGeom prst="rect">
            <a:avLst/>
          </a:prstGeom>
          <a:solidFill>
            <a:srgbClr val="FFC6B9"/>
          </a:solidFill>
          <a:ln w="254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>
            <a:spLocks noChangeAspect="1"/>
          </p:cNvSpPr>
          <p:nvPr/>
        </p:nvSpPr>
        <p:spPr>
          <a:xfrm>
            <a:off x="8557858" y="3867655"/>
            <a:ext cx="333474" cy="334454"/>
          </a:xfrm>
          <a:prstGeom prst="rect">
            <a:avLst/>
          </a:prstGeom>
          <a:solidFill>
            <a:srgbClr val="FFC6B9"/>
          </a:solidFill>
          <a:ln w="254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화살표 연결선 80"/>
          <p:cNvCxnSpPr>
            <a:stCxn id="59" idx="2"/>
            <a:endCxn id="88" idx="0"/>
          </p:cNvCxnSpPr>
          <p:nvPr/>
        </p:nvCxnSpPr>
        <p:spPr>
          <a:xfrm>
            <a:off x="8115206" y="3581375"/>
            <a:ext cx="208231" cy="286280"/>
          </a:xfrm>
          <a:prstGeom prst="straightConnector1">
            <a:avLst/>
          </a:prstGeom>
          <a:ln w="34925">
            <a:solidFill>
              <a:srgbClr val="FF33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88" idx="0"/>
            <a:endCxn id="37" idx="2"/>
          </p:cNvCxnSpPr>
          <p:nvPr/>
        </p:nvCxnSpPr>
        <p:spPr>
          <a:xfrm flipV="1">
            <a:off x="8323437" y="2191765"/>
            <a:ext cx="821355" cy="1675890"/>
          </a:xfrm>
          <a:prstGeom prst="straightConnector1">
            <a:avLst/>
          </a:prstGeom>
          <a:ln w="34925">
            <a:solidFill>
              <a:srgbClr val="FF33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43" idx="2"/>
          </p:cNvCxnSpPr>
          <p:nvPr/>
        </p:nvCxnSpPr>
        <p:spPr>
          <a:xfrm flipH="1">
            <a:off x="8832850" y="2654968"/>
            <a:ext cx="927959" cy="1222823"/>
          </a:xfrm>
          <a:prstGeom prst="straightConnector1">
            <a:avLst/>
          </a:prstGeom>
          <a:ln w="34925">
            <a:solidFill>
              <a:srgbClr val="FF33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89" idx="0"/>
            <a:endCxn id="42" idx="2"/>
          </p:cNvCxnSpPr>
          <p:nvPr/>
        </p:nvCxnSpPr>
        <p:spPr>
          <a:xfrm flipV="1">
            <a:off x="8724595" y="2654968"/>
            <a:ext cx="625537" cy="1212687"/>
          </a:xfrm>
          <a:prstGeom prst="straightConnector1">
            <a:avLst/>
          </a:prstGeom>
          <a:ln w="34925">
            <a:solidFill>
              <a:srgbClr val="FF33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42" idx="0"/>
          </p:cNvCxnSpPr>
          <p:nvPr/>
        </p:nvCxnSpPr>
        <p:spPr>
          <a:xfrm flipV="1">
            <a:off x="9350132" y="1857311"/>
            <a:ext cx="410677" cy="463203"/>
          </a:xfrm>
          <a:prstGeom prst="straightConnector1">
            <a:avLst/>
          </a:prstGeom>
          <a:ln w="34925">
            <a:solidFill>
              <a:srgbClr val="FF33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 rot="7944674">
            <a:off x="9679040" y="1555668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rgbClr val="FF3300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…</a:t>
            </a:r>
            <a:endParaRPr lang="ko-KR" altLang="en-US" sz="1600">
              <a:solidFill>
                <a:srgbClr val="FF3300"/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cxnSp>
        <p:nvCxnSpPr>
          <p:cNvPr id="118" name="직선 화살표 연결선 117"/>
          <p:cNvCxnSpPr>
            <a:endCxn id="46" idx="0"/>
          </p:cNvCxnSpPr>
          <p:nvPr/>
        </p:nvCxnSpPr>
        <p:spPr>
          <a:xfrm>
            <a:off x="7975191" y="1937293"/>
            <a:ext cx="553584" cy="383221"/>
          </a:xfrm>
          <a:prstGeom prst="straightConnector1">
            <a:avLst/>
          </a:prstGeom>
          <a:ln w="34925">
            <a:solidFill>
              <a:srgbClr val="FF33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596904" y="176317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rgbClr val="FF3300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시작</a:t>
            </a:r>
            <a:endParaRPr lang="ko-KR" altLang="en-US" sz="1000">
              <a:solidFill>
                <a:srgbClr val="FF3300"/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9000271" y="3877791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= ?</a:t>
            </a:r>
            <a:endParaRPr lang="ko-KR" altLang="en-US" sz="160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581315" y="1444103"/>
            <a:ext cx="2880000" cy="2880000"/>
            <a:chOff x="3581315" y="1444103"/>
            <a:chExt cx="2880000" cy="2880000"/>
          </a:xfrm>
        </p:grpSpPr>
        <p:sp>
          <p:nvSpPr>
            <p:cNvPr id="2" name="직사각형 1"/>
            <p:cNvSpPr>
              <a:spLocks noChangeAspect="1"/>
            </p:cNvSpPr>
            <p:nvPr/>
          </p:nvSpPr>
          <p:spPr>
            <a:xfrm>
              <a:off x="3581315" y="1444103"/>
              <a:ext cx="2880000" cy="2880000"/>
            </a:xfrm>
            <a:prstGeom prst="rect">
              <a:avLst/>
            </a:prstGeom>
            <a:solidFill>
              <a:srgbClr val="FFE9E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3675307" y="1532115"/>
              <a:ext cx="216000" cy="216000"/>
              <a:chOff x="7404345" y="1553546"/>
              <a:chExt cx="216000" cy="216000"/>
            </a:xfrm>
          </p:grpSpPr>
          <p:sp>
            <p:nvSpPr>
              <p:cNvPr id="131" name="직사각형 130"/>
              <p:cNvSpPr>
                <a:spLocks noChangeAspect="1"/>
              </p:cNvSpPr>
              <p:nvPr/>
            </p:nvSpPr>
            <p:spPr>
              <a:xfrm>
                <a:off x="7404345" y="1553546"/>
                <a:ext cx="216000" cy="216000"/>
              </a:xfrm>
              <a:prstGeom prst="rect">
                <a:avLst/>
              </a:prstGeom>
              <a:solidFill>
                <a:srgbClr val="FFE9E5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7516869" y="1563497"/>
                <a:ext cx="98714" cy="1965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4443900" y="1857311"/>
              <a:ext cx="1154829" cy="334454"/>
              <a:chOff x="4221018" y="2216727"/>
              <a:chExt cx="1371360" cy="397164"/>
            </a:xfrm>
            <a:solidFill>
              <a:srgbClr val="FF7171"/>
            </a:solidFill>
          </p:grpSpPr>
          <p:sp>
            <p:nvSpPr>
              <p:cNvPr id="98" name="직사각형 97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</a:t>
                </a:r>
                <a:endParaRPr lang="ko-KR" altLang="en-US" sz="14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00" name="직사각형 99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3827883" y="2320514"/>
              <a:ext cx="2386863" cy="334454"/>
              <a:chOff x="3919955" y="2698201"/>
              <a:chExt cx="2834400" cy="397164"/>
            </a:xfrm>
            <a:solidFill>
              <a:srgbClr val="FCA304"/>
            </a:solidFill>
          </p:grpSpPr>
          <p:grpSp>
            <p:nvGrpSpPr>
              <p:cNvPr id="84" name="그룹 83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94" name="직사각형 93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O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95" name="직사각형 94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R</a:t>
                  </a:r>
                  <a:endParaRPr lang="ko-KR" altLang="en-US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97" name="직사각형 96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0" name="그룹 89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91" name="직사각형 90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직사각형 91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G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93" name="직사각형 92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E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68" name="그룹 67"/>
            <p:cNvGrpSpPr/>
            <p:nvPr/>
          </p:nvGrpSpPr>
          <p:grpSpPr>
            <a:xfrm>
              <a:off x="3827883" y="2783717"/>
              <a:ext cx="2386863" cy="334454"/>
              <a:chOff x="3919955" y="2698201"/>
              <a:chExt cx="2834400" cy="397164"/>
            </a:xfrm>
            <a:solidFill>
              <a:srgbClr val="FEEC02"/>
            </a:solidFill>
          </p:grpSpPr>
          <p:grpSp>
            <p:nvGrpSpPr>
              <p:cNvPr id="75" name="그룹 74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80" name="직사각형 79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Y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82" name="직사각형 81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직사각형 82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6" name="그룹 75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77" name="직사각형 76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직사각형 77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직사각형 78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W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69" name="그룹 68"/>
            <p:cNvGrpSpPr/>
            <p:nvPr/>
          </p:nvGrpSpPr>
          <p:grpSpPr>
            <a:xfrm>
              <a:off x="4235669" y="3246921"/>
              <a:ext cx="1565507" cy="334454"/>
              <a:chOff x="4453475" y="3717811"/>
              <a:chExt cx="1859040" cy="397164"/>
            </a:xfrm>
            <a:solidFill>
              <a:srgbClr val="3366FF"/>
            </a:solidFill>
          </p:grpSpPr>
          <p:grpSp>
            <p:nvGrpSpPr>
              <p:cNvPr id="70" name="그룹 69"/>
              <p:cNvGrpSpPr/>
              <p:nvPr/>
            </p:nvGrpSpPr>
            <p:grpSpPr>
              <a:xfrm>
                <a:off x="4453475" y="371781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72" name="직사각형 71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B</a:t>
                  </a:r>
                  <a:endParaRPr lang="ko-KR" altLang="en-US" sz="14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73" name="직사각형 72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직사각형 73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1" name="직사각형 70"/>
              <p:cNvSpPr>
                <a:spLocks noChangeAspect="1"/>
              </p:cNvSpPr>
              <p:nvPr/>
            </p:nvSpPr>
            <p:spPr>
              <a:xfrm>
                <a:off x="5916515" y="3717811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</a:t>
                </a:r>
                <a:endParaRPr lang="ko-KR" altLang="en-US" sz="14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644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sp>
        <p:nvSpPr>
          <p:cNvPr id="2" name="직사각형 1"/>
          <p:cNvSpPr>
            <a:spLocks noChangeAspect="1"/>
          </p:cNvSpPr>
          <p:nvPr/>
        </p:nvSpPr>
        <p:spPr>
          <a:xfrm>
            <a:off x="3581314" y="1421760"/>
            <a:ext cx="2880000" cy="28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E9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>
            <a:spLocks noChangeAspect="1"/>
          </p:cNvSpPr>
          <p:nvPr/>
        </p:nvSpPr>
        <p:spPr>
          <a:xfrm>
            <a:off x="7073279" y="1444501"/>
            <a:ext cx="2880000" cy="28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E9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7182134" y="1547601"/>
            <a:ext cx="216000" cy="216000"/>
          </a:xfrm>
          <a:prstGeom prst="rect">
            <a:avLst/>
          </a:prstGeom>
          <a:pattFill prst="diagBrick">
            <a:fgClr>
              <a:srgbClr val="FF7171"/>
            </a:fgClr>
            <a:bgClr>
              <a:schemeClr val="bg1"/>
            </a:bgClr>
          </a:pattFill>
          <a:ln w="25400">
            <a:solidFill>
              <a:srgbClr val="FF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05414" y="228946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mtClean="0">
                <a:solidFill>
                  <a:srgbClr val="FF7171"/>
                </a:solidFill>
                <a:latin typeface="LAB디지털" panose="02020603020101020101" pitchFamily="18" charset="-127"/>
                <a:ea typeface="LAB디지털" panose="02020603020101020101" pitchFamily="18" charset="-127"/>
              </a:rPr>
              <a:t>7:25</a:t>
            </a:r>
            <a:endParaRPr lang="ko-KR" altLang="en-US" sz="1100">
              <a:solidFill>
                <a:srgbClr val="FF7171"/>
              </a:solidFill>
              <a:latin typeface="LAB디지털" panose="02020603020101020101" pitchFamily="18" charset="-127"/>
              <a:ea typeface="LAB디지털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4846" y="3206672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mtClean="0">
                <a:solidFill>
                  <a:srgbClr val="FF7171"/>
                </a:solidFill>
                <a:latin typeface="LAB디지털" panose="02020603020101020101" pitchFamily="18" charset="-127"/>
                <a:ea typeface="LAB디지털" panose="02020603020101020101" pitchFamily="18" charset="-127"/>
              </a:rPr>
              <a:t>6:40</a:t>
            </a:r>
            <a:endParaRPr lang="ko-KR" altLang="en-US" sz="1100">
              <a:solidFill>
                <a:srgbClr val="FF7171"/>
              </a:solidFill>
              <a:latin typeface="LAB디지털" panose="02020603020101020101" pitchFamily="18" charset="-127"/>
              <a:ea typeface="LAB디지털" panose="02020603020101020101" pitchFamily="18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4203981" y="2860874"/>
            <a:ext cx="36000" cy="3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4409950" y="2860874"/>
            <a:ext cx="36000" cy="3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>
            <a:spLocks noChangeAspect="1"/>
          </p:cNvSpPr>
          <p:nvPr/>
        </p:nvSpPr>
        <p:spPr>
          <a:xfrm>
            <a:off x="5331777" y="2860874"/>
            <a:ext cx="36000" cy="3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129808" y="2289466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mtClean="0">
                <a:solidFill>
                  <a:srgbClr val="FF7171"/>
                </a:solidFill>
                <a:latin typeface="LAB디지털" panose="02020603020101020101" pitchFamily="18" charset="-127"/>
                <a:ea typeface="LAB디지털" panose="02020603020101020101" pitchFamily="18" charset="-127"/>
              </a:rPr>
              <a:t>8:25</a:t>
            </a:r>
            <a:endParaRPr lang="ko-KR" altLang="en-US" sz="1100">
              <a:solidFill>
                <a:srgbClr val="FF7171"/>
              </a:solidFill>
              <a:latin typeface="LAB디지털" panose="02020603020101020101" pitchFamily="18" charset="-127"/>
              <a:ea typeface="LAB디지털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27191" y="3209282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mtClean="0">
                <a:solidFill>
                  <a:srgbClr val="FF7171"/>
                </a:solidFill>
                <a:latin typeface="LAB디지털" panose="02020603020101020101" pitchFamily="18" charset="-127"/>
                <a:ea typeface="LAB디지털" panose="02020603020101020101" pitchFamily="18" charset="-127"/>
              </a:rPr>
              <a:t>4:55</a:t>
            </a:r>
            <a:endParaRPr lang="ko-KR" altLang="en-US" sz="1100">
              <a:solidFill>
                <a:srgbClr val="FF7171"/>
              </a:solidFill>
              <a:latin typeface="LAB디지털" panose="02020603020101020101" pitchFamily="18" charset="-127"/>
              <a:ea typeface="LAB디지털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04080" y="320667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mtClean="0">
                <a:solidFill>
                  <a:srgbClr val="FF7171"/>
                </a:solidFill>
                <a:latin typeface="LAB디지털" panose="02020603020101020101" pitchFamily="18" charset="-127"/>
                <a:ea typeface="LAB디지털" panose="02020603020101020101" pitchFamily="18" charset="-127"/>
              </a:rPr>
              <a:t>3:40</a:t>
            </a:r>
            <a:endParaRPr lang="ko-KR" altLang="en-US" sz="1100">
              <a:solidFill>
                <a:srgbClr val="FF7171"/>
              </a:solidFill>
              <a:latin typeface="LAB디지털" panose="02020603020101020101" pitchFamily="18" charset="-127"/>
              <a:ea typeface="LAB디지털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12750" y="2876493"/>
            <a:ext cx="21600" cy="3607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861981" y="2519621"/>
            <a:ext cx="2318665" cy="722428"/>
            <a:chOff x="3899284" y="2518407"/>
            <a:chExt cx="2318665" cy="722428"/>
          </a:xfrm>
        </p:grpSpPr>
        <p:sp>
          <p:nvSpPr>
            <p:cNvPr id="3" name="타원 2"/>
            <p:cNvSpPr>
              <a:spLocks noChangeAspect="1"/>
            </p:cNvSpPr>
            <p:nvPr/>
          </p:nvSpPr>
          <p:spPr>
            <a:xfrm>
              <a:off x="3899284" y="2520835"/>
              <a:ext cx="720000" cy="720000"/>
            </a:xfrm>
            <a:prstGeom prst="ellipse">
              <a:avLst/>
            </a:prstGeom>
            <a:noFill/>
            <a:ln w="19050">
              <a:solidFill>
                <a:srgbClr val="FFB2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>
              <a:spLocks noChangeAspect="1"/>
            </p:cNvSpPr>
            <p:nvPr/>
          </p:nvSpPr>
          <p:spPr>
            <a:xfrm>
              <a:off x="4105254" y="2520835"/>
              <a:ext cx="720000" cy="720000"/>
            </a:xfrm>
            <a:prstGeom prst="ellipse">
              <a:avLst/>
            </a:prstGeom>
            <a:noFill/>
            <a:ln w="19050">
              <a:solidFill>
                <a:srgbClr val="FFB2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>
              <a:spLocks noChangeAspect="1"/>
            </p:cNvSpPr>
            <p:nvPr/>
          </p:nvSpPr>
          <p:spPr>
            <a:xfrm>
              <a:off x="5025279" y="2518407"/>
              <a:ext cx="720000" cy="720000"/>
            </a:xfrm>
            <a:prstGeom prst="ellipse">
              <a:avLst/>
            </a:prstGeom>
            <a:noFill/>
            <a:ln w="19050">
              <a:solidFill>
                <a:srgbClr val="FFB2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>
              <a:spLocks noChangeAspect="1"/>
            </p:cNvSpPr>
            <p:nvPr/>
          </p:nvSpPr>
          <p:spPr>
            <a:xfrm>
              <a:off x="5497949" y="2518407"/>
              <a:ext cx="720000" cy="720000"/>
            </a:xfrm>
            <a:prstGeom prst="ellipse">
              <a:avLst/>
            </a:prstGeom>
            <a:noFill/>
            <a:ln w="19050">
              <a:solidFill>
                <a:srgbClr val="FFB2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구부러진 연결선 23"/>
          <p:cNvCxnSpPr/>
          <p:nvPr/>
        </p:nvCxnSpPr>
        <p:spPr>
          <a:xfrm rot="10800000">
            <a:off x="5864189" y="3014733"/>
            <a:ext cx="289990" cy="245199"/>
          </a:xfrm>
          <a:prstGeom prst="curvedConnector3">
            <a:avLst>
              <a:gd name="adj1" fmla="val 22902"/>
            </a:avLst>
          </a:prstGeom>
          <a:ln w="19050" cap="rnd">
            <a:solidFill>
              <a:srgbClr val="E1E1E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15854" y="3249765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bg2">
                    <a:lumMod val="7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바늘</a:t>
            </a:r>
            <a:endParaRPr lang="en-US" altLang="ko-KR" sz="900" smtClean="0">
              <a:solidFill>
                <a:schemeClr val="bg2">
                  <a:lumMod val="7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r>
              <a:rPr lang="ko-KR" altLang="en-US" sz="900" smtClean="0">
                <a:solidFill>
                  <a:schemeClr val="bg2">
                    <a:lumMod val="7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아님</a:t>
            </a:r>
            <a:endParaRPr lang="ko-KR" altLang="en-US" sz="900">
              <a:solidFill>
                <a:schemeClr val="bg2">
                  <a:lumMod val="7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7073279" y="1444501"/>
            <a:ext cx="2880000" cy="2880000"/>
            <a:chOff x="7073279" y="1444501"/>
            <a:chExt cx="2880000" cy="2880000"/>
          </a:xfrm>
        </p:grpSpPr>
        <p:sp>
          <p:nvSpPr>
            <p:cNvPr id="32" name="직사각형 31"/>
            <p:cNvSpPr>
              <a:spLocks noChangeAspect="1"/>
            </p:cNvSpPr>
            <p:nvPr/>
          </p:nvSpPr>
          <p:spPr>
            <a:xfrm>
              <a:off x="7073279" y="1444501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7292630" y="2310479"/>
              <a:ext cx="2450446" cy="1604642"/>
              <a:chOff x="7248180" y="2354929"/>
              <a:chExt cx="2450446" cy="160464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7248180" y="23549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라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664761" y="23549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하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080259" y="2354929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전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8479753" y="23549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회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891947" y="2354929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각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9298294" y="2354929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각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248180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퀴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664761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바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080259" y="2774716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일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8479753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의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885597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분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9283128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사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248180" y="31802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로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664761" y="3180276"/>
                <a:ext cx="4154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으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080259" y="31802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향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479753" y="31802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방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891947" y="3180276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계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297433" y="3590239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십</a:t>
                </a:r>
              </a:p>
            </p:txBody>
          </p:sp>
        </p:grpSp>
        <p:sp>
          <p:nvSpPr>
            <p:cNvPr id="34" name="직사각형 33"/>
            <p:cNvSpPr>
              <a:spLocks noChangeAspect="1"/>
            </p:cNvSpPr>
            <p:nvPr/>
          </p:nvSpPr>
          <p:spPr>
            <a:xfrm>
              <a:off x="7182134" y="1547601"/>
              <a:ext cx="216000" cy="216000"/>
            </a:xfrm>
            <a:prstGeom prst="rect">
              <a:avLst/>
            </a:prstGeom>
            <a:pattFill prst="diagBrick">
              <a:fgClr>
                <a:srgbClr val="FFC6B9"/>
              </a:fgClr>
              <a:bgClr>
                <a:schemeClr val="bg1"/>
              </a:bgClr>
            </a:pattFill>
            <a:ln w="25400">
              <a:solidFill>
                <a:srgbClr val="FFB2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9359038" y="2729482"/>
            <a:ext cx="360000" cy="360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359038" y="3539240"/>
            <a:ext cx="360000" cy="360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960832" y="2729482"/>
            <a:ext cx="360000" cy="360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141990" y="2315145"/>
            <a:ext cx="360000" cy="360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735922" y="3135826"/>
            <a:ext cx="360000" cy="360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320424" y="3135826"/>
            <a:ext cx="360000" cy="360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>
            <a:off x="9501120" y="3139934"/>
            <a:ext cx="81113" cy="360000"/>
          </a:xfrm>
          <a:prstGeom prst="downArrow">
            <a:avLst>
              <a:gd name="adj1" fmla="val 34343"/>
              <a:gd name="adj2" fmla="val 8522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 rot="9028312">
            <a:off x="9177324" y="3139961"/>
            <a:ext cx="81113" cy="360000"/>
          </a:xfrm>
          <a:prstGeom prst="downArrow">
            <a:avLst>
              <a:gd name="adj1" fmla="val 34343"/>
              <a:gd name="adj2" fmla="val 8522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아래쪽 화살표 60"/>
          <p:cNvSpPr/>
          <p:nvPr/>
        </p:nvSpPr>
        <p:spPr>
          <a:xfrm rot="7208577">
            <a:off x="8690635" y="2403515"/>
            <a:ext cx="81113" cy="360000"/>
          </a:xfrm>
          <a:prstGeom prst="downArrow">
            <a:avLst>
              <a:gd name="adj1" fmla="val 34343"/>
              <a:gd name="adj2" fmla="val 8522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 rot="1849963">
            <a:off x="7957073" y="2734134"/>
            <a:ext cx="81113" cy="360000"/>
          </a:xfrm>
          <a:prstGeom prst="downArrow">
            <a:avLst>
              <a:gd name="adj1" fmla="val 34343"/>
              <a:gd name="adj2" fmla="val 8522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아래로 구부러진 화살표 63"/>
          <p:cNvSpPr/>
          <p:nvPr/>
        </p:nvSpPr>
        <p:spPr>
          <a:xfrm rot="10800000">
            <a:off x="7500379" y="3542613"/>
            <a:ext cx="393700" cy="175311"/>
          </a:xfrm>
          <a:prstGeom prst="curvedDownArrow">
            <a:avLst>
              <a:gd name="adj1" fmla="val 25000"/>
              <a:gd name="adj2" fmla="val 48141"/>
              <a:gd name="adj3" fmla="val 4393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>
          <a:xfrm>
            <a:off x="5804447" y="2860874"/>
            <a:ext cx="36000" cy="3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182134" y="1968500"/>
            <a:ext cx="2679416" cy="21272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7130492" y="2007453"/>
            <a:ext cx="756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>
                <a:solidFill>
                  <a:schemeClr val="bg2">
                    <a:lumMod val="7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투명 필름</a:t>
            </a:r>
            <a:endParaRPr lang="ko-KR" altLang="en-US" sz="1000">
              <a:solidFill>
                <a:schemeClr val="bg2">
                  <a:lumMod val="7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351100" y="3855678"/>
            <a:ext cx="13404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FFFFFF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암호는 한글입니다</a:t>
            </a:r>
            <a:endParaRPr lang="ko-KR" altLang="en-US" sz="1200">
              <a:solidFill>
                <a:srgbClr val="FFFFFF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84761" y="3967405"/>
            <a:ext cx="12731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암호는 한글입니다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98668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2197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3" name="직사각형 2"/>
          <p:cNvSpPr>
            <a:spLocks noChangeAspect="1"/>
          </p:cNvSpPr>
          <p:nvPr/>
        </p:nvSpPr>
        <p:spPr>
          <a:xfrm>
            <a:off x="3047915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6638839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528068" y="2113427"/>
            <a:ext cx="1919693" cy="1922352"/>
            <a:chOff x="3524884" y="2200858"/>
            <a:chExt cx="1919693" cy="1922352"/>
          </a:xfrm>
        </p:grpSpPr>
        <p:cxnSp>
          <p:nvCxnSpPr>
            <p:cNvPr id="10" name="직선 연결선 9"/>
            <p:cNvCxnSpPr>
              <a:cxnSpLocks noChangeAspect="1"/>
            </p:cNvCxnSpPr>
            <p:nvPr/>
          </p:nvCxnSpPr>
          <p:spPr>
            <a:xfrm rot="-2700000">
              <a:off x="3852446" y="2200858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cxnSpLocks noChangeAspect="1"/>
            </p:cNvCxnSpPr>
            <p:nvPr/>
          </p:nvCxnSpPr>
          <p:spPr>
            <a:xfrm rot="-2700000">
              <a:off x="3852447" y="2827210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 noChangeAspect="1"/>
            </p:cNvCxnSpPr>
            <p:nvPr/>
          </p:nvCxnSpPr>
          <p:spPr>
            <a:xfrm rot="2700000">
              <a:off x="3524884" y="2536985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cxnSpLocks noChangeAspect="1"/>
            </p:cNvCxnSpPr>
            <p:nvPr/>
          </p:nvCxnSpPr>
          <p:spPr>
            <a:xfrm rot="2700000">
              <a:off x="4148577" y="2536984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684603" y="2234481"/>
            <a:ext cx="359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05012" y="2234481"/>
            <a:ext cx="365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13030" y="222495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85943" y="2826955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E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02344" y="28269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K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98247" y="2826954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7717" y="3452366"/>
            <a:ext cx="378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H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24342" y="3461891"/>
            <a:ext cx="314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</a:t>
            </a:r>
            <a:endParaRPr lang="ko-KR" altLang="en-US" sz="36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12938" y="346189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N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790840" y="1845016"/>
            <a:ext cx="576000" cy="396000"/>
          </a:xfrm>
          <a:prstGeom prst="roundRect">
            <a:avLst>
              <a:gd name="adj" fmla="val 10253"/>
            </a:avLst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한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/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영</a:t>
            </a:r>
            <a:endParaRPr lang="ko-KR" altLang="en-US" sz="120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869262" y="2898779"/>
            <a:ext cx="2419156" cy="396000"/>
            <a:chOff x="6930345" y="2827471"/>
            <a:chExt cx="2419156" cy="396000"/>
          </a:xfrm>
        </p:grpSpPr>
        <p:sp>
          <p:nvSpPr>
            <p:cNvPr id="35" name="모서리가 둥근 직사각형 34"/>
            <p:cNvSpPr>
              <a:spLocks noChangeAspect="1"/>
            </p:cNvSpPr>
            <p:nvPr/>
          </p:nvSpPr>
          <p:spPr>
            <a:xfrm>
              <a:off x="6930345" y="2827471"/>
              <a:ext cx="396000" cy="396000"/>
            </a:xfrm>
            <a:prstGeom prst="roundRect">
              <a:avLst>
                <a:gd name="adj" fmla="val 10253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</a:t>
              </a:r>
              <a:endPara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6" name="모서리가 둥근 직사각형 35"/>
            <p:cNvSpPr>
              <a:spLocks noChangeAspect="1"/>
            </p:cNvSpPr>
            <p:nvPr/>
          </p:nvSpPr>
          <p:spPr>
            <a:xfrm>
              <a:off x="7436134" y="2827471"/>
              <a:ext cx="396000" cy="396000"/>
            </a:xfrm>
            <a:prstGeom prst="roundRect">
              <a:avLst>
                <a:gd name="adj" fmla="val 10253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R</a:t>
              </a:r>
              <a:endPara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모서리가 둥근 직사각형 36"/>
            <p:cNvSpPr>
              <a:spLocks noChangeAspect="1"/>
            </p:cNvSpPr>
            <p:nvPr/>
          </p:nvSpPr>
          <p:spPr>
            <a:xfrm>
              <a:off x="7941923" y="2827471"/>
              <a:ext cx="396000" cy="396000"/>
            </a:xfrm>
            <a:prstGeom prst="roundRect">
              <a:avLst>
                <a:gd name="adj" fmla="val 10253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</a:t>
              </a:r>
              <a:endPara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8" name="모서리가 둥근 직사각형 37"/>
            <p:cNvSpPr>
              <a:spLocks noChangeAspect="1"/>
            </p:cNvSpPr>
            <p:nvPr/>
          </p:nvSpPr>
          <p:spPr>
            <a:xfrm>
              <a:off x="8447712" y="2827471"/>
              <a:ext cx="396000" cy="396000"/>
            </a:xfrm>
            <a:prstGeom prst="roundRect">
              <a:avLst>
                <a:gd name="adj" fmla="val 10253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</a:t>
              </a:r>
              <a:endPara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9" name="모서리가 둥근 직사각형 38"/>
            <p:cNvSpPr>
              <a:spLocks noChangeAspect="1"/>
            </p:cNvSpPr>
            <p:nvPr/>
          </p:nvSpPr>
          <p:spPr>
            <a:xfrm>
              <a:off x="8953501" y="2827471"/>
              <a:ext cx="396000" cy="396000"/>
            </a:xfrm>
            <a:prstGeom prst="roundRect">
              <a:avLst>
                <a:gd name="adj" fmla="val 10253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</a:t>
              </a:r>
              <a:endPara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649220" y="4013964"/>
            <a:ext cx="884637" cy="369332"/>
            <a:chOff x="7592840" y="4013964"/>
            <a:chExt cx="884637" cy="369332"/>
          </a:xfrm>
        </p:grpSpPr>
        <p:sp>
          <p:nvSpPr>
            <p:cNvPr id="30" name="모서리가 둥근 직사각형 29"/>
            <p:cNvSpPr>
              <a:spLocks noChangeAspect="1"/>
            </p:cNvSpPr>
            <p:nvPr/>
          </p:nvSpPr>
          <p:spPr>
            <a:xfrm>
              <a:off x="7592840" y="4034477"/>
              <a:ext cx="288000" cy="288000"/>
            </a:xfrm>
            <a:prstGeom prst="roundRect">
              <a:avLst>
                <a:gd name="adj" fmla="val 10253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A</a:t>
              </a:r>
              <a:endPara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" name="톱니 모양의 오른쪽 화살표 4"/>
            <p:cNvSpPr/>
            <p:nvPr/>
          </p:nvSpPr>
          <p:spPr>
            <a:xfrm>
              <a:off x="7977140" y="4093307"/>
              <a:ext cx="203399" cy="170340"/>
            </a:xfrm>
            <a:prstGeom prst="notched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74189" y="4013964"/>
              <a:ext cx="303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K</a:t>
              </a:r>
              <a:endParaRPr lang="ko-KR" altLang="en-US" b="1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799756" y="3775356"/>
            <a:ext cx="5581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&lt;HINT&gt;</a:t>
            </a:r>
            <a:endParaRPr lang="ko-KR" altLang="en-US" sz="9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060473" y="1634603"/>
            <a:ext cx="2880000" cy="2880000"/>
            <a:chOff x="3047915" y="1634603"/>
            <a:chExt cx="2880000" cy="2880000"/>
          </a:xfrm>
        </p:grpSpPr>
        <p:sp>
          <p:nvSpPr>
            <p:cNvPr id="33" name="직사각형 32"/>
            <p:cNvSpPr>
              <a:spLocks noChangeAspect="1"/>
            </p:cNvSpPr>
            <p:nvPr/>
          </p:nvSpPr>
          <p:spPr>
            <a:xfrm>
              <a:off x="3047915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3528068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52" name="직선 연결선 51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3684603" y="2234481"/>
              <a:ext cx="359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L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305012" y="2234481"/>
              <a:ext cx="3658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P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13030" y="2224955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C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85943" y="2826955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E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302344" y="282695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K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98247" y="2826954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O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687717" y="3452366"/>
              <a:ext cx="378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H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324342" y="3461891"/>
              <a:ext cx="314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I</a:t>
              </a:r>
              <a:endParaRPr lang="ko-KR" altLang="en-US" sz="36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12938" y="34618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N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1" name="직사각형 50"/>
            <p:cNvSpPr>
              <a:spLocks noChangeAspect="1"/>
            </p:cNvSpPr>
            <p:nvPr/>
          </p:nvSpPr>
          <p:spPr>
            <a:xfrm>
              <a:off x="3183088" y="1762388"/>
              <a:ext cx="216000" cy="216000"/>
            </a:xfrm>
            <a:prstGeom prst="rect">
              <a:avLst/>
            </a:prstGeom>
            <a:pattFill prst="dkVert">
              <a:fgClr>
                <a:srgbClr val="E6F5FA"/>
              </a:fgClr>
              <a:bgClr>
                <a:schemeClr val="bg1"/>
              </a:bgClr>
            </a:patt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1968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2638</TotalTime>
  <Words>583</Words>
  <Application>Microsoft Office PowerPoint</Application>
  <PresentationFormat>와이드스크린</PresentationFormat>
  <Paragraphs>351</Paragraphs>
  <Slides>25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8" baseType="lpstr">
      <vt:lpstr>LAB디지털</vt:lpstr>
      <vt:lpstr>국립박물관문화재단클래식 Medium</vt:lpstr>
      <vt:lpstr>맑은 고딕</vt:lpstr>
      <vt:lpstr>배달의민족 연성</vt:lpstr>
      <vt:lpstr>배달의민족 을지로체 TTF</vt:lpstr>
      <vt:lpstr>배달의민족 주아</vt:lpstr>
      <vt:lpstr>세방고딕 Bold</vt:lpstr>
      <vt:lpstr>세방고딕 Regular</vt:lpstr>
      <vt:lpstr>엘리스 디지털배움체</vt:lpstr>
      <vt:lpstr>8-bit Operator+</vt:lpstr>
      <vt:lpstr>Arial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329</cp:revision>
  <dcterms:created xsi:type="dcterms:W3CDTF">2022-07-01T08:03:00Z</dcterms:created>
  <dcterms:modified xsi:type="dcterms:W3CDTF">2022-07-15T19:23:02Z</dcterms:modified>
</cp:coreProperties>
</file>