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58" r:id="rId6"/>
    <p:sldId id="285" r:id="rId7"/>
    <p:sldId id="260" r:id="rId8"/>
    <p:sldId id="259" r:id="rId9"/>
    <p:sldId id="278" r:id="rId10"/>
    <p:sldId id="286" r:id="rId11"/>
    <p:sldId id="287" r:id="rId12"/>
    <p:sldId id="279" r:id="rId13"/>
    <p:sldId id="280" r:id="rId14"/>
    <p:sldId id="281" r:id="rId15"/>
    <p:sldId id="282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EFD"/>
    <a:srgbClr val="DFF4F7"/>
    <a:srgbClr val="ADFDFB"/>
    <a:srgbClr val="E6FEFD"/>
    <a:srgbClr val="404040"/>
    <a:srgbClr val="262626"/>
    <a:srgbClr val="F2F2F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>
        <p:scale>
          <a:sx n="125" d="100"/>
          <a:sy n="125" d="100"/>
        </p:scale>
        <p:origin x="-102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7A989-83D6-4621-B400-1A7F6B83577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887D6-0650-4A93-A280-E2391F5D3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7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887D6-0650-4A93-A280-E2391F5D32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4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887D6-0650-4A93-A280-E2391F5D32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7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5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4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8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2F8B-1141-419B-B190-8B28C03E6AB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F17B-0A61-44BD-A7FC-A00272280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51315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2116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663315" y="2077839"/>
            <a:ext cx="2007641" cy="2016000"/>
            <a:chOff x="2662851" y="2081554"/>
            <a:chExt cx="2007641" cy="2016000"/>
          </a:xfrm>
        </p:grpSpPr>
        <p:grpSp>
          <p:nvGrpSpPr>
            <p:cNvPr id="10" name="그룹 9"/>
            <p:cNvGrpSpPr/>
            <p:nvPr/>
          </p:nvGrpSpPr>
          <p:grpSpPr>
            <a:xfrm>
              <a:off x="2662851" y="2081554"/>
              <a:ext cx="2006713" cy="504000"/>
              <a:chOff x="2662851" y="2081554"/>
              <a:chExt cx="2006713" cy="504000"/>
            </a:xfrm>
          </p:grpSpPr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662851" y="2585554"/>
              <a:ext cx="2006713" cy="504000"/>
              <a:chOff x="2662851" y="2081554"/>
              <a:chExt cx="2006713" cy="504000"/>
            </a:xfrm>
          </p:grpSpPr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662851" y="3089554"/>
              <a:ext cx="2006713" cy="504000"/>
              <a:chOff x="2662851" y="2081554"/>
              <a:chExt cx="2006713" cy="504000"/>
            </a:xfrm>
          </p:grpSpPr>
          <p:sp>
            <p:nvSpPr>
              <p:cNvPr id="17" name="직사각형 16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2663779" y="3593554"/>
              <a:ext cx="2006713" cy="504000"/>
              <a:chOff x="2662851" y="2081554"/>
              <a:chExt cx="2006713" cy="504000"/>
            </a:xfrm>
          </p:grpSpPr>
          <p:sp>
            <p:nvSpPr>
              <p:cNvPr id="22" name="직사각형 21"/>
              <p:cNvSpPr>
                <a:spLocks noChangeAspect="1"/>
              </p:cNvSpPr>
              <p:nvPr/>
            </p:nvSpPr>
            <p:spPr>
              <a:xfrm>
                <a:off x="2662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>
                <a:spLocks noChangeAspect="1"/>
              </p:cNvSpPr>
              <p:nvPr/>
            </p:nvSpPr>
            <p:spPr>
              <a:xfrm>
                <a:off x="3166851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>
                <a:spLocks noChangeAspect="1"/>
              </p:cNvSpPr>
              <p:nvPr/>
            </p:nvSpPr>
            <p:spPr>
              <a:xfrm>
                <a:off x="3667136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>
                <a:spLocks noChangeAspect="1"/>
              </p:cNvSpPr>
              <p:nvPr/>
            </p:nvSpPr>
            <p:spPr>
              <a:xfrm>
                <a:off x="4165564" y="2081554"/>
                <a:ext cx="504000" cy="504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6827878" y="2077839"/>
            <a:ext cx="2006713" cy="504000"/>
            <a:chOff x="2662851" y="2081554"/>
            <a:chExt cx="2006713" cy="504000"/>
          </a:xfrm>
        </p:grpSpPr>
        <p:sp>
          <p:nvSpPr>
            <p:cNvPr id="44" name="직사각형 43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7" name="직사각형 46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827878" y="2581839"/>
            <a:ext cx="2006713" cy="504000"/>
            <a:chOff x="2662851" y="2081554"/>
            <a:chExt cx="2006713" cy="504000"/>
          </a:xfrm>
        </p:grpSpPr>
        <p:sp>
          <p:nvSpPr>
            <p:cNvPr id="40" name="직사각형 39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1" name="직사각형 40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2" name="직사각형 41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3" name="직사각형 42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827878" y="3085839"/>
            <a:ext cx="2006713" cy="504000"/>
            <a:chOff x="2662851" y="2081554"/>
            <a:chExt cx="2006713" cy="504000"/>
          </a:xfrm>
        </p:grpSpPr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828806" y="3589839"/>
            <a:ext cx="2006713" cy="504000"/>
            <a:chOff x="2662851" y="2081554"/>
            <a:chExt cx="2006713" cy="504000"/>
          </a:xfrm>
        </p:grpSpPr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2662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3166851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3667136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4165564" y="2081554"/>
              <a:ext cx="504000" cy="50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51" name="타원 50"/>
          <p:cNvSpPr>
            <a:spLocks noChangeAspect="1"/>
          </p:cNvSpPr>
          <p:nvPr/>
        </p:nvSpPr>
        <p:spPr>
          <a:xfrm>
            <a:off x="2842850" y="3769839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stCxn id="48" idx="2"/>
            <a:endCxn id="51" idx="0"/>
          </p:cNvCxnSpPr>
          <p:nvPr/>
        </p:nvCxnSpPr>
        <p:spPr>
          <a:xfrm flipH="1">
            <a:off x="2914850" y="2404123"/>
            <a:ext cx="465" cy="136571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3"/>
          </p:cNvCxnSpPr>
          <p:nvPr/>
        </p:nvCxnSpPr>
        <p:spPr>
          <a:xfrm>
            <a:off x="2987315" y="2332123"/>
            <a:ext cx="135499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915315" y="2833228"/>
            <a:ext cx="1502713" cy="61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>
            <a:off x="4417354" y="2821780"/>
            <a:ext cx="674" cy="103196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479401" y="3834617"/>
            <a:ext cx="951049" cy="72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904369" y="3328157"/>
            <a:ext cx="951049" cy="72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48179" y="5811950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와 연결된 선의 길이가 가장 긴</a:t>
            </a:r>
            <a:r>
              <a:rPr lang="en-US" altLang="ko-KR" sz="1400"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14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    </a:t>
            </a:r>
            <a:r>
              <a:rPr lang="ko-KR" altLang="en-US" sz="14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을 순서대로</a:t>
            </a:r>
            <a:endParaRPr lang="ko-KR" altLang="en-US" sz="14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81456" y="4269034"/>
            <a:ext cx="2814785" cy="261610"/>
            <a:chOff x="6532934" y="4269034"/>
            <a:chExt cx="2814785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6577409" y="4269034"/>
              <a:ext cx="27703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와 연결된 선의 길이가 가장 긴</a:t>
              </a:r>
              <a:r>
                <a:rPr lang="en-US" altLang="ko-KR" sz="110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1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  </a:t>
              </a:r>
              <a:r>
                <a:rPr lang="ko-KR" altLang="en-US" sz="1100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을 순서대로</a:t>
              </a:r>
              <a:endParaRPr lang="ko-KR" altLang="en-US" sz="1100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532934" y="4339489"/>
              <a:ext cx="108000" cy="1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8426683" y="4339489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타원 51"/>
          <p:cNvSpPr>
            <a:spLocks noChangeAspect="1"/>
          </p:cNvSpPr>
          <p:nvPr/>
        </p:nvSpPr>
        <p:spPr>
          <a:xfrm>
            <a:off x="3343135" y="3762617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3844755" y="3265839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4342903" y="2257228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2843315" y="2260123"/>
            <a:ext cx="144000" cy="14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44809" y="677069"/>
            <a:ext cx="1576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MESSAGE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694546" y="1963376"/>
            <a:ext cx="2276585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BE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ONE</a:t>
            </a:r>
          </a:p>
          <a:p>
            <a:pPr algn="ctr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ZERO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TWO</a:t>
            </a:r>
          </a:p>
          <a:p>
            <a:pPr algn="ctr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JACKSON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FIVE</a:t>
            </a:r>
          </a:p>
          <a:p>
            <a:pPr algn="ctr"/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FANTASTIC </a:t>
            </a:r>
            <a:r>
              <a:rPr lang="en-US" altLang="ko-KR" sz="2000" smtClean="0">
                <a:solidFill>
                  <a:schemeClr val="bg2">
                    <a:lumMod val="90000"/>
                  </a:schemeClr>
                </a:solidFill>
                <a:latin typeface="Tempus Sans ITC" panose="04020404030D07020202" pitchFamily="82" charset="0"/>
                <a:ea typeface="세방고딕 Bold" panose="00000800000000000000" pitchFamily="2" charset="-127"/>
              </a:rPr>
              <a:t>FOUR</a:t>
            </a:r>
            <a:endParaRPr lang="ko-KR" altLang="en-US" sz="2000">
              <a:solidFill>
                <a:schemeClr val="bg2">
                  <a:lumMod val="90000"/>
                </a:schemeClr>
              </a:solidFill>
              <a:latin typeface="Tempus Sans ITC" panose="04020404030D07020202" pitchFamily="82" charset="0"/>
              <a:ea typeface="세방고딕 Bold" panose="00000800000000000000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824919" y="4967791"/>
            <a:ext cx="2015838" cy="432000"/>
            <a:chOff x="5564467" y="5356428"/>
            <a:chExt cx="2015838" cy="432000"/>
          </a:xfrm>
        </p:grpSpPr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62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90457" y="677069"/>
            <a:ext cx="4084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SEVEN – SEGMENT DISPLAY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8752464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413614" y="2550780"/>
            <a:ext cx="2838450" cy="794962"/>
            <a:chOff x="5455711" y="2589469"/>
            <a:chExt cx="2838450" cy="79496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545571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565310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6531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45571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565310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494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8494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63820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5400000">
              <a:off x="6261217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62612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063820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6261217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4575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4575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681261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6878658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68786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681261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6878658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0749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0749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7289370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74867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7486767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289370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>
              <a:off x="74867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76830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6830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90046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809785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5400000">
              <a:off x="809785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790046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5400000">
              <a:off x="809785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2941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2941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8953239" y="2550780"/>
            <a:ext cx="2838450" cy="794962"/>
            <a:chOff x="8973611" y="2589469"/>
            <a:chExt cx="2838450" cy="794962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89736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5400000">
              <a:off x="917100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91710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9736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5400000">
              <a:off x="917100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67311" y="3037929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67311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5817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9779117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5400000">
              <a:off x="97791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95817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>
              <a:off x="9779117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99754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975420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101991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5400000">
              <a:off x="10396558" y="2843785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03965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01991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10396558" y="2452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05928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0592861" y="2649502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108072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110046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11004667" y="3244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108072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110046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112009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112009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114183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>
              <a:off x="1161575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5400000">
              <a:off x="11615758" y="3241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114183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>
              <a:off x="1161575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118120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18120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6193882" y="376922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733507" y="377298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5567229" y="4800906"/>
            <a:ext cx="2531219" cy="432000"/>
            <a:chOff x="5564467" y="5356428"/>
            <a:chExt cx="2531219" cy="432000"/>
          </a:xfrm>
        </p:grpSpPr>
        <p:sp>
          <p:nvSpPr>
            <p:cNvPr id="133" name="직사각형 132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9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6726278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7230278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B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7730563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U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8228991" y="2077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6726278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L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7230278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7730563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F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8228991" y="2581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>
          <a:xfrm>
            <a:off x="6726278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H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4" name="직사각형 23"/>
          <p:cNvSpPr>
            <a:spLocks noChangeAspect="1"/>
          </p:cNvSpPr>
          <p:nvPr/>
        </p:nvSpPr>
        <p:spPr>
          <a:xfrm>
            <a:off x="7230278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E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>
          <a:xfrm>
            <a:off x="7730563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A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8228991" y="3085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6727206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S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직사각형 16"/>
          <p:cNvSpPr>
            <a:spLocks noChangeAspect="1"/>
          </p:cNvSpPr>
          <p:nvPr/>
        </p:nvSpPr>
        <p:spPr>
          <a:xfrm>
            <a:off x="7231206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P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7731491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O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직사각형 18"/>
          <p:cNvSpPr>
            <a:spLocks noChangeAspect="1"/>
          </p:cNvSpPr>
          <p:nvPr/>
        </p:nvSpPr>
        <p:spPr>
          <a:xfrm>
            <a:off x="8229919" y="3589839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Algerian" panose="04020705040A02060702" pitchFamily="82" charset="0"/>
              </a:rPr>
              <a:t>T</a:t>
            </a:r>
            <a:endParaRPr lang="ko-KR" altLang="en-US" sz="24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3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42512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364516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101858" y="4961966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757373" y="5099732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089189" y="2399583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30399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61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99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93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83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83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511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7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7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58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65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70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86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83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15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758294" y="4989675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413809" y="5127441"/>
            <a:ext cx="1943593" cy="523220"/>
            <a:chOff x="4757373" y="5114972"/>
            <a:chExt cx="194359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4757373" y="5114972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bg1">
                      <a:lumMod val="95000"/>
                    </a:schemeClr>
                  </a:solidFill>
                  <a:latin typeface="DS-Digital" pitchFamily="2" charset="0"/>
                </a:rPr>
                <a:t>code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9232" y="5206429"/>
              <a:ext cx="11817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로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ko-KR" altLang="en-US" sz="2000" smtClean="0">
                  <a:solidFill>
                    <a:schemeClr val="bg1">
                      <a:lumMod val="9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풀어라</a:t>
              </a:r>
              <a:endParaRPr lang="ko-KR" altLang="en-US" sz="2000">
                <a:solidFill>
                  <a:schemeClr val="bg1">
                    <a:lumMod val="9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699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27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51775" y="677069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STAR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12839" y="1328261"/>
            <a:ext cx="3240000" cy="3240000"/>
            <a:chOff x="5212839" y="1328261"/>
            <a:chExt cx="3240000" cy="324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5212839" y="1328261"/>
              <a:ext cx="3240000" cy="32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100104" y="1794098"/>
              <a:ext cx="1465468" cy="2308325"/>
              <a:chOff x="6100104" y="1790389"/>
              <a:chExt cx="1465468" cy="2308325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100106" y="1790389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00105" y="2252054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00106" y="2713719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00105" y="3175384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00104" y="3637049"/>
                <a:ext cx="1465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  T  A  R</a:t>
                </a:r>
                <a:endParaRPr lang="ko-KR" altLang="en-US" sz="24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  <p:sp>
          <p:nvSpPr>
            <p:cNvPr id="5" name="포인트가 5개인 별 4"/>
            <p:cNvSpPr>
              <a:spLocks noChangeAspect="1"/>
            </p:cNvSpPr>
            <p:nvPr/>
          </p:nvSpPr>
          <p:spPr>
            <a:xfrm>
              <a:off x="6063160" y="1752981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>
              <a:spLocks noChangeAspect="1"/>
            </p:cNvSpPr>
            <p:nvPr/>
          </p:nvSpPr>
          <p:spPr>
            <a:xfrm>
              <a:off x="6399731" y="2224747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>
              <a:spLocks noChangeAspect="1"/>
            </p:cNvSpPr>
            <p:nvPr/>
          </p:nvSpPr>
          <p:spPr>
            <a:xfrm>
              <a:off x="6757887" y="2683961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>
              <a:spLocks noChangeAspect="1"/>
            </p:cNvSpPr>
            <p:nvPr/>
          </p:nvSpPr>
          <p:spPr>
            <a:xfrm>
              <a:off x="7125279" y="3137787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>
              <a:spLocks noChangeAspect="1"/>
            </p:cNvSpPr>
            <p:nvPr/>
          </p:nvSpPr>
          <p:spPr>
            <a:xfrm>
              <a:off x="6406927" y="3605943"/>
              <a:ext cx="468000" cy="46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9987" y="4812745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467" y="481002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그림 2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9878" y="4809105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그림 2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45358" y="480638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3686" y="4806383"/>
            <a:ext cx="432000" cy="4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포인트가 5개인 별 30"/>
          <p:cNvSpPr>
            <a:spLocks noChangeAspect="1"/>
          </p:cNvSpPr>
          <p:nvPr/>
        </p:nvSpPr>
        <p:spPr>
          <a:xfrm>
            <a:off x="5636467" y="4887840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포인트가 5개인 별 31"/>
          <p:cNvSpPr>
            <a:spLocks noChangeAspect="1"/>
          </p:cNvSpPr>
          <p:nvPr/>
        </p:nvSpPr>
        <p:spPr>
          <a:xfrm>
            <a:off x="6161947" y="4880483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포인트가 5개인 별 32"/>
          <p:cNvSpPr>
            <a:spLocks noChangeAspect="1"/>
          </p:cNvSpPr>
          <p:nvPr/>
        </p:nvSpPr>
        <p:spPr>
          <a:xfrm>
            <a:off x="6686358" y="4883215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포인트가 5개인 별 33"/>
          <p:cNvSpPr>
            <a:spLocks noChangeAspect="1"/>
          </p:cNvSpPr>
          <p:nvPr/>
        </p:nvSpPr>
        <p:spPr>
          <a:xfrm>
            <a:off x="7208262" y="4877751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포인트가 5개인 별 34"/>
          <p:cNvSpPr>
            <a:spLocks noChangeAspect="1"/>
          </p:cNvSpPr>
          <p:nvPr/>
        </p:nvSpPr>
        <p:spPr>
          <a:xfrm>
            <a:off x="7730166" y="4877751"/>
            <a:ext cx="288000" cy="288000"/>
          </a:xfrm>
          <a:prstGeom prst="star5">
            <a:avLst>
              <a:gd name="adj" fmla="val 30701"/>
              <a:gd name="hf" fmla="val 105146"/>
              <a:gd name="vf" fmla="val 1105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5564467" y="5356428"/>
            <a:ext cx="2531219" cy="432000"/>
            <a:chOff x="5564467" y="5356428"/>
            <a:chExt cx="2531219" cy="432000"/>
          </a:xfrm>
        </p:grpSpPr>
        <p:grpSp>
          <p:nvGrpSpPr>
            <p:cNvPr id="42" name="그룹 41"/>
            <p:cNvGrpSpPr/>
            <p:nvPr/>
          </p:nvGrpSpPr>
          <p:grpSpPr>
            <a:xfrm>
              <a:off x="5564467" y="5356428"/>
              <a:ext cx="2531219" cy="432000"/>
              <a:chOff x="5564467" y="5356428"/>
              <a:chExt cx="2531219" cy="432000"/>
            </a:xfrm>
          </p:grpSpPr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5564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6095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6617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>
                <a:spLocks noChangeAspect="1"/>
              </p:cNvSpPr>
              <p:nvPr/>
            </p:nvSpPr>
            <p:spPr>
              <a:xfrm>
                <a:off x="7148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7663686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5개인 별 42"/>
            <p:cNvSpPr>
              <a:spLocks noChangeAspect="1"/>
            </p:cNvSpPr>
            <p:nvPr/>
          </p:nvSpPr>
          <p:spPr>
            <a:xfrm>
              <a:off x="5636467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포인트가 5개인 별 43"/>
            <p:cNvSpPr>
              <a:spLocks noChangeAspect="1"/>
            </p:cNvSpPr>
            <p:nvPr/>
          </p:nvSpPr>
          <p:spPr>
            <a:xfrm>
              <a:off x="6161947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포인트가 5개인 별 44"/>
            <p:cNvSpPr>
              <a:spLocks noChangeAspect="1"/>
            </p:cNvSpPr>
            <p:nvPr/>
          </p:nvSpPr>
          <p:spPr>
            <a:xfrm>
              <a:off x="6688151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포인트가 5개인 별 45"/>
            <p:cNvSpPr>
              <a:spLocks noChangeAspect="1"/>
            </p:cNvSpPr>
            <p:nvPr/>
          </p:nvSpPr>
          <p:spPr>
            <a:xfrm>
              <a:off x="7215279" y="542839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포인트가 5개인 별 46"/>
            <p:cNvSpPr>
              <a:spLocks noChangeAspect="1"/>
            </p:cNvSpPr>
            <p:nvPr/>
          </p:nvSpPr>
          <p:spPr>
            <a:xfrm>
              <a:off x="7732547" y="5422973"/>
              <a:ext cx="288000" cy="288000"/>
            </a:xfrm>
            <a:prstGeom prst="star5">
              <a:avLst>
                <a:gd name="adj" fmla="val 30701"/>
                <a:gd name="hf" fmla="val 105146"/>
                <a:gd name="vf" fmla="val 11055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54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76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36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3684" y="677069"/>
            <a:ext cx="2778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DIGITAL NUMBERS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8752464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413614" y="2550780"/>
            <a:ext cx="2838450" cy="794962"/>
            <a:chOff x="5455711" y="2589469"/>
            <a:chExt cx="2838450" cy="794962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545571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565310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6531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45571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565310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58494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58494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6063820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5400000">
              <a:off x="6261217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62612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6063820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6261217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64575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4575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681261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6878658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68786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681261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6878658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0749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70749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7289370" y="3040891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74867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7486767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289370" y="2649502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>
              <a:off x="74867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76830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6830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7900461" y="3037929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5400000">
              <a:off x="8097858" y="2840823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5400000">
              <a:off x="809785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7900461" y="2646540"/>
              <a:ext cx="0" cy="280067"/>
            </a:xfrm>
            <a:prstGeom prst="line">
              <a:avLst/>
            </a:prstGeom>
            <a:ln w="317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5400000">
              <a:off x="8097858" y="2449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2941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2941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8953239" y="2550780"/>
            <a:ext cx="2838450" cy="794962"/>
            <a:chOff x="8973611" y="2589469"/>
            <a:chExt cx="2838450" cy="794962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897361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rot="5400000">
              <a:off x="917100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rot="5400000">
              <a:off x="9171008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97361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5400000">
              <a:off x="917100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9367311" y="3037929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9367311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95817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5400000">
              <a:off x="9779117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rot="5400000">
              <a:off x="9779117" y="3241434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9581720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 rot="5400000">
              <a:off x="9779117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9975420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9975420" y="2646540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101991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rot="5400000">
              <a:off x="10396558" y="2843785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rot="5400000">
              <a:off x="10396558" y="3244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0199161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5400000">
              <a:off x="10396558" y="2452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0592861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0592861" y="2649502"/>
              <a:ext cx="0" cy="280067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108072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11004667" y="2843785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11004667" y="3244396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108072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11004667" y="2452396"/>
              <a:ext cx="0" cy="280070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11200970" y="3040891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11200970" y="2649502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114183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>
              <a:off x="11615758" y="2840823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rot="5400000">
              <a:off x="11615758" y="3241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114183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rot="5400000">
              <a:off x="11615758" y="2449434"/>
              <a:ext cx="0" cy="280070"/>
            </a:xfrm>
            <a:prstGeom prst="line">
              <a:avLst/>
            </a:prstGeom>
            <a:ln w="31750" cap="rnd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11812061" y="3037929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1812061" y="2646540"/>
              <a:ext cx="0" cy="280067"/>
            </a:xfrm>
            <a:prstGeom prst="line">
              <a:avLst/>
            </a:prstGeom>
            <a:ln w="31750" cap="rnd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6193882" y="3769227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733507" y="377298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OVERLAP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5567229" y="4800906"/>
            <a:ext cx="2531219" cy="432000"/>
            <a:chOff x="5564467" y="5356428"/>
            <a:chExt cx="2531219" cy="432000"/>
          </a:xfrm>
        </p:grpSpPr>
        <p:sp>
          <p:nvSpPr>
            <p:cNvPr id="133" name="직사각형 132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67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>
            <a:spLocks noChangeAspect="1"/>
          </p:cNvSpPr>
          <p:nvPr/>
        </p:nvSpPr>
        <p:spPr>
          <a:xfrm>
            <a:off x="1758302" y="4995334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403270" y="1458571"/>
            <a:ext cx="3240000" cy="3240000"/>
          </a:xfrm>
          <a:prstGeom prst="rect">
            <a:avLst/>
          </a:prstGeom>
          <a:pattFill prst="pct7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4128831" y="1458571"/>
            <a:ext cx="3240000" cy="32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253596" y="5135859"/>
            <a:ext cx="2249412" cy="515361"/>
            <a:chOff x="2542430" y="2022098"/>
            <a:chExt cx="2249412" cy="515361"/>
          </a:xfrm>
        </p:grpSpPr>
        <p:grpSp>
          <p:nvGrpSpPr>
            <p:cNvPr id="10" name="그룹 9"/>
            <p:cNvGrpSpPr/>
            <p:nvPr/>
          </p:nvGrpSpPr>
          <p:grpSpPr>
            <a:xfrm>
              <a:off x="2542430" y="2022098"/>
              <a:ext cx="2249412" cy="515361"/>
              <a:chOff x="2645632" y="2174498"/>
              <a:chExt cx="2249412" cy="515361"/>
            </a:xfrm>
          </p:grpSpPr>
          <p:sp>
            <p:nvSpPr>
              <p:cNvPr id="4" name="직사각형 3"/>
              <p:cNvSpPr>
                <a:spLocks/>
              </p:cNvSpPr>
              <p:nvPr/>
            </p:nvSpPr>
            <p:spPr>
              <a:xfrm>
                <a:off x="2645632" y="2174498"/>
                <a:ext cx="1610464" cy="5153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394923" y="2182119"/>
                <a:ext cx="500121" cy="500121"/>
              </a:xfrm>
              <a:prstGeom prst="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4462479" y="2296476"/>
                <a:ext cx="339075" cy="290912"/>
                <a:chOff x="4462479" y="2296476"/>
                <a:chExt cx="339075" cy="290912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4711646" y="2296476"/>
                  <a:ext cx="89908" cy="1752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571788" y="2439799"/>
                  <a:ext cx="229766" cy="8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이등변 삼각형 7"/>
                <p:cNvSpPr/>
                <p:nvPr/>
              </p:nvSpPr>
              <p:spPr>
                <a:xfrm rot="16200000">
                  <a:off x="4426982" y="2412033"/>
                  <a:ext cx="210852" cy="13985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4" name="그룹 13"/>
            <p:cNvGrpSpPr/>
            <p:nvPr/>
          </p:nvGrpSpPr>
          <p:grpSpPr>
            <a:xfrm>
              <a:off x="2763219" y="2117778"/>
              <a:ext cx="1168885" cy="324000"/>
              <a:chOff x="2741127" y="2126449"/>
              <a:chExt cx="1168885" cy="324000"/>
            </a:xfrm>
          </p:grpSpPr>
          <p:sp>
            <p:nvSpPr>
              <p:cNvPr id="11" name="이등변 삼각형 10"/>
              <p:cNvSpPr>
                <a:spLocks noChangeAspect="1"/>
              </p:cNvSpPr>
              <p:nvPr/>
            </p:nvSpPr>
            <p:spPr>
              <a:xfrm rot="10800000">
                <a:off x="2741127" y="2134936"/>
                <a:ext cx="344787" cy="288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이등변 삼각형 11"/>
              <p:cNvSpPr>
                <a:spLocks noChangeAspect="1"/>
              </p:cNvSpPr>
              <p:nvPr/>
            </p:nvSpPr>
            <p:spPr>
              <a:xfrm>
                <a:off x="3151590" y="2143925"/>
                <a:ext cx="344787" cy="288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다이아몬드 12"/>
              <p:cNvSpPr>
                <a:spLocks noChangeAspect="1"/>
              </p:cNvSpPr>
              <p:nvPr/>
            </p:nvSpPr>
            <p:spPr>
              <a:xfrm>
                <a:off x="3586012" y="2126449"/>
                <a:ext cx="324000" cy="324000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1345197" y="2455682"/>
            <a:ext cx="1371386" cy="1066538"/>
            <a:chOff x="7063456" y="3311633"/>
            <a:chExt cx="1371386" cy="1066538"/>
          </a:xfrm>
        </p:grpSpPr>
        <p:grpSp>
          <p:nvGrpSpPr>
            <p:cNvPr id="45" name="그룹 44"/>
            <p:cNvGrpSpPr/>
            <p:nvPr/>
          </p:nvGrpSpPr>
          <p:grpSpPr>
            <a:xfrm>
              <a:off x="7063456" y="3311633"/>
              <a:ext cx="1371386" cy="614302"/>
              <a:chOff x="7081248" y="3464033"/>
              <a:chExt cx="1371386" cy="614302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7081248" y="4078335"/>
                <a:ext cx="1332474" cy="0"/>
                <a:chOff x="7102475" y="2162237"/>
                <a:chExt cx="1332474" cy="0"/>
              </a:xfrm>
            </p:grpSpPr>
            <p:cxnSp>
              <p:nvCxnSpPr>
                <p:cNvPr id="28" name="직선 연결선 27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다이아몬드 37"/>
              <p:cNvSpPr>
                <a:spLocks noChangeAspect="1"/>
              </p:cNvSpPr>
              <p:nvPr/>
            </p:nvSpPr>
            <p:spPr>
              <a:xfrm>
                <a:off x="7189247" y="3645004"/>
                <a:ext cx="324000" cy="324000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이등변 삼각형 38"/>
              <p:cNvSpPr>
                <a:spLocks noChangeAspect="1"/>
              </p:cNvSpPr>
              <p:nvPr/>
            </p:nvSpPr>
            <p:spPr>
              <a:xfrm rot="10800000">
                <a:off x="7854835" y="3767305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/>
              <p:cNvSpPr>
                <a:spLocks noChangeAspect="1"/>
              </p:cNvSpPr>
              <p:nvPr/>
            </p:nvSpPr>
            <p:spPr>
              <a:xfrm rot="10800000">
                <a:off x="8194043" y="3764860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/>
              <p:cNvSpPr>
                <a:spLocks noChangeAspect="1"/>
              </p:cNvSpPr>
              <p:nvPr/>
            </p:nvSpPr>
            <p:spPr>
              <a:xfrm rot="10800000">
                <a:off x="7854835" y="3464033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이등변 삼각형 43"/>
              <p:cNvSpPr>
                <a:spLocks noChangeAspect="1"/>
              </p:cNvSpPr>
              <p:nvPr/>
            </p:nvSpPr>
            <p:spPr>
              <a:xfrm rot="10800000">
                <a:off x="8194043" y="3464763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연결선 56"/>
            <p:cNvCxnSpPr/>
            <p:nvPr/>
          </p:nvCxnSpPr>
          <p:spPr>
            <a:xfrm flipH="1">
              <a:off x="7342511" y="3930141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>
              <a:off x="8126207" y="3930140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7312163" y="4232603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732857" y="4234171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462857" y="4378171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5870863" y="5169456"/>
            <a:ext cx="1481891" cy="435640"/>
            <a:chOff x="5499580" y="4986035"/>
            <a:chExt cx="1481891" cy="435640"/>
          </a:xfrm>
        </p:grpSpPr>
        <p:pic>
          <p:nvPicPr>
            <p:cNvPr id="71" name="그림 70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9580" y="4989675"/>
              <a:ext cx="432000" cy="43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2" name="그림 71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25060" y="4986953"/>
              <a:ext cx="432000" cy="43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3" name="그림 72"/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49471" y="4986035"/>
              <a:ext cx="432000" cy="432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76" name="이등변 삼각형 75"/>
          <p:cNvSpPr>
            <a:spLocks noChangeAspect="1"/>
          </p:cNvSpPr>
          <p:nvPr/>
        </p:nvSpPr>
        <p:spPr>
          <a:xfrm rot="10800000">
            <a:off x="5914469" y="5260749"/>
            <a:ext cx="344787" cy="288000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>
            <a:spLocks noChangeAspect="1"/>
          </p:cNvSpPr>
          <p:nvPr/>
        </p:nvSpPr>
        <p:spPr>
          <a:xfrm>
            <a:off x="6439949" y="5244911"/>
            <a:ext cx="344787" cy="288000"/>
          </a:xfrm>
          <a:prstGeom prst="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다이아몬드 77"/>
          <p:cNvSpPr>
            <a:spLocks noChangeAspect="1"/>
          </p:cNvSpPr>
          <p:nvPr/>
        </p:nvSpPr>
        <p:spPr>
          <a:xfrm>
            <a:off x="6974754" y="5231539"/>
            <a:ext cx="324000" cy="32400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9057772" y="778158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Algerian" panose="04020705040A02060702" pitchFamily="82" charset="0"/>
              </a:rPr>
              <a:t>SCALE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8874388" y="4990155"/>
            <a:ext cx="1484838" cy="432000"/>
            <a:chOff x="5864297" y="5783913"/>
            <a:chExt cx="1484838" cy="432000"/>
          </a:xfrm>
        </p:grpSpPr>
        <p:grpSp>
          <p:nvGrpSpPr>
            <p:cNvPr id="80" name="그룹 79"/>
            <p:cNvGrpSpPr/>
            <p:nvPr/>
          </p:nvGrpSpPr>
          <p:grpSpPr>
            <a:xfrm>
              <a:off x="5864297" y="5783913"/>
              <a:ext cx="1484838" cy="432000"/>
              <a:chOff x="5564467" y="5356428"/>
              <a:chExt cx="1484838" cy="432000"/>
            </a:xfrm>
          </p:grpSpPr>
          <p:sp>
            <p:nvSpPr>
              <p:cNvPr id="81" name="직사각형 80"/>
              <p:cNvSpPr>
                <a:spLocks noChangeAspect="1"/>
              </p:cNvSpPr>
              <p:nvPr/>
            </p:nvSpPr>
            <p:spPr>
              <a:xfrm>
                <a:off x="5564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>
                <a:spLocks noChangeAspect="1"/>
              </p:cNvSpPr>
              <p:nvPr/>
            </p:nvSpPr>
            <p:spPr>
              <a:xfrm>
                <a:off x="6095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>
                <a:spLocks noChangeAspect="1"/>
              </p:cNvSpPr>
              <p:nvPr/>
            </p:nvSpPr>
            <p:spPr>
              <a:xfrm>
                <a:off x="6617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이등변 삼각형 85"/>
            <p:cNvSpPr>
              <a:spLocks noChangeAspect="1"/>
            </p:cNvSpPr>
            <p:nvPr/>
          </p:nvSpPr>
          <p:spPr>
            <a:xfrm rot="10800000">
              <a:off x="5951240" y="5894654"/>
              <a:ext cx="258591" cy="216000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/>
            <p:cNvSpPr>
              <a:spLocks noChangeAspect="1"/>
            </p:cNvSpPr>
            <p:nvPr/>
          </p:nvSpPr>
          <p:spPr>
            <a:xfrm>
              <a:off x="6482601" y="5894654"/>
              <a:ext cx="258591" cy="216000"/>
            </a:xfrm>
            <a:prstGeom prst="triangle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다이아몬드 87"/>
            <p:cNvSpPr>
              <a:spLocks noChangeAspect="1"/>
            </p:cNvSpPr>
            <p:nvPr/>
          </p:nvSpPr>
          <p:spPr>
            <a:xfrm>
              <a:off x="7007135" y="5873913"/>
              <a:ext cx="252000" cy="252000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/>
          <p:cNvSpPr>
            <a:spLocks noChangeAspect="1"/>
          </p:cNvSpPr>
          <p:nvPr/>
        </p:nvSpPr>
        <p:spPr>
          <a:xfrm>
            <a:off x="7980444" y="145857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8914751" y="1811294"/>
            <a:ext cx="1357677" cy="1057302"/>
            <a:chOff x="7063456" y="3320869"/>
            <a:chExt cx="1357677" cy="1057302"/>
          </a:xfrm>
        </p:grpSpPr>
        <p:grpSp>
          <p:nvGrpSpPr>
            <p:cNvPr id="91" name="그룹 90"/>
            <p:cNvGrpSpPr/>
            <p:nvPr/>
          </p:nvGrpSpPr>
          <p:grpSpPr>
            <a:xfrm>
              <a:off x="7063456" y="3320869"/>
              <a:ext cx="1357677" cy="605066"/>
              <a:chOff x="7081248" y="3473269"/>
              <a:chExt cx="1357677" cy="605066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7081248" y="4078335"/>
                <a:ext cx="1332474" cy="0"/>
                <a:chOff x="7102475" y="2162237"/>
                <a:chExt cx="1332474" cy="0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다이아몬드 97"/>
              <p:cNvSpPr>
                <a:spLocks noChangeAspect="1"/>
              </p:cNvSpPr>
              <p:nvPr/>
            </p:nvSpPr>
            <p:spPr>
              <a:xfrm>
                <a:off x="7189247" y="3645004"/>
                <a:ext cx="324000" cy="324000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이등변 삼각형 98"/>
              <p:cNvSpPr>
                <a:spLocks noChangeAspect="1"/>
              </p:cNvSpPr>
              <p:nvPr/>
            </p:nvSpPr>
            <p:spPr>
              <a:xfrm rot="10800000">
                <a:off x="7730001" y="3767305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이등변 삼각형 99"/>
              <p:cNvSpPr>
                <a:spLocks noChangeAspect="1"/>
              </p:cNvSpPr>
              <p:nvPr/>
            </p:nvSpPr>
            <p:spPr>
              <a:xfrm rot="10800000">
                <a:off x="8027790" y="3764860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이등변 삼각형 100"/>
              <p:cNvSpPr>
                <a:spLocks noChangeAspect="1"/>
              </p:cNvSpPr>
              <p:nvPr/>
            </p:nvSpPr>
            <p:spPr>
              <a:xfrm rot="10800000">
                <a:off x="7868544" y="3473269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/>
              <p:cNvSpPr>
                <a:spLocks noChangeAspect="1"/>
              </p:cNvSpPr>
              <p:nvPr/>
            </p:nvSpPr>
            <p:spPr>
              <a:xfrm rot="10800000">
                <a:off x="8180334" y="3473999"/>
                <a:ext cx="258591" cy="216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2" name="직선 연결선 91"/>
            <p:cNvCxnSpPr/>
            <p:nvPr/>
          </p:nvCxnSpPr>
          <p:spPr>
            <a:xfrm flipH="1">
              <a:off x="7342511" y="3930141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H="1">
              <a:off x="8126207" y="3930140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312163" y="4232603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H="1">
              <a:off x="7732857" y="4234171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7462857" y="4378171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/>
          <p:cNvGrpSpPr/>
          <p:nvPr/>
        </p:nvGrpSpPr>
        <p:grpSpPr>
          <a:xfrm>
            <a:off x="8176347" y="3348672"/>
            <a:ext cx="1478506" cy="886511"/>
            <a:chOff x="6285629" y="1927663"/>
            <a:chExt cx="1478506" cy="886511"/>
          </a:xfrm>
        </p:grpSpPr>
        <p:grpSp>
          <p:nvGrpSpPr>
            <p:cNvPr id="121" name="그룹 120"/>
            <p:cNvGrpSpPr/>
            <p:nvPr/>
          </p:nvGrpSpPr>
          <p:grpSpPr>
            <a:xfrm>
              <a:off x="6285629" y="1927663"/>
              <a:ext cx="1478506" cy="444062"/>
              <a:chOff x="7081248" y="1780073"/>
              <a:chExt cx="1478506" cy="444062"/>
            </a:xfrm>
          </p:grpSpPr>
          <p:grpSp>
            <p:nvGrpSpPr>
              <p:cNvPr id="127" name="그룹 126"/>
              <p:cNvGrpSpPr/>
              <p:nvPr/>
            </p:nvGrpSpPr>
            <p:grpSpPr>
              <a:xfrm>
                <a:off x="7081248" y="2224135"/>
                <a:ext cx="1332474" cy="0"/>
                <a:chOff x="7102475" y="2162237"/>
                <a:chExt cx="1332474" cy="0"/>
              </a:xfrm>
            </p:grpSpPr>
            <p:cxnSp>
              <p:nvCxnSpPr>
                <p:cNvPr id="132" name="직선 연결선 131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이등변 삼각형 127"/>
              <p:cNvSpPr>
                <a:spLocks noChangeAspect="1"/>
              </p:cNvSpPr>
              <p:nvPr/>
            </p:nvSpPr>
            <p:spPr>
              <a:xfrm>
                <a:off x="7172504" y="1829778"/>
                <a:ext cx="344787" cy="288000"/>
              </a:xfrm>
              <a:prstGeom prst="triangl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7789426" y="1780073"/>
                <a:ext cx="770328" cy="400110"/>
                <a:chOff x="7789426" y="1780073"/>
                <a:chExt cx="770328" cy="400110"/>
              </a:xfrm>
            </p:grpSpPr>
            <p:sp>
              <p:nvSpPr>
                <p:cNvPr id="130" name="다이아몬드 129"/>
                <p:cNvSpPr>
                  <a:spLocks noChangeAspect="1"/>
                </p:cNvSpPr>
                <p:nvPr/>
              </p:nvSpPr>
              <p:spPr>
                <a:xfrm>
                  <a:off x="7789426" y="1801932"/>
                  <a:ext cx="324000" cy="324000"/>
                </a:xfrm>
                <a:prstGeom prst="diamond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8075326" y="1780073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smtClean="0">
                      <a:latin typeface="세방고딕 Bold" panose="00000800000000000000" pitchFamily="2" charset="-127"/>
                      <a:ea typeface="세방고딕 Bold" panose="00000800000000000000" pitchFamily="2" charset="-127"/>
                    </a:rPr>
                    <a:t>-2</a:t>
                  </a:r>
                  <a:endParaRPr lang="ko-KR" altLang="en-US" sz="2000">
                    <a:latin typeface="세방고딕 Bold" panose="00000800000000000000" pitchFamily="2" charset="-127"/>
                    <a:ea typeface="세방고딕 Bold" panose="00000800000000000000" pitchFamily="2" charset="-127"/>
                  </a:endParaRPr>
                </a:p>
              </p:txBody>
            </p:sp>
          </p:grpSp>
        </p:grpSp>
        <p:cxnSp>
          <p:nvCxnSpPr>
            <p:cNvPr id="122" name="직선 연결선 121"/>
            <p:cNvCxnSpPr/>
            <p:nvPr/>
          </p:nvCxnSpPr>
          <p:spPr>
            <a:xfrm flipH="1">
              <a:off x="6558926" y="2367712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7342622" y="2367711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528578" y="2670174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H="1">
              <a:off x="6954195" y="2663824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6681578" y="2814174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9688338" y="3351092"/>
            <a:ext cx="1472156" cy="887298"/>
            <a:chOff x="7914441" y="1926876"/>
            <a:chExt cx="1472156" cy="88729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7914441" y="1926876"/>
              <a:ext cx="1472156" cy="440836"/>
              <a:chOff x="7081248" y="2697699"/>
              <a:chExt cx="1472156" cy="440836"/>
            </a:xfrm>
          </p:grpSpPr>
          <p:grpSp>
            <p:nvGrpSpPr>
              <p:cNvPr id="114" name="그룹 113"/>
              <p:cNvGrpSpPr/>
              <p:nvPr/>
            </p:nvGrpSpPr>
            <p:grpSpPr>
              <a:xfrm>
                <a:off x="7081248" y="3138535"/>
                <a:ext cx="1332474" cy="0"/>
                <a:chOff x="7102475" y="2162237"/>
                <a:chExt cx="1332474" cy="0"/>
              </a:xfrm>
            </p:grpSpPr>
            <p:cxnSp>
              <p:nvCxnSpPr>
                <p:cNvPr id="119" name="직선 연결선 118"/>
                <p:cNvCxnSpPr/>
                <p:nvPr/>
              </p:nvCxnSpPr>
              <p:spPr>
                <a:xfrm>
                  <a:off x="7102475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7894949" y="2162237"/>
                  <a:ext cx="5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이등변 삼각형 114"/>
              <p:cNvSpPr>
                <a:spLocks noChangeAspect="1"/>
              </p:cNvSpPr>
              <p:nvPr/>
            </p:nvSpPr>
            <p:spPr>
              <a:xfrm rot="10800000">
                <a:off x="7178854" y="2750527"/>
                <a:ext cx="344787" cy="288000"/>
              </a:xfrm>
              <a:prstGeom prst="triangl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6" name="그룹 115"/>
              <p:cNvGrpSpPr/>
              <p:nvPr/>
            </p:nvGrpSpPr>
            <p:grpSpPr>
              <a:xfrm>
                <a:off x="7802126" y="2697699"/>
                <a:ext cx="751278" cy="400110"/>
                <a:chOff x="7764026" y="2697699"/>
                <a:chExt cx="751278" cy="400110"/>
              </a:xfrm>
            </p:grpSpPr>
            <p:sp>
              <p:nvSpPr>
                <p:cNvPr id="117" name="이등변 삼각형 116"/>
                <p:cNvSpPr>
                  <a:spLocks noChangeAspect="1"/>
                </p:cNvSpPr>
                <p:nvPr/>
              </p:nvSpPr>
              <p:spPr>
                <a:xfrm>
                  <a:off x="7764026" y="2752331"/>
                  <a:ext cx="344787" cy="288000"/>
                </a:xfrm>
                <a:prstGeom prst="triangle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8030876" y="2697699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smtClean="0">
                      <a:latin typeface="세방고딕 Bold" panose="00000800000000000000" pitchFamily="2" charset="-127"/>
                      <a:ea typeface="세방고딕 Bold" panose="00000800000000000000" pitchFamily="2" charset="-127"/>
                    </a:rPr>
                    <a:t>-2</a:t>
                  </a:r>
                  <a:endParaRPr lang="ko-KR" altLang="en-US" sz="2000">
                    <a:latin typeface="세방고딕 Bold" panose="00000800000000000000" pitchFamily="2" charset="-127"/>
                    <a:ea typeface="세방고딕 Bold" panose="00000800000000000000" pitchFamily="2" charset="-127"/>
                  </a:endParaRPr>
                </a:p>
              </p:txBody>
            </p:sp>
          </p:grpSp>
        </p:grpSp>
        <p:cxnSp>
          <p:nvCxnSpPr>
            <p:cNvPr id="109" name="직선 연결선 108"/>
            <p:cNvCxnSpPr/>
            <p:nvPr/>
          </p:nvCxnSpPr>
          <p:spPr>
            <a:xfrm flipH="1">
              <a:off x="8194371" y="2376719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8978067" y="2376718"/>
              <a:ext cx="2306" cy="30881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164023" y="2679181"/>
              <a:ext cx="846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8589274" y="2670174"/>
              <a:ext cx="2306" cy="14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8317023" y="2814174"/>
              <a:ext cx="5400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5282196" y="1835053"/>
            <a:ext cx="93326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H = 8</a:t>
            </a:r>
          </a:p>
          <a:p>
            <a:pPr algn="ctr"/>
            <a:endParaRPr lang="en-US" altLang="ko-KR" sz="12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I = 9</a:t>
            </a:r>
          </a:p>
          <a:p>
            <a:pPr algn="ctr"/>
            <a:endParaRPr lang="en-US" altLang="ko-KR" sz="12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N = 14</a:t>
            </a:r>
          </a:p>
          <a:p>
            <a:pPr algn="ctr"/>
            <a:endParaRPr lang="en-US" altLang="ko-KR" sz="12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20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T = 20</a:t>
            </a:r>
            <a:endParaRPr lang="ko-KR" altLang="en-US" sz="20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35" name="이등변 삼각형 134"/>
          <p:cNvSpPr>
            <a:spLocks noChangeAspect="1"/>
          </p:cNvSpPr>
          <p:nvPr/>
        </p:nvSpPr>
        <p:spPr>
          <a:xfrm rot="10800000">
            <a:off x="5269301" y="4097533"/>
            <a:ext cx="258591" cy="216000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이등변 삼각형 135"/>
          <p:cNvSpPr>
            <a:spLocks noChangeAspect="1"/>
          </p:cNvSpPr>
          <p:nvPr/>
        </p:nvSpPr>
        <p:spPr>
          <a:xfrm>
            <a:off x="5615942" y="4097533"/>
            <a:ext cx="258591" cy="216000"/>
          </a:xfrm>
          <a:prstGeom prst="triangl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다이아몬드 136"/>
          <p:cNvSpPr>
            <a:spLocks noChangeAspect="1"/>
          </p:cNvSpPr>
          <p:nvPr/>
        </p:nvSpPr>
        <p:spPr>
          <a:xfrm>
            <a:off x="5955756" y="4076792"/>
            <a:ext cx="252000" cy="252000"/>
          </a:xfrm>
          <a:prstGeom prst="diamond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이등변 삼각형 104"/>
          <p:cNvSpPr>
            <a:spLocks noChangeAspect="1"/>
          </p:cNvSpPr>
          <p:nvPr/>
        </p:nvSpPr>
        <p:spPr>
          <a:xfrm rot="10800000">
            <a:off x="10166237" y="2102743"/>
            <a:ext cx="258591" cy="216000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4889" y="2363486"/>
            <a:ext cx="1155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618" y="1111753"/>
            <a:ext cx="7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STAR</a:t>
            </a:r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76442" y="67706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CLOCK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212839" y="1328261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5417227" y="1563267"/>
            <a:ext cx="28312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아날로그 시계가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endParaRPr lang="en-US" altLang="ko-KR" sz="10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10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시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10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분을 가리키고 있다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.</a:t>
            </a:r>
          </a:p>
          <a:p>
            <a:pPr algn="ctr"/>
            <a:endParaRPr lang="en-US" altLang="ko-KR" sz="10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이 시계 옆에 거울을 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두면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endParaRPr lang="en-US" altLang="ko-KR" sz="10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거울에 비치는 시각은 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시 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??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분이다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.</a:t>
            </a: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61740" y="3206670"/>
            <a:ext cx="2079429" cy="1120506"/>
            <a:chOff x="5861740" y="3273035"/>
            <a:chExt cx="2079429" cy="1120506"/>
          </a:xfrm>
        </p:grpSpPr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861740" y="3398711"/>
              <a:ext cx="899454" cy="90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0743" y="3664045"/>
              <a:ext cx="601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시계</a:t>
              </a:r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990756" y="3303881"/>
              <a:ext cx="154602" cy="1089660"/>
            </a:xfrm>
            <a:prstGeom prst="rect">
              <a:avLst/>
            </a:prstGeom>
            <a:solidFill>
              <a:srgbClr val="D6FEFD"/>
            </a:solidFill>
            <a:ln w="44450">
              <a:solidFill>
                <a:srgbClr val="DFF4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7208520" y="3467100"/>
              <a:ext cx="251460" cy="196945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/>
            <p:cNvSpPr/>
            <p:nvPr/>
          </p:nvSpPr>
          <p:spPr>
            <a:xfrm>
              <a:off x="7432696" y="3273035"/>
              <a:ext cx="5084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거울</a:t>
              </a:r>
              <a:endParaRPr lang="ko-KR" altLang="en-US" sz="1400"/>
            </a:p>
          </p:txBody>
        </p:sp>
      </p:grpSp>
      <p:sp>
        <p:nvSpPr>
          <p:cNvPr id="127" name="직사각형 126"/>
          <p:cNvSpPr>
            <a:spLocks noChangeAspect="1"/>
          </p:cNvSpPr>
          <p:nvPr/>
        </p:nvSpPr>
        <p:spPr>
          <a:xfrm>
            <a:off x="3837044" y="4821263"/>
            <a:ext cx="432000" cy="43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6098229" y="4833165"/>
            <a:ext cx="1484838" cy="432000"/>
            <a:chOff x="6095467" y="5356428"/>
            <a:chExt cx="1484838" cy="432000"/>
          </a:xfrm>
        </p:grpSpPr>
        <p:sp>
          <p:nvSpPr>
            <p:cNvPr id="130" name="직사각형 129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151005" y="486449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678728" y="486449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7206606" y="486449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9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9517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pattFill prst="pct75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406513" y="3262498"/>
            <a:ext cx="2521245" cy="599181"/>
            <a:chOff x="2405276" y="2786248"/>
            <a:chExt cx="2521245" cy="599181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2405276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3367545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4327340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>
            <a:spLocks noChangeAspect="1"/>
          </p:cNvSpPr>
          <p:nvPr/>
        </p:nvSpPr>
        <p:spPr>
          <a:xfrm>
            <a:off x="3368782" y="1837558"/>
            <a:ext cx="599181" cy="599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3566160" y="1962150"/>
            <a:ext cx="180000" cy="18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746160" y="1949450"/>
            <a:ext cx="0" cy="3460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5400000">
            <a:off x="3502156" y="2092006"/>
            <a:ext cx="306578" cy="224291"/>
          </a:xfrm>
          <a:prstGeom prst="arc">
            <a:avLst>
              <a:gd name="adj1" fmla="val 18865714"/>
              <a:gd name="adj2" fmla="val 244123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16038" y="3715703"/>
            <a:ext cx="581956" cy="141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378994" y="3578589"/>
            <a:ext cx="581640" cy="277271"/>
            <a:chOff x="3368782" y="2062498"/>
            <a:chExt cx="599181" cy="278991"/>
          </a:xfrm>
        </p:grpSpPr>
        <p:sp>
          <p:nvSpPr>
            <p:cNvPr id="26" name="직사각형 25"/>
            <p:cNvSpPr/>
            <p:nvPr/>
          </p:nvSpPr>
          <p:spPr>
            <a:xfrm>
              <a:off x="3368782" y="2200275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8782" y="2062498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340482" y="3579251"/>
            <a:ext cx="576000" cy="276610"/>
            <a:chOff x="3368782" y="2062498"/>
            <a:chExt cx="599181" cy="278991"/>
          </a:xfrm>
        </p:grpSpPr>
        <p:sp>
          <p:nvSpPr>
            <p:cNvPr id="30" name="직사각형 29"/>
            <p:cNvSpPr/>
            <p:nvPr/>
          </p:nvSpPr>
          <p:spPr>
            <a:xfrm>
              <a:off x="3368782" y="2200275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68782" y="2062498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4676833" y="3268273"/>
            <a:ext cx="239649" cy="309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2580103" y="3980165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3538590" y="3976268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>
          <a:xfrm>
            <a:off x="4520482" y="3976373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469476" y="3272267"/>
            <a:ext cx="2521245" cy="599181"/>
            <a:chOff x="2405276" y="2786248"/>
            <a:chExt cx="2521245" cy="599181"/>
          </a:xfrm>
        </p:grpSpPr>
        <p:sp>
          <p:nvSpPr>
            <p:cNvPr id="9" name="직사각형 8"/>
            <p:cNvSpPr>
              <a:spLocks noChangeAspect="1"/>
            </p:cNvSpPr>
            <p:nvPr/>
          </p:nvSpPr>
          <p:spPr>
            <a:xfrm>
              <a:off x="2405276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67545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4327340" y="2786248"/>
              <a:ext cx="599181" cy="599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/>
          <p:cNvSpPr>
            <a:spLocks noChangeAspect="1"/>
          </p:cNvSpPr>
          <p:nvPr/>
        </p:nvSpPr>
        <p:spPr>
          <a:xfrm>
            <a:off x="7431745" y="1837558"/>
            <a:ext cx="599181" cy="5991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 rot="10800000">
            <a:off x="6647473" y="2910327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>
          <a:xfrm>
            <a:off x="7608861" y="3971273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8577038" y="3966486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6</a:t>
            </a:r>
            <a:endParaRPr lang="ko-KR" altLang="en-US" sz="1400">
              <a:solidFill>
                <a:schemeClr val="tx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77465" y="1663015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mtClean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endParaRPr lang="ko-KR" altLang="en-US" sz="4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763594" y="3278999"/>
            <a:ext cx="256052" cy="592450"/>
            <a:chOff x="3368782" y="2062498"/>
            <a:chExt cx="599181" cy="278991"/>
          </a:xfrm>
        </p:grpSpPr>
        <p:sp>
          <p:nvSpPr>
            <p:cNvPr id="49" name="직사각형 48"/>
            <p:cNvSpPr/>
            <p:nvPr/>
          </p:nvSpPr>
          <p:spPr>
            <a:xfrm>
              <a:off x="3368782" y="2200275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68782" y="2062498"/>
              <a:ext cx="599181" cy="1412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8583363" y="3278998"/>
            <a:ext cx="407358" cy="592450"/>
            <a:chOff x="7612288" y="1755771"/>
            <a:chExt cx="407358" cy="592450"/>
          </a:xfrm>
        </p:grpSpPr>
        <p:grpSp>
          <p:nvGrpSpPr>
            <p:cNvPr id="54" name="그룹 53"/>
            <p:cNvGrpSpPr/>
            <p:nvPr/>
          </p:nvGrpSpPr>
          <p:grpSpPr>
            <a:xfrm>
              <a:off x="7658008" y="1755771"/>
              <a:ext cx="361638" cy="592450"/>
              <a:chOff x="3368782" y="2062498"/>
              <a:chExt cx="599181" cy="278991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368782" y="2200275"/>
                <a:ext cx="599181" cy="1412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368782" y="2062498"/>
                <a:ext cx="599181" cy="1412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/>
            <p:cNvSpPr/>
            <p:nvPr/>
          </p:nvSpPr>
          <p:spPr>
            <a:xfrm>
              <a:off x="7612288" y="184014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/>
          <p:cNvSpPr>
            <a:spLocks noChangeAspect="1"/>
          </p:cNvSpPr>
          <p:nvPr/>
        </p:nvSpPr>
        <p:spPr>
          <a:xfrm>
            <a:off x="1212103" y="5159044"/>
            <a:ext cx="3240000" cy="798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1450727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1867529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2287824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2704626" y="5380007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3121428" y="5378925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6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3538230" y="5378925"/>
            <a:ext cx="360000" cy="360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</a:t>
            </a:r>
            <a:endParaRPr lang="ko-KR" altLang="en-US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25551" y="5266150"/>
            <a:ext cx="34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>
            <a:off x="7130431" y="2636838"/>
            <a:ext cx="285612" cy="384065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720055" y="2636838"/>
            <a:ext cx="0" cy="391857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8026503" y="2636299"/>
            <a:ext cx="281678" cy="384604"/>
          </a:xfrm>
          <a:prstGeom prst="straightConnector1">
            <a:avLst/>
          </a:prstGeom>
          <a:ln w="12700" cap="rnd">
            <a:solidFill>
              <a:schemeClr val="tx1"/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3076199" y="2638688"/>
            <a:ext cx="285612" cy="384065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3665823" y="2638688"/>
            <a:ext cx="0" cy="391857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3972271" y="2638149"/>
            <a:ext cx="281678" cy="384604"/>
          </a:xfrm>
          <a:prstGeom prst="straightConnector1">
            <a:avLst/>
          </a:prstGeom>
          <a:ln w="12700" cap="rnd">
            <a:solidFill>
              <a:schemeClr val="bg1">
                <a:lumMod val="65000"/>
              </a:schemeClr>
            </a:solidFill>
            <a:miter lim="800000"/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4713930" y="867573"/>
            <a:ext cx="193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ALPHABETS</a:t>
            </a:r>
            <a:endParaRPr lang="ko-KR" altLang="en-US" sz="2400">
              <a:latin typeface="Algerian" panose="04020705040A02060702" pitchFamily="82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46482" y="5162925"/>
            <a:ext cx="3562364" cy="432000"/>
            <a:chOff x="4646482" y="5162925"/>
            <a:chExt cx="3562364" cy="432000"/>
          </a:xfrm>
        </p:grpSpPr>
        <p:grpSp>
          <p:nvGrpSpPr>
            <p:cNvPr id="58" name="그룹 57"/>
            <p:cNvGrpSpPr/>
            <p:nvPr/>
          </p:nvGrpSpPr>
          <p:grpSpPr>
            <a:xfrm>
              <a:off x="4646482" y="5162925"/>
              <a:ext cx="2531219" cy="432000"/>
              <a:chOff x="5564467" y="5356428"/>
              <a:chExt cx="2531219" cy="432000"/>
            </a:xfrm>
          </p:grpSpPr>
          <p:sp>
            <p:nvSpPr>
              <p:cNvPr id="59" name="직사각형 58"/>
              <p:cNvSpPr>
                <a:spLocks noChangeAspect="1"/>
              </p:cNvSpPr>
              <p:nvPr/>
            </p:nvSpPr>
            <p:spPr>
              <a:xfrm>
                <a:off x="5564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>
                <a:spLocks noChangeAspect="1"/>
              </p:cNvSpPr>
              <p:nvPr/>
            </p:nvSpPr>
            <p:spPr>
              <a:xfrm>
                <a:off x="6095467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6617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7148305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7663686" y="5356428"/>
                <a:ext cx="432000" cy="432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>
              <a:spLocks noChangeAspect="1"/>
            </p:cNvSpPr>
            <p:nvPr/>
          </p:nvSpPr>
          <p:spPr>
            <a:xfrm>
              <a:off x="7261465" y="5162925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7776846" y="5162925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타원 76"/>
          <p:cNvSpPr>
            <a:spLocks noChangeAspect="1"/>
          </p:cNvSpPr>
          <p:nvPr/>
        </p:nvSpPr>
        <p:spPr>
          <a:xfrm>
            <a:off x="4720280" y="5234925"/>
            <a:ext cx="288000" cy="2864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78" name="타원 77"/>
          <p:cNvSpPr>
            <a:spLocks noChangeAspect="1"/>
          </p:cNvSpPr>
          <p:nvPr/>
        </p:nvSpPr>
        <p:spPr>
          <a:xfrm>
            <a:off x="5249928" y="5234925"/>
            <a:ext cx="288000" cy="288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3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0" name="타원 79"/>
          <p:cNvSpPr>
            <a:spLocks noChangeAspect="1"/>
          </p:cNvSpPr>
          <p:nvPr/>
        </p:nvSpPr>
        <p:spPr>
          <a:xfrm>
            <a:off x="5771320" y="5234925"/>
            <a:ext cx="288000" cy="2864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1" name="타원 80"/>
          <p:cNvSpPr>
            <a:spLocks noChangeAspect="1"/>
          </p:cNvSpPr>
          <p:nvPr/>
        </p:nvSpPr>
        <p:spPr>
          <a:xfrm>
            <a:off x="6299145" y="5234925"/>
            <a:ext cx="288000" cy="288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4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2" name="타원 81"/>
          <p:cNvSpPr>
            <a:spLocks noChangeAspect="1"/>
          </p:cNvSpPr>
          <p:nvPr/>
        </p:nvSpPr>
        <p:spPr>
          <a:xfrm>
            <a:off x="6817701" y="5234925"/>
            <a:ext cx="288000" cy="2864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6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3" name="타원 82"/>
          <p:cNvSpPr>
            <a:spLocks noChangeAspect="1"/>
          </p:cNvSpPr>
          <p:nvPr/>
        </p:nvSpPr>
        <p:spPr>
          <a:xfrm>
            <a:off x="7333465" y="5234925"/>
            <a:ext cx="288000" cy="288000"/>
          </a:xfrm>
          <a:prstGeom prst="ellipse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5</a:t>
            </a:r>
            <a:endParaRPr lang="ko-KR" altLang="en-US" sz="14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820362" y="5080733"/>
            <a:ext cx="344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e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4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10099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786571" y="2310683"/>
            <a:ext cx="1887055" cy="1428392"/>
            <a:chOff x="6786571" y="2247900"/>
            <a:chExt cx="1887055" cy="1428392"/>
          </a:xfrm>
        </p:grpSpPr>
        <p:sp>
          <p:nvSpPr>
            <p:cNvPr id="4" name="TextBox 3"/>
            <p:cNvSpPr txBox="1"/>
            <p:nvPr/>
          </p:nvSpPr>
          <p:spPr>
            <a:xfrm>
              <a:off x="6959696" y="2247900"/>
              <a:ext cx="1540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mtClean="0">
                  <a:latin typeface="DS-Digital" pitchFamily="2" charset="0"/>
                </a:rPr>
                <a:t>367860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86571" y="3029961"/>
              <a:ext cx="1887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smtClean="0">
                  <a:latin typeface="DS-Digital" pitchFamily="2" charset="0"/>
                </a:rPr>
                <a:t>52719640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10410" y="2399583"/>
            <a:ext cx="2313454" cy="1303336"/>
            <a:chOff x="6573373" y="2336800"/>
            <a:chExt cx="2313454" cy="1303336"/>
          </a:xfrm>
        </p:grpSpPr>
        <p:sp>
          <p:nvSpPr>
            <p:cNvPr id="9" name="TextBox 8"/>
            <p:cNvSpPr txBox="1"/>
            <p:nvPr/>
          </p:nvSpPr>
          <p:spPr>
            <a:xfrm>
              <a:off x="6935650" y="2336800"/>
              <a:ext cx="15888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SECRET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3373" y="3055361"/>
              <a:ext cx="2313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DOCUMENT</a:t>
              </a: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07" y="1693449"/>
            <a:ext cx="1141656" cy="5493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96308" y="3874805"/>
            <a:ext cx="1141656" cy="54936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96733" y="1584960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896732" y="3766316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53" y="1761314"/>
            <a:ext cx="1141656" cy="549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976179" y="1652825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75755" y="3879225"/>
            <a:ext cx="1141656" cy="54936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976179" y="3770736"/>
            <a:ext cx="1540806" cy="6578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304558" y="4955847"/>
            <a:ext cx="3240000" cy="798753"/>
            <a:chOff x="4101858" y="4961966"/>
            <a:chExt cx="3240000" cy="798753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101858" y="4961966"/>
              <a:ext cx="3240000" cy="7987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597152" y="5102491"/>
              <a:ext cx="2249412" cy="515361"/>
              <a:chOff x="2645632" y="2174498"/>
              <a:chExt cx="2249412" cy="515361"/>
            </a:xfrm>
          </p:grpSpPr>
          <p:sp>
            <p:nvSpPr>
              <p:cNvPr id="29" name="직사각형 28"/>
              <p:cNvSpPr>
                <a:spLocks/>
              </p:cNvSpPr>
              <p:nvPr/>
            </p:nvSpPr>
            <p:spPr>
              <a:xfrm>
                <a:off x="2645632" y="2174498"/>
                <a:ext cx="1610464" cy="5153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394923" y="2182119"/>
                <a:ext cx="500121" cy="50012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4462479" y="2296476"/>
                <a:ext cx="339075" cy="290912"/>
                <a:chOff x="4462479" y="2296476"/>
                <a:chExt cx="339075" cy="290912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4711646" y="2296476"/>
                  <a:ext cx="89908" cy="1752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4571788" y="2439799"/>
                  <a:ext cx="229766" cy="8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/>
                <p:cNvSpPr/>
                <p:nvPr/>
              </p:nvSpPr>
              <p:spPr>
                <a:xfrm rot="16200000">
                  <a:off x="4426982" y="2412033"/>
                  <a:ext cx="210852" cy="13985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4951040" y="5080663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latin typeface="DS-Digital" pitchFamily="2" charset="0"/>
                </a:rPr>
                <a:t>code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560051" y="3235332"/>
            <a:ext cx="312636" cy="415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10800000">
            <a:off x="2526682" y="3136222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304479" y="5039208"/>
            <a:ext cx="2000219" cy="432000"/>
            <a:chOff x="6095467" y="5356428"/>
            <a:chExt cx="2000219" cy="432000"/>
          </a:xfrm>
        </p:grpSpPr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339981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068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2819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08200" y="4979692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DS-Digital" pitchFamily="2" charset="0"/>
              </a:rPr>
              <a:t>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993425" y="867247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smtClean="0">
                <a:latin typeface="Algerian" panose="04020705040A02060702" pitchFamily="82" charset="0"/>
              </a:rPr>
              <a:t>SECRET CODE</a:t>
            </a:r>
            <a:endParaRPr lang="ko-KR" altLang="en-US" sz="240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64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2047136" y="1465839"/>
            <a:ext cx="3240000" cy="32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6138852" y="1465839"/>
            <a:ext cx="3240000" cy="3240000"/>
          </a:xfrm>
          <a:prstGeom prst="rect">
            <a:avLst/>
          </a:prstGeom>
          <a:pattFill prst="pct75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62295" y="2170983"/>
            <a:ext cx="911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ZERO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489" y="2170983"/>
            <a:ext cx="84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1415" y="3538759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56276" y="2118066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 rot="14133260">
            <a:off x="2854244" y="281250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18" name="TextBox 17"/>
          <p:cNvSpPr txBox="1"/>
          <p:nvPr/>
        </p:nvSpPr>
        <p:spPr>
          <a:xfrm rot="18240000">
            <a:off x="3904367" y="2830259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endParaRPr lang="en-US" altLang="ko-KR" sz="3200" b="1" smtClean="0">
              <a:solidFill>
                <a:schemeClr val="bg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5837" y="2101127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 rot="14133260">
            <a:off x="6913805" y="2846363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</p:txBody>
      </p:sp>
      <p:sp>
        <p:nvSpPr>
          <p:cNvPr id="24" name="TextBox 23"/>
          <p:cNvSpPr txBox="1"/>
          <p:nvPr/>
        </p:nvSpPr>
        <p:spPr>
          <a:xfrm rot="18240000">
            <a:off x="7963928" y="2864120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endParaRPr lang="en-US" altLang="ko-KR" sz="3200" b="1" smtClean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6584286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7004793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8153299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8573806" y="223489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7578852" y="3592579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0618" y="4943681"/>
            <a:ext cx="3240000" cy="798753"/>
            <a:chOff x="4101858" y="4961966"/>
            <a:chExt cx="3240000" cy="798753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4101858" y="4961966"/>
              <a:ext cx="3240000" cy="7987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>
              <a:spLocks noChangeAspect="1"/>
            </p:cNvSpPr>
            <p:nvPr/>
          </p:nvSpPr>
          <p:spPr>
            <a:xfrm>
              <a:off x="5288919" y="5181340"/>
              <a:ext cx="360000" cy="360000"/>
            </a:xfrm>
            <a:prstGeom prst="rect">
              <a:avLst/>
            </a:prstGeom>
            <a:solidFill>
              <a:srgbClr val="A6A6A6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1</a:t>
              </a:r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5756713" y="5100376"/>
              <a:ext cx="360000" cy="519051"/>
              <a:chOff x="5756713" y="5124191"/>
              <a:chExt cx="360000" cy="519051"/>
            </a:xfrm>
          </p:grpSpPr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756713" y="5124191"/>
                <a:ext cx="360000" cy="519051"/>
              </a:xfrm>
              <a:prstGeom prst="rect">
                <a:avLst/>
              </a:prstGeom>
              <a:solidFill>
                <a:srgbClr val="A6A6A6"/>
              </a:solidFill>
              <a:ln w="254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명조 ExtraBold" panose="02020603020101020101" pitchFamily="18" charset="-127"/>
                    <a:ea typeface="나눔명조 ExtraBold" panose="02020603020101020101" pitchFamily="18" charset="-127"/>
                  </a:rPr>
                  <a:t>2</a:t>
                </a:r>
              </a:p>
              <a:p>
                <a:pPr algn="ctr"/>
                <a:endParaRPr lang="ko-KR" alt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endParaRPr>
              </a:p>
            </p:txBody>
          </p:sp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5882713" y="5478091"/>
                <a:ext cx="108000" cy="108000"/>
              </a:xfrm>
              <a:prstGeom prst="ellipse">
                <a:avLst/>
              </a:prstGeom>
              <a:noFill/>
              <a:ln w="22225"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5004178" y="5082091"/>
            <a:ext cx="2531219" cy="432000"/>
            <a:chOff x="5564467" y="5356428"/>
            <a:chExt cx="2531219" cy="432000"/>
          </a:xfrm>
        </p:grpSpPr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5564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>
              <a:spLocks noChangeAspect="1"/>
            </p:cNvSpPr>
            <p:nvPr/>
          </p:nvSpPr>
          <p:spPr>
            <a:xfrm>
              <a:off x="6095467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>
              <a:spLocks noChangeAspect="1"/>
            </p:cNvSpPr>
            <p:nvPr/>
          </p:nvSpPr>
          <p:spPr>
            <a:xfrm>
              <a:off x="6617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7148305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>
              <a:spLocks noChangeAspect="1"/>
            </p:cNvSpPr>
            <p:nvPr/>
          </p:nvSpPr>
          <p:spPr>
            <a:xfrm>
              <a:off x="7663686" y="5356428"/>
              <a:ext cx="432000" cy="432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66129" y="5120659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2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195</Words>
  <Application>Microsoft Office PowerPoint</Application>
  <PresentationFormat>와이드스크린</PresentationFormat>
  <Paragraphs>133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나눔명조 ExtraBold</vt:lpstr>
      <vt:lpstr>맑은 고딕</vt:lpstr>
      <vt:lpstr>세방고딕 Bold</vt:lpstr>
      <vt:lpstr>Algerian</vt:lpstr>
      <vt:lpstr>Arial</vt:lpstr>
      <vt:lpstr>Calibri Light</vt:lpstr>
      <vt:lpstr>Cambria Math</vt:lpstr>
      <vt:lpstr>DS-Digital</vt:lpstr>
      <vt:lpstr>Tempus Sans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98</cp:revision>
  <dcterms:created xsi:type="dcterms:W3CDTF">2022-02-04T11:55:19Z</dcterms:created>
  <dcterms:modified xsi:type="dcterms:W3CDTF">2022-07-03T18:15:59Z</dcterms:modified>
</cp:coreProperties>
</file>