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9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8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0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4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3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3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1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857A-3208-4EBB-B387-1199044F3D31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E5AE-9C2A-4059-9002-EF292075C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17374" y="420310"/>
            <a:ext cx="7843155" cy="4363961"/>
            <a:chOff x="2917374" y="420310"/>
            <a:chExt cx="7843155" cy="4363961"/>
          </a:xfrm>
        </p:grpSpPr>
        <p:sp>
          <p:nvSpPr>
            <p:cNvPr id="4" name="직사각형 3"/>
            <p:cNvSpPr/>
            <p:nvPr/>
          </p:nvSpPr>
          <p:spPr>
            <a:xfrm>
              <a:off x="2917374" y="1425121"/>
              <a:ext cx="2755900" cy="2717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</a:t>
              </a:r>
              <a:r>
                <a:rPr lang="en-US" altLang="ko-KR" smtClean="0">
                  <a:solidFill>
                    <a:schemeClr val="tx1"/>
                  </a:solidFill>
                </a:rPr>
                <a:t>pple_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원통 4"/>
            <p:cNvSpPr/>
            <p:nvPr/>
          </p:nvSpPr>
          <p:spPr>
            <a:xfrm>
              <a:off x="7086600" y="1077686"/>
              <a:ext cx="3673929" cy="3706585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98944" y="2198914"/>
              <a:ext cx="2065565" cy="50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apple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42058" y="2916463"/>
              <a:ext cx="1238116" cy="110218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80173" y="420310"/>
              <a:ext cx="886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H.D.</a:t>
              </a:r>
              <a:endParaRPr lang="ko-KR" altLang="en-US" sz="2800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2854" y="816076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메모장</a:t>
              </a:r>
              <a:endParaRPr lang="ko-KR" altLang="en-US" sz="2800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5964366" y="2426606"/>
              <a:ext cx="849085" cy="71482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518" y="4063093"/>
              <a:ext cx="1321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부수 데이터</a:t>
              </a:r>
              <a:endParaRPr lang="ko-KR" altLang="en-US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06356" y="2784864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실제 데이터</a:t>
              </a:r>
              <a:endParaRPr lang="ko-KR" altLang="en-US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4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228" y="420310"/>
            <a:ext cx="10604301" cy="4968117"/>
            <a:chOff x="156228" y="420310"/>
            <a:chExt cx="10604301" cy="4968117"/>
          </a:xfrm>
        </p:grpSpPr>
        <p:sp>
          <p:nvSpPr>
            <p:cNvPr id="4" name="직사각형 3"/>
            <p:cNvSpPr/>
            <p:nvPr/>
          </p:nvSpPr>
          <p:spPr>
            <a:xfrm>
              <a:off x="1943391" y="1300843"/>
              <a:ext cx="3747826" cy="348342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원통 4"/>
            <p:cNvSpPr/>
            <p:nvPr/>
          </p:nvSpPr>
          <p:spPr>
            <a:xfrm>
              <a:off x="7086600" y="1077686"/>
              <a:ext cx="3673929" cy="3706585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98944" y="2198914"/>
              <a:ext cx="2065565" cy="50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apple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42058" y="2916463"/>
              <a:ext cx="1238116" cy="110218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80173" y="420310"/>
              <a:ext cx="886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H.D.</a:t>
              </a:r>
              <a:endParaRPr lang="ko-KR" altLang="en-US" sz="2800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3319" y="554466"/>
              <a:ext cx="1947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메인 메모리</a:t>
              </a:r>
              <a:endParaRPr lang="ko-KR" altLang="en-US" sz="2800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518" y="4063093"/>
              <a:ext cx="1321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부수 데이터</a:t>
              </a:r>
              <a:endParaRPr lang="ko-KR" altLang="en-US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06356" y="2784864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실제 데이터</a:t>
              </a:r>
              <a:endParaRPr lang="ko-KR" altLang="en-US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16630" y="1921781"/>
              <a:ext cx="1601347" cy="15457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43319" y="3825647"/>
              <a:ext cx="1945072" cy="3859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7580" y="4247759"/>
              <a:ext cx="97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 </a:t>
              </a:r>
              <a:r>
                <a:rPr lang="en-US" altLang="ko-KR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buffer</a:t>
              </a:r>
              <a:endParaRPr lang="ko-KR" altLang="en-US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65918" y="1513958"/>
              <a:ext cx="1899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FILE </a:t>
              </a:r>
              <a:r>
                <a:rPr lang="ko-KR" altLang="en-US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구조체 변수</a:t>
              </a:r>
              <a:endParaRPr lang="ko-KR" altLang="en-US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635485" y="2743199"/>
              <a:ext cx="499601" cy="1274502"/>
            </a:xfrm>
            <a:custGeom>
              <a:avLst/>
              <a:gdLst>
                <a:gd name="connsiteX0" fmla="*/ 662570 w 662570"/>
                <a:gd name="connsiteY0" fmla="*/ 0 h 1274502"/>
                <a:gd name="connsiteX1" fmla="*/ 303341 w 662570"/>
                <a:gd name="connsiteY1" fmla="*/ 97972 h 1274502"/>
                <a:gd name="connsiteX2" fmla="*/ 107398 w 662570"/>
                <a:gd name="connsiteY2" fmla="*/ 244929 h 1274502"/>
                <a:gd name="connsiteX3" fmla="*/ 9427 w 662570"/>
                <a:gd name="connsiteY3" fmla="*/ 538843 h 1274502"/>
                <a:gd name="connsiteX4" fmla="*/ 9427 w 662570"/>
                <a:gd name="connsiteY4" fmla="*/ 898072 h 1274502"/>
                <a:gd name="connsiteX5" fmla="*/ 58412 w 662570"/>
                <a:gd name="connsiteY5" fmla="*/ 1126672 h 1274502"/>
                <a:gd name="connsiteX6" fmla="*/ 205370 w 662570"/>
                <a:gd name="connsiteY6" fmla="*/ 1224643 h 1274502"/>
                <a:gd name="connsiteX7" fmla="*/ 531941 w 662570"/>
                <a:gd name="connsiteY7" fmla="*/ 1273629 h 1274502"/>
                <a:gd name="connsiteX8" fmla="*/ 564598 w 662570"/>
                <a:gd name="connsiteY8" fmla="*/ 1257300 h 1274502"/>
                <a:gd name="connsiteX9" fmla="*/ 548270 w 662570"/>
                <a:gd name="connsiteY9" fmla="*/ 1257300 h 127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570" h="1274502">
                  <a:moveTo>
                    <a:pt x="662570" y="0"/>
                  </a:moveTo>
                  <a:cubicBezTo>
                    <a:pt x="529220" y="28575"/>
                    <a:pt x="395870" y="57150"/>
                    <a:pt x="303341" y="97972"/>
                  </a:cubicBezTo>
                  <a:cubicBezTo>
                    <a:pt x="210812" y="138794"/>
                    <a:pt x="156384" y="171451"/>
                    <a:pt x="107398" y="244929"/>
                  </a:cubicBezTo>
                  <a:cubicBezTo>
                    <a:pt x="58412" y="318407"/>
                    <a:pt x="25756" y="429986"/>
                    <a:pt x="9427" y="538843"/>
                  </a:cubicBezTo>
                  <a:cubicBezTo>
                    <a:pt x="-6902" y="647700"/>
                    <a:pt x="1263" y="800101"/>
                    <a:pt x="9427" y="898072"/>
                  </a:cubicBezTo>
                  <a:cubicBezTo>
                    <a:pt x="17591" y="996043"/>
                    <a:pt x="25755" y="1072244"/>
                    <a:pt x="58412" y="1126672"/>
                  </a:cubicBezTo>
                  <a:cubicBezTo>
                    <a:pt x="91069" y="1181100"/>
                    <a:pt x="126449" y="1200150"/>
                    <a:pt x="205370" y="1224643"/>
                  </a:cubicBezTo>
                  <a:cubicBezTo>
                    <a:pt x="284291" y="1249136"/>
                    <a:pt x="531941" y="1273629"/>
                    <a:pt x="531941" y="1273629"/>
                  </a:cubicBezTo>
                  <a:cubicBezTo>
                    <a:pt x="591812" y="1279072"/>
                    <a:pt x="564598" y="1257300"/>
                    <a:pt x="564598" y="1257300"/>
                  </a:cubicBezTo>
                  <a:cubicBezTo>
                    <a:pt x="567319" y="1254579"/>
                    <a:pt x="557794" y="1255939"/>
                    <a:pt x="548270" y="12573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408714" y="2450419"/>
              <a:ext cx="2902259" cy="509876"/>
            </a:xfrm>
            <a:custGeom>
              <a:avLst/>
              <a:gdLst>
                <a:gd name="connsiteX0" fmla="*/ 3020786 w 3020786"/>
                <a:gd name="connsiteY0" fmla="*/ 1191855 h 1191855"/>
                <a:gd name="connsiteX1" fmla="*/ 2808515 w 3020786"/>
                <a:gd name="connsiteY1" fmla="*/ 653013 h 1191855"/>
                <a:gd name="connsiteX2" fmla="*/ 2612572 w 3020786"/>
                <a:gd name="connsiteY2" fmla="*/ 228470 h 1191855"/>
                <a:gd name="connsiteX3" fmla="*/ 2286000 w 3020786"/>
                <a:gd name="connsiteY3" fmla="*/ 32527 h 1191855"/>
                <a:gd name="connsiteX4" fmla="*/ 1910443 w 3020786"/>
                <a:gd name="connsiteY4" fmla="*/ 16198 h 1191855"/>
                <a:gd name="connsiteX5" fmla="*/ 1028700 w 3020786"/>
                <a:gd name="connsiteY5" fmla="*/ 195813 h 1191855"/>
                <a:gd name="connsiteX6" fmla="*/ 0 w 3020786"/>
                <a:gd name="connsiteY6" fmla="*/ 587698 h 1191855"/>
                <a:gd name="connsiteX7" fmla="*/ 0 w 3020786"/>
                <a:gd name="connsiteY7" fmla="*/ 587698 h 11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0786" h="1191855">
                  <a:moveTo>
                    <a:pt x="3020786" y="1191855"/>
                  </a:moveTo>
                  <a:cubicBezTo>
                    <a:pt x="2948668" y="1002716"/>
                    <a:pt x="2876551" y="813577"/>
                    <a:pt x="2808515" y="653013"/>
                  </a:cubicBezTo>
                  <a:cubicBezTo>
                    <a:pt x="2740479" y="492449"/>
                    <a:pt x="2699658" y="331884"/>
                    <a:pt x="2612572" y="228470"/>
                  </a:cubicBezTo>
                  <a:cubicBezTo>
                    <a:pt x="2525486" y="125056"/>
                    <a:pt x="2403021" y="67906"/>
                    <a:pt x="2286000" y="32527"/>
                  </a:cubicBezTo>
                  <a:cubicBezTo>
                    <a:pt x="2168979" y="-2852"/>
                    <a:pt x="2119993" y="-11016"/>
                    <a:pt x="1910443" y="16198"/>
                  </a:cubicBezTo>
                  <a:cubicBezTo>
                    <a:pt x="1700893" y="43412"/>
                    <a:pt x="1347107" y="100563"/>
                    <a:pt x="1028700" y="195813"/>
                  </a:cubicBezTo>
                  <a:cubicBezTo>
                    <a:pt x="710293" y="291063"/>
                    <a:pt x="0" y="587698"/>
                    <a:pt x="0" y="587698"/>
                  </a:cubicBezTo>
                  <a:lnTo>
                    <a:pt x="0" y="587698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>
              <a:stCxn id="6" idx="1"/>
            </p:cNvCxnSpPr>
            <p:nvPr/>
          </p:nvCxnSpPr>
          <p:spPr>
            <a:xfrm flipH="1">
              <a:off x="4788391" y="2452914"/>
              <a:ext cx="3110553" cy="156478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위쪽 화살표 설명선 26"/>
            <p:cNvSpPr/>
            <p:nvPr/>
          </p:nvSpPr>
          <p:spPr>
            <a:xfrm>
              <a:off x="2481944" y="4555236"/>
              <a:ext cx="2694213" cy="833191"/>
            </a:xfrm>
            <a:prstGeom prst="upArrowCallout">
              <a:avLst>
                <a:gd name="adj1" fmla="val 25000"/>
                <a:gd name="adj2" fmla="val 25000"/>
                <a:gd name="adj3" fmla="val 19121"/>
                <a:gd name="adj4" fmla="val 64977"/>
              </a:avLst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rgbClr val="00206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실제 데이터를 저장할 공간</a:t>
              </a:r>
              <a:endParaRPr lang="ko-KR" altLang="en-US" sz="1600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8" name="도넛 27"/>
            <p:cNvSpPr/>
            <p:nvPr/>
          </p:nvSpPr>
          <p:spPr>
            <a:xfrm>
              <a:off x="2350516" y="1244866"/>
              <a:ext cx="2880873" cy="3539405"/>
            </a:xfrm>
            <a:prstGeom prst="donut">
              <a:avLst>
                <a:gd name="adj" fmla="val 4610"/>
              </a:avLst>
            </a:prstGeom>
            <a:solidFill>
              <a:srgbClr val="92D050">
                <a:alpha val="48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톱니 모양의 오른쪽 화살표 28"/>
            <p:cNvSpPr/>
            <p:nvPr/>
          </p:nvSpPr>
          <p:spPr>
            <a:xfrm rot="19481255">
              <a:off x="1684366" y="3652202"/>
              <a:ext cx="770130" cy="416809"/>
            </a:xfrm>
            <a:prstGeom prst="notchedRightArrow">
              <a:avLst/>
            </a:prstGeom>
            <a:solidFill>
              <a:srgbClr val="92D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6228" y="4048222"/>
              <a:ext cx="1794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rgbClr val="92D050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스트림 파일</a:t>
              </a:r>
              <a:endParaRPr lang="en-US" altLang="ko-KR" sz="2000" smtClean="0">
                <a:solidFill>
                  <a:srgbClr val="92D050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en-US" altLang="ko-KR" sz="2000" smtClean="0">
                  <a:solidFill>
                    <a:srgbClr val="92D050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(stream </a:t>
              </a:r>
              <a:r>
                <a:rPr lang="en-US" altLang="ko-KR" sz="2000" smtClean="0">
                  <a:solidFill>
                    <a:srgbClr val="92D050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file</a:t>
              </a:r>
              <a:r>
                <a:rPr lang="en-US" altLang="ko-KR" sz="2000" smtClean="0">
                  <a:solidFill>
                    <a:srgbClr val="92D050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)</a:t>
              </a:r>
              <a:endParaRPr lang="ko-KR" altLang="en-US" sz="2000">
                <a:solidFill>
                  <a:srgbClr val="92D050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21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89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페이북 OTF Medium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2022-06-01T02:51:47Z</dcterms:created>
  <dcterms:modified xsi:type="dcterms:W3CDTF">2022-06-01T03:47:44Z</dcterms:modified>
</cp:coreProperties>
</file>