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8" r:id="rId2"/>
    <p:sldId id="256" r:id="rId3"/>
    <p:sldId id="257" r:id="rId4"/>
    <p:sldId id="262" r:id="rId5"/>
    <p:sldId id="286" r:id="rId6"/>
    <p:sldId id="263" r:id="rId7"/>
    <p:sldId id="287" r:id="rId8"/>
    <p:sldId id="288" r:id="rId9"/>
    <p:sldId id="289" r:id="rId10"/>
    <p:sldId id="290" r:id="rId11"/>
    <p:sldId id="259" r:id="rId12"/>
    <p:sldId id="260" r:id="rId13"/>
    <p:sldId id="264" r:id="rId14"/>
    <p:sldId id="261" r:id="rId15"/>
    <p:sldId id="265" r:id="rId16"/>
    <p:sldId id="267" r:id="rId17"/>
    <p:sldId id="266" r:id="rId18"/>
    <p:sldId id="269" r:id="rId19"/>
    <p:sldId id="268" r:id="rId20"/>
    <p:sldId id="270" r:id="rId21"/>
    <p:sldId id="271" r:id="rId22"/>
    <p:sldId id="272" r:id="rId23"/>
    <p:sldId id="273" r:id="rId24"/>
    <p:sldId id="275" r:id="rId25"/>
    <p:sldId id="276" r:id="rId26"/>
    <p:sldId id="279" r:id="rId27"/>
    <p:sldId id="277" r:id="rId28"/>
    <p:sldId id="274" r:id="rId29"/>
    <p:sldId id="280" r:id="rId30"/>
    <p:sldId id="281" r:id="rId31"/>
    <p:sldId id="282" r:id="rId32"/>
    <p:sldId id="283" r:id="rId33"/>
    <p:sldId id="284" r:id="rId34"/>
    <p:sldId id="285" r:id="rId35"/>
    <p:sldId id="291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685"/>
    <a:srgbClr val="595959"/>
    <a:srgbClr val="FFE9E5"/>
    <a:srgbClr val="000000"/>
    <a:srgbClr val="B1D614"/>
    <a:srgbClr val="8BA810"/>
    <a:srgbClr val="DCF37F"/>
    <a:srgbClr val="EFF9C3"/>
    <a:srgbClr val="65D5D2"/>
    <a:srgbClr val="278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/>
  </p:normalViewPr>
  <p:slideViewPr>
    <p:cSldViewPr snapToGrid="0">
      <p:cViewPr>
        <p:scale>
          <a:sx n="150" d="100"/>
          <a:sy n="150" d="100"/>
        </p:scale>
        <p:origin x="-1680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54EEF-D5DA-4D66-9B4E-37EF1BDD1C42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187B0-C6EE-4E4D-9197-B4DC4224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70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힌트</a:t>
            </a:r>
            <a:r>
              <a:rPr lang="en-US" altLang="ko-KR" smtClean="0"/>
              <a:t>1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단서의 왼쪽 상단에 있는 문양은 그 단서 고유의 문양입니다</a:t>
            </a:r>
            <a:r>
              <a:rPr lang="en-US" altLang="ko-KR" smtClean="0"/>
              <a:t>. </a:t>
            </a:r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ko-KR" altLang="en-US" smtClean="0"/>
              <a:t>같은 문양의 단서는 서로 동일한 단서입니다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힌트</a:t>
            </a:r>
            <a:r>
              <a:rPr lang="en-US" altLang="ko-KR" smtClean="0"/>
              <a:t>2 : </a:t>
            </a:r>
            <a:r>
              <a:rPr lang="ko-KR" altLang="en-US" smtClean="0"/>
              <a:t>시계에 바늘이 빠져있네요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51638-961E-46A6-9E45-007B5204D08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981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94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4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42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8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7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42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76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66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39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59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2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Relationship Id="rId9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207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3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5683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7" y="-182079"/>
            <a:ext cx="9149379" cy="6858000"/>
          </a:xfrm>
          <a:prstGeom prst="rect">
            <a:avLst/>
          </a:prstGeom>
          <a:solidFill>
            <a:schemeClr val="accent1"/>
          </a:solidFill>
        </p:spPr>
      </p:pic>
      <p:grpSp>
        <p:nvGrpSpPr>
          <p:cNvPr id="47" name="그룹 46"/>
          <p:cNvGrpSpPr/>
          <p:nvPr/>
        </p:nvGrpSpPr>
        <p:grpSpPr>
          <a:xfrm>
            <a:off x="7288330" y="467172"/>
            <a:ext cx="2880000" cy="2880000"/>
            <a:chOff x="7294115" y="1444103"/>
            <a:chExt cx="2880000" cy="2880000"/>
          </a:xfrm>
        </p:grpSpPr>
        <p:sp>
          <p:nvSpPr>
            <p:cNvPr id="3" name="직사각형 2"/>
            <p:cNvSpPr>
              <a:spLocks noChangeAspect="1"/>
            </p:cNvSpPr>
            <p:nvPr/>
          </p:nvSpPr>
          <p:spPr>
            <a:xfrm>
              <a:off x="7294115" y="1444103"/>
              <a:ext cx="2880000" cy="2880000"/>
            </a:xfrm>
            <a:prstGeom prst="rect">
              <a:avLst/>
            </a:prstGeom>
            <a:solidFill>
              <a:srgbClr val="FFE9E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8156700" y="1857311"/>
              <a:ext cx="1154829" cy="334454"/>
              <a:chOff x="4221018" y="2216727"/>
              <a:chExt cx="1371360" cy="397164"/>
            </a:xfrm>
            <a:solidFill>
              <a:schemeClr val="bg1"/>
            </a:solidFill>
          </p:grpSpPr>
          <p:sp>
            <p:nvSpPr>
              <p:cNvPr id="5" name="직사각형 4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" name="직사각형 5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solidFill>
                <a:srgbClr val="FFC6B9"/>
              </a:solidFill>
              <a:ln w="2540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7540683" y="2320514"/>
              <a:ext cx="2386863" cy="334454"/>
              <a:chOff x="3919955" y="2698201"/>
              <a:chExt cx="2834400" cy="397164"/>
            </a:xfrm>
            <a:solidFill>
              <a:schemeClr val="bg1"/>
            </a:solidFill>
          </p:grpSpPr>
          <p:grpSp>
            <p:nvGrpSpPr>
              <p:cNvPr id="9" name="그룹 8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14" name="직사각형 13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11" name="직사각형 10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7" name="그룹 16"/>
            <p:cNvGrpSpPr/>
            <p:nvPr/>
          </p:nvGrpSpPr>
          <p:grpSpPr>
            <a:xfrm>
              <a:off x="7540683" y="2783717"/>
              <a:ext cx="2386863" cy="334454"/>
              <a:chOff x="3919955" y="2698201"/>
              <a:chExt cx="2834400" cy="397164"/>
            </a:xfrm>
            <a:solidFill>
              <a:schemeClr val="bg1"/>
            </a:solidFill>
          </p:grpSpPr>
          <p:grpSp>
            <p:nvGrpSpPr>
              <p:cNvPr id="18" name="그룹 17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23" name="직사각형 22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5" name="직사각형 24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" name="그룹 18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20" name="직사각형 19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6" name="그룹 25"/>
            <p:cNvGrpSpPr/>
            <p:nvPr/>
          </p:nvGrpSpPr>
          <p:grpSpPr>
            <a:xfrm>
              <a:off x="7948469" y="3246921"/>
              <a:ext cx="1565507" cy="334454"/>
              <a:chOff x="4453475" y="3717811"/>
              <a:chExt cx="1859040" cy="397164"/>
            </a:xfrm>
            <a:solidFill>
              <a:schemeClr val="bg1"/>
            </a:solidFill>
          </p:grpSpPr>
          <p:grpSp>
            <p:nvGrpSpPr>
              <p:cNvPr id="27" name="그룹 26"/>
              <p:cNvGrpSpPr/>
              <p:nvPr/>
            </p:nvGrpSpPr>
            <p:grpSpPr>
              <a:xfrm>
                <a:off x="4453475" y="371781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29" name="직사각형 28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직사각형 29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31" name="직사각형 30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" name="직사각형 27"/>
              <p:cNvSpPr>
                <a:spLocks noChangeAspect="1"/>
              </p:cNvSpPr>
              <p:nvPr/>
            </p:nvSpPr>
            <p:spPr>
              <a:xfrm>
                <a:off x="5916515" y="3717811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2" name="직선 화살표 연결선 31"/>
            <p:cNvCxnSpPr>
              <a:stCxn id="16" idx="2"/>
              <a:endCxn id="29" idx="0"/>
            </p:cNvCxnSpPr>
            <p:nvPr/>
          </p:nvCxnSpPr>
          <p:spPr>
            <a:xfrm flipH="1">
              <a:off x="8115206" y="2654968"/>
              <a:ext cx="413569" cy="591953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endCxn id="13" idx="0"/>
            </p:cNvCxnSpPr>
            <p:nvPr/>
          </p:nvCxnSpPr>
          <p:spPr>
            <a:xfrm>
              <a:off x="9303918" y="1960933"/>
              <a:ext cx="456891" cy="359581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>
              <a:spLocks noChangeAspect="1"/>
            </p:cNvSpPr>
            <p:nvPr/>
          </p:nvSpPr>
          <p:spPr>
            <a:xfrm>
              <a:off x="8156700" y="3867655"/>
              <a:ext cx="333474" cy="334454"/>
            </a:xfrm>
            <a:prstGeom prst="rect">
              <a:avLst/>
            </a:prstGeom>
            <a:solidFill>
              <a:srgbClr val="FFC6B9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>
              <a:spLocks noChangeAspect="1"/>
            </p:cNvSpPr>
            <p:nvPr/>
          </p:nvSpPr>
          <p:spPr>
            <a:xfrm>
              <a:off x="8557858" y="3867655"/>
              <a:ext cx="333474" cy="334454"/>
            </a:xfrm>
            <a:prstGeom prst="rect">
              <a:avLst/>
            </a:prstGeom>
            <a:solidFill>
              <a:srgbClr val="FFC6B9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화살표 연결선 35"/>
            <p:cNvCxnSpPr>
              <a:stCxn id="29" idx="2"/>
              <a:endCxn id="34" idx="0"/>
            </p:cNvCxnSpPr>
            <p:nvPr/>
          </p:nvCxnSpPr>
          <p:spPr>
            <a:xfrm>
              <a:off x="8115206" y="3581375"/>
              <a:ext cx="208231" cy="286280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34" idx="0"/>
              <a:endCxn id="7" idx="2"/>
            </p:cNvCxnSpPr>
            <p:nvPr/>
          </p:nvCxnSpPr>
          <p:spPr>
            <a:xfrm flipV="1">
              <a:off x="8323437" y="2191765"/>
              <a:ext cx="821355" cy="1675890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13" idx="2"/>
            </p:cNvCxnSpPr>
            <p:nvPr/>
          </p:nvCxnSpPr>
          <p:spPr>
            <a:xfrm flipH="1">
              <a:off x="8832850" y="2654968"/>
              <a:ext cx="927959" cy="1222823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35" idx="0"/>
              <a:endCxn id="12" idx="2"/>
            </p:cNvCxnSpPr>
            <p:nvPr/>
          </p:nvCxnSpPr>
          <p:spPr>
            <a:xfrm flipV="1">
              <a:off x="8724595" y="2654968"/>
              <a:ext cx="625537" cy="1212687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12" idx="0"/>
            </p:cNvCxnSpPr>
            <p:nvPr/>
          </p:nvCxnSpPr>
          <p:spPr>
            <a:xfrm flipV="1">
              <a:off x="9350132" y="1857311"/>
              <a:ext cx="410677" cy="463203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rot="7944674">
              <a:off x="9679040" y="1555668"/>
              <a:ext cx="3706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solidFill>
                    <a:srgbClr val="FF3300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…</a:t>
              </a:r>
              <a:endParaRPr lang="ko-KR" altLang="en-US" sz="1600">
                <a:solidFill>
                  <a:srgbClr val="FF3300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cxnSp>
          <p:nvCxnSpPr>
            <p:cNvPr id="42" name="직선 화살표 연결선 41"/>
            <p:cNvCxnSpPr>
              <a:endCxn id="16" idx="0"/>
            </p:cNvCxnSpPr>
            <p:nvPr/>
          </p:nvCxnSpPr>
          <p:spPr>
            <a:xfrm>
              <a:off x="7948469" y="1960933"/>
              <a:ext cx="580306" cy="359581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589774" y="1724945"/>
              <a:ext cx="4443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smtClean="0">
                  <a:solidFill>
                    <a:srgbClr val="FF33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시작</a:t>
              </a:r>
              <a:endParaRPr lang="ko-KR" altLang="en-US" sz="1050">
                <a:solidFill>
                  <a:srgbClr val="FF33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969791" y="3877791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= ?</a:t>
              </a:r>
              <a:endPara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581315" y="1444103"/>
            <a:ext cx="2880000" cy="2880000"/>
            <a:chOff x="3581315" y="1444103"/>
            <a:chExt cx="2880000" cy="2880000"/>
          </a:xfrm>
        </p:grpSpPr>
        <p:sp>
          <p:nvSpPr>
            <p:cNvPr id="46" name="직사각형 45"/>
            <p:cNvSpPr>
              <a:spLocks noChangeAspect="1"/>
            </p:cNvSpPr>
            <p:nvPr/>
          </p:nvSpPr>
          <p:spPr>
            <a:xfrm>
              <a:off x="3581315" y="1444103"/>
              <a:ext cx="2880000" cy="2880000"/>
            </a:xfrm>
            <a:prstGeom prst="rect">
              <a:avLst/>
            </a:prstGeom>
            <a:solidFill>
              <a:srgbClr val="FFE9E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443900" y="1857311"/>
              <a:ext cx="1154829" cy="334454"/>
              <a:chOff x="4221018" y="2216727"/>
              <a:chExt cx="1371360" cy="397164"/>
            </a:xfrm>
            <a:solidFill>
              <a:srgbClr val="FF7171"/>
            </a:solidFill>
          </p:grpSpPr>
          <p:sp>
            <p:nvSpPr>
              <p:cNvPr id="73" name="직사각형 72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  <a:endParaRPr lang="ko-KR" altLang="en-US" sz="14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75" name="직사각형 74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3827883" y="2320514"/>
              <a:ext cx="2386863" cy="334454"/>
              <a:chOff x="3919955" y="2698201"/>
              <a:chExt cx="2834400" cy="397164"/>
            </a:xfrm>
            <a:solidFill>
              <a:srgbClr val="FCA304"/>
            </a:solidFill>
          </p:grpSpPr>
          <p:grpSp>
            <p:nvGrpSpPr>
              <p:cNvPr id="65" name="그룹 64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70" name="직사각형 69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O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71" name="직사각형 70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72" name="직사각형 71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6" name="그룹 65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67" name="직사각형 66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직사각형 67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69" name="직사각형 68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E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50" name="그룹 49"/>
            <p:cNvGrpSpPr/>
            <p:nvPr/>
          </p:nvGrpSpPr>
          <p:grpSpPr>
            <a:xfrm>
              <a:off x="3827883" y="2783717"/>
              <a:ext cx="2386863" cy="334454"/>
              <a:chOff x="3919955" y="2698201"/>
              <a:chExt cx="2834400" cy="397164"/>
            </a:xfrm>
            <a:solidFill>
              <a:srgbClr val="FEEC02"/>
            </a:solidFill>
          </p:grpSpPr>
          <p:grpSp>
            <p:nvGrpSpPr>
              <p:cNvPr id="57" name="그룹 56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62" name="직사각형 61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Y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63" name="직사각형 62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직사각형 63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8" name="그룹 57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59" name="직사각형 58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직사각형 59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직사각형 60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W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51" name="그룹 50"/>
            <p:cNvGrpSpPr/>
            <p:nvPr/>
          </p:nvGrpSpPr>
          <p:grpSpPr>
            <a:xfrm>
              <a:off x="4235669" y="3246921"/>
              <a:ext cx="1565507" cy="334454"/>
              <a:chOff x="4453475" y="3717811"/>
              <a:chExt cx="1859040" cy="397164"/>
            </a:xfrm>
            <a:solidFill>
              <a:srgbClr val="3366FF"/>
            </a:solidFill>
          </p:grpSpPr>
          <p:grpSp>
            <p:nvGrpSpPr>
              <p:cNvPr id="52" name="그룹 51"/>
              <p:cNvGrpSpPr/>
              <p:nvPr/>
            </p:nvGrpSpPr>
            <p:grpSpPr>
              <a:xfrm>
                <a:off x="4453475" y="371781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54" name="직사각형 53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B</a:t>
                  </a:r>
                  <a:endParaRPr lang="ko-KR" altLang="en-US" sz="14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55" name="직사각형 54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3" name="직사각형 52"/>
              <p:cNvSpPr>
                <a:spLocks noChangeAspect="1"/>
              </p:cNvSpPr>
              <p:nvPr/>
            </p:nvSpPr>
            <p:spPr>
              <a:xfrm>
                <a:off x="5916515" y="3717811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sp>
        <p:nvSpPr>
          <p:cNvPr id="76" name="직사각형 75"/>
          <p:cNvSpPr>
            <a:spLocks noChangeAspect="1"/>
          </p:cNvSpPr>
          <p:nvPr/>
        </p:nvSpPr>
        <p:spPr>
          <a:xfrm>
            <a:off x="7288330" y="3445277"/>
            <a:ext cx="2880000" cy="2880000"/>
          </a:xfrm>
          <a:prstGeom prst="rect">
            <a:avLst/>
          </a:prstGeom>
          <a:solidFill>
            <a:srgbClr val="FFE9E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8150915" y="3858485"/>
            <a:ext cx="1154829" cy="334454"/>
            <a:chOff x="4221018" y="2216727"/>
            <a:chExt cx="1371360" cy="397164"/>
          </a:xfrm>
          <a:solidFill>
            <a:schemeClr val="bg1"/>
          </a:solidFill>
        </p:grpSpPr>
        <p:sp>
          <p:nvSpPr>
            <p:cNvPr id="78" name="직사각형 77"/>
            <p:cNvSpPr>
              <a:spLocks noChangeAspect="1"/>
            </p:cNvSpPr>
            <p:nvPr/>
          </p:nvSpPr>
          <p:spPr>
            <a:xfrm>
              <a:off x="4221018" y="2216727"/>
              <a:ext cx="396000" cy="397164"/>
            </a:xfrm>
            <a:prstGeom prst="rect">
              <a:avLst/>
            </a:prstGeom>
            <a:grp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9" name="직사각형 78"/>
            <p:cNvSpPr>
              <a:spLocks noChangeAspect="1"/>
            </p:cNvSpPr>
            <p:nvPr/>
          </p:nvSpPr>
          <p:spPr>
            <a:xfrm>
              <a:off x="4708698" y="2216727"/>
              <a:ext cx="396000" cy="397164"/>
            </a:xfrm>
            <a:prstGeom prst="rect">
              <a:avLst/>
            </a:prstGeom>
            <a:grp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>
              <a:spLocks noChangeAspect="1"/>
            </p:cNvSpPr>
            <p:nvPr/>
          </p:nvSpPr>
          <p:spPr>
            <a:xfrm>
              <a:off x="5196378" y="2216727"/>
              <a:ext cx="396000" cy="397164"/>
            </a:xfrm>
            <a:prstGeom prst="rect">
              <a:avLst/>
            </a:prstGeom>
            <a:solidFill>
              <a:srgbClr val="FFC6B9"/>
            </a:solidFill>
            <a:ln w="2540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7534898" y="4321688"/>
            <a:ext cx="2386863" cy="334454"/>
            <a:chOff x="3919955" y="2698201"/>
            <a:chExt cx="2834400" cy="397164"/>
          </a:xfrm>
          <a:solidFill>
            <a:schemeClr val="bg1"/>
          </a:solidFill>
        </p:grpSpPr>
        <p:grpSp>
          <p:nvGrpSpPr>
            <p:cNvPr id="82" name="그룹 81"/>
            <p:cNvGrpSpPr/>
            <p:nvPr/>
          </p:nvGrpSpPr>
          <p:grpSpPr>
            <a:xfrm>
              <a:off x="3919955" y="2698201"/>
              <a:ext cx="1371360" cy="397164"/>
              <a:chOff x="4221018" y="2216727"/>
              <a:chExt cx="1371360" cy="397164"/>
            </a:xfrm>
            <a:grpFill/>
          </p:grpSpPr>
          <p:sp>
            <p:nvSpPr>
              <p:cNvPr id="87" name="직사각형 86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solidFill>
                <a:srgbClr val="FFC6B9"/>
              </a:solidFill>
              <a:ln w="2540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5382995" y="2698201"/>
              <a:ext cx="1371360" cy="397164"/>
              <a:chOff x="4221018" y="2216727"/>
              <a:chExt cx="1371360" cy="397164"/>
            </a:xfrm>
            <a:grpFill/>
          </p:grpSpPr>
          <p:sp>
            <p:nvSpPr>
              <p:cNvPr id="84" name="직사각형 83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solidFill>
                <a:srgbClr val="FFC6B9"/>
              </a:solidFill>
              <a:ln w="2540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solidFill>
                <a:srgbClr val="FFC6B9"/>
              </a:solidFill>
              <a:ln w="2540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0" name="그룹 89"/>
          <p:cNvGrpSpPr/>
          <p:nvPr/>
        </p:nvGrpSpPr>
        <p:grpSpPr>
          <a:xfrm>
            <a:off x="7534898" y="4784891"/>
            <a:ext cx="2386863" cy="334454"/>
            <a:chOff x="3919955" y="2698201"/>
            <a:chExt cx="2834400" cy="397164"/>
          </a:xfrm>
          <a:solidFill>
            <a:schemeClr val="bg1"/>
          </a:solidFill>
        </p:grpSpPr>
        <p:grpSp>
          <p:nvGrpSpPr>
            <p:cNvPr id="91" name="그룹 90"/>
            <p:cNvGrpSpPr/>
            <p:nvPr/>
          </p:nvGrpSpPr>
          <p:grpSpPr>
            <a:xfrm>
              <a:off x="3919955" y="2698201"/>
              <a:ext cx="1371360" cy="397164"/>
              <a:chOff x="4221018" y="2216727"/>
              <a:chExt cx="1371360" cy="397164"/>
            </a:xfrm>
            <a:grpFill/>
          </p:grpSpPr>
          <p:sp>
            <p:nvSpPr>
              <p:cNvPr id="96" name="직사각형 95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98" name="직사각형 97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5382995" y="2698201"/>
              <a:ext cx="1371360" cy="397164"/>
              <a:chOff x="4221018" y="2216727"/>
              <a:chExt cx="1371360" cy="397164"/>
            </a:xfrm>
            <a:grpFill/>
          </p:grpSpPr>
          <p:sp>
            <p:nvSpPr>
              <p:cNvPr id="93" name="직사각형 92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9" name="그룹 98"/>
          <p:cNvGrpSpPr/>
          <p:nvPr/>
        </p:nvGrpSpPr>
        <p:grpSpPr>
          <a:xfrm>
            <a:off x="7942684" y="5248095"/>
            <a:ext cx="1565507" cy="334454"/>
            <a:chOff x="4453475" y="3717811"/>
            <a:chExt cx="1859040" cy="397164"/>
          </a:xfrm>
          <a:solidFill>
            <a:schemeClr val="bg1"/>
          </a:solidFill>
        </p:grpSpPr>
        <p:grpSp>
          <p:nvGrpSpPr>
            <p:cNvPr id="100" name="그룹 99"/>
            <p:cNvGrpSpPr/>
            <p:nvPr/>
          </p:nvGrpSpPr>
          <p:grpSpPr>
            <a:xfrm>
              <a:off x="4453475" y="3717811"/>
              <a:ext cx="1371360" cy="397164"/>
              <a:chOff x="4221018" y="2216727"/>
              <a:chExt cx="1371360" cy="397164"/>
            </a:xfrm>
            <a:grpFill/>
          </p:grpSpPr>
          <p:sp>
            <p:nvSpPr>
              <p:cNvPr id="102" name="직사각형 101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solidFill>
                <a:srgbClr val="FFC6B9"/>
              </a:solidFill>
              <a:ln w="2540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04" name="직사각형 103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1" name="직사각형 100"/>
            <p:cNvSpPr>
              <a:spLocks noChangeAspect="1"/>
            </p:cNvSpPr>
            <p:nvPr/>
          </p:nvSpPr>
          <p:spPr>
            <a:xfrm>
              <a:off x="5916515" y="3717811"/>
              <a:ext cx="396000" cy="397164"/>
            </a:xfrm>
            <a:prstGeom prst="rect">
              <a:avLst/>
            </a:prstGeom>
            <a:grp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5" name="직선 화살표 연결선 104"/>
          <p:cNvCxnSpPr>
            <a:stCxn id="89" idx="2"/>
            <a:endCxn id="102" idx="0"/>
          </p:cNvCxnSpPr>
          <p:nvPr/>
        </p:nvCxnSpPr>
        <p:spPr>
          <a:xfrm flipH="1">
            <a:off x="8109421" y="4656142"/>
            <a:ext cx="413569" cy="591953"/>
          </a:xfrm>
          <a:prstGeom prst="straightConnector1">
            <a:avLst/>
          </a:prstGeom>
          <a:ln w="34925">
            <a:solidFill>
              <a:srgbClr val="FF33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endCxn id="86" idx="0"/>
          </p:cNvCxnSpPr>
          <p:nvPr/>
        </p:nvCxnSpPr>
        <p:spPr>
          <a:xfrm>
            <a:off x="9298133" y="3962107"/>
            <a:ext cx="456891" cy="359581"/>
          </a:xfrm>
          <a:prstGeom prst="straightConnector1">
            <a:avLst/>
          </a:prstGeom>
          <a:ln w="34925">
            <a:solidFill>
              <a:srgbClr val="FF33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>
            <a:spLocks noChangeAspect="1"/>
          </p:cNvSpPr>
          <p:nvPr/>
        </p:nvSpPr>
        <p:spPr>
          <a:xfrm>
            <a:off x="8150915" y="5868829"/>
            <a:ext cx="333474" cy="334454"/>
          </a:xfrm>
          <a:prstGeom prst="rect">
            <a:avLst/>
          </a:prstGeom>
          <a:solidFill>
            <a:srgbClr val="FFC6B9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>
            <a:spLocks noChangeAspect="1"/>
          </p:cNvSpPr>
          <p:nvPr/>
        </p:nvSpPr>
        <p:spPr>
          <a:xfrm>
            <a:off x="8552073" y="5868829"/>
            <a:ext cx="333474" cy="334454"/>
          </a:xfrm>
          <a:prstGeom prst="rect">
            <a:avLst/>
          </a:prstGeom>
          <a:solidFill>
            <a:srgbClr val="FFC6B9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화살표 연결선 108"/>
          <p:cNvCxnSpPr>
            <a:stCxn id="102" idx="2"/>
            <a:endCxn id="107" idx="0"/>
          </p:cNvCxnSpPr>
          <p:nvPr/>
        </p:nvCxnSpPr>
        <p:spPr>
          <a:xfrm>
            <a:off x="8109421" y="5582549"/>
            <a:ext cx="208231" cy="286280"/>
          </a:xfrm>
          <a:prstGeom prst="straightConnector1">
            <a:avLst/>
          </a:prstGeom>
          <a:ln w="34925">
            <a:solidFill>
              <a:srgbClr val="FF33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107" idx="0"/>
            <a:endCxn id="80" idx="2"/>
          </p:cNvCxnSpPr>
          <p:nvPr/>
        </p:nvCxnSpPr>
        <p:spPr>
          <a:xfrm flipV="1">
            <a:off x="8317652" y="4192939"/>
            <a:ext cx="821355" cy="1675890"/>
          </a:xfrm>
          <a:prstGeom prst="straightConnector1">
            <a:avLst/>
          </a:prstGeom>
          <a:ln w="34925">
            <a:solidFill>
              <a:srgbClr val="FF33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86" idx="2"/>
          </p:cNvCxnSpPr>
          <p:nvPr/>
        </p:nvCxnSpPr>
        <p:spPr>
          <a:xfrm flipH="1">
            <a:off x="8827065" y="4656142"/>
            <a:ext cx="927959" cy="1222823"/>
          </a:xfrm>
          <a:prstGeom prst="straightConnector1">
            <a:avLst/>
          </a:prstGeom>
          <a:ln w="34925">
            <a:solidFill>
              <a:srgbClr val="FF33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08" idx="0"/>
            <a:endCxn id="85" idx="2"/>
          </p:cNvCxnSpPr>
          <p:nvPr/>
        </p:nvCxnSpPr>
        <p:spPr>
          <a:xfrm flipV="1">
            <a:off x="8718810" y="4656142"/>
            <a:ext cx="625537" cy="1212687"/>
          </a:xfrm>
          <a:prstGeom prst="straightConnector1">
            <a:avLst/>
          </a:prstGeom>
          <a:ln w="34925">
            <a:solidFill>
              <a:srgbClr val="FF33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9381678" y="4652445"/>
            <a:ext cx="391131" cy="799945"/>
          </a:xfrm>
          <a:prstGeom prst="straightConnector1">
            <a:avLst/>
          </a:prstGeom>
          <a:ln w="34925">
            <a:solidFill>
              <a:srgbClr val="FF33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 rot="16200000">
            <a:off x="9631046" y="5922403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rgbClr val="FF3300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…</a:t>
            </a:r>
            <a:endParaRPr lang="ko-KR" altLang="en-US" sz="1600">
              <a:solidFill>
                <a:srgbClr val="FF3300"/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cxnSp>
        <p:nvCxnSpPr>
          <p:cNvPr id="115" name="직선 화살표 연결선 114"/>
          <p:cNvCxnSpPr>
            <a:endCxn id="89" idx="0"/>
          </p:cNvCxnSpPr>
          <p:nvPr/>
        </p:nvCxnSpPr>
        <p:spPr>
          <a:xfrm>
            <a:off x="7942684" y="3962107"/>
            <a:ext cx="580306" cy="359581"/>
          </a:xfrm>
          <a:prstGeom prst="straightConnector1">
            <a:avLst/>
          </a:prstGeom>
          <a:ln w="34925">
            <a:solidFill>
              <a:srgbClr val="FF33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7583989" y="3726119"/>
            <a:ext cx="4443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>
                <a:solidFill>
                  <a:srgbClr val="FF33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시작</a:t>
            </a:r>
            <a:endParaRPr lang="ko-KR" altLang="en-US" sz="1050">
              <a:solidFill>
                <a:srgbClr val="FF33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964006" y="5878965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 ?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654696" y="5453155"/>
            <a:ext cx="2840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>
                <a:solidFill>
                  <a:srgbClr val="FF33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</a:t>
            </a:r>
            <a:endParaRPr lang="ko-KR" altLang="en-US" sz="1100">
              <a:solidFill>
                <a:srgbClr val="FF33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21" name="직선 화살표 연결선 120"/>
          <p:cNvCxnSpPr/>
          <p:nvPr/>
        </p:nvCxnSpPr>
        <p:spPr>
          <a:xfrm>
            <a:off x="9792051" y="5707071"/>
            <a:ext cx="9739" cy="209287"/>
          </a:xfrm>
          <a:prstGeom prst="straightConnector1">
            <a:avLst/>
          </a:prstGeom>
          <a:ln w="34925">
            <a:solidFill>
              <a:srgbClr val="FF33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994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sp>
        <p:nvSpPr>
          <p:cNvPr id="2" name="직사각형 1"/>
          <p:cNvSpPr>
            <a:spLocks noChangeAspect="1"/>
          </p:cNvSpPr>
          <p:nvPr/>
        </p:nvSpPr>
        <p:spPr>
          <a:xfrm>
            <a:off x="3581314" y="1421760"/>
            <a:ext cx="2880000" cy="28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E9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>
            <a:spLocks noChangeAspect="1"/>
          </p:cNvSpPr>
          <p:nvPr/>
        </p:nvSpPr>
        <p:spPr>
          <a:xfrm>
            <a:off x="7073279" y="1444501"/>
            <a:ext cx="2880000" cy="28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E9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7182134" y="1547601"/>
            <a:ext cx="216000" cy="216000"/>
          </a:xfrm>
          <a:prstGeom prst="rect">
            <a:avLst/>
          </a:prstGeom>
          <a:pattFill prst="diagBrick">
            <a:fgClr>
              <a:srgbClr val="FF7171"/>
            </a:fgClr>
            <a:bgClr>
              <a:schemeClr val="bg1"/>
            </a:bgClr>
          </a:pattFill>
          <a:ln w="25400">
            <a:solidFill>
              <a:srgbClr val="FF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05414" y="228946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mtClean="0">
                <a:solidFill>
                  <a:srgbClr val="FF7171"/>
                </a:solidFill>
                <a:latin typeface="LAB디지털" panose="02020603020101020101" pitchFamily="18" charset="-127"/>
                <a:ea typeface="LAB디지털" panose="02020603020101020101" pitchFamily="18" charset="-127"/>
              </a:rPr>
              <a:t>7:25</a:t>
            </a:r>
            <a:endParaRPr lang="ko-KR" altLang="en-US" sz="1100">
              <a:solidFill>
                <a:srgbClr val="FF7171"/>
              </a:solidFill>
              <a:latin typeface="LAB디지털" panose="02020603020101020101" pitchFamily="18" charset="-127"/>
              <a:ea typeface="LAB디지털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4846" y="3206672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mtClean="0">
                <a:solidFill>
                  <a:srgbClr val="FF7171"/>
                </a:solidFill>
                <a:latin typeface="LAB디지털" panose="02020603020101020101" pitchFamily="18" charset="-127"/>
                <a:ea typeface="LAB디지털" panose="02020603020101020101" pitchFamily="18" charset="-127"/>
              </a:rPr>
              <a:t>6:40</a:t>
            </a:r>
            <a:endParaRPr lang="ko-KR" altLang="en-US" sz="1100">
              <a:solidFill>
                <a:srgbClr val="FF7171"/>
              </a:solidFill>
              <a:latin typeface="LAB디지털" panose="02020603020101020101" pitchFamily="18" charset="-127"/>
              <a:ea typeface="LAB디지털" panose="02020603020101020101" pitchFamily="18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4203981" y="2860874"/>
            <a:ext cx="36000" cy="3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4409950" y="2860874"/>
            <a:ext cx="36000" cy="3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>
            <a:spLocks noChangeAspect="1"/>
          </p:cNvSpPr>
          <p:nvPr/>
        </p:nvSpPr>
        <p:spPr>
          <a:xfrm>
            <a:off x="5331777" y="2860874"/>
            <a:ext cx="36000" cy="3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129808" y="2289466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mtClean="0">
                <a:solidFill>
                  <a:srgbClr val="FF7171"/>
                </a:solidFill>
                <a:latin typeface="LAB디지털" panose="02020603020101020101" pitchFamily="18" charset="-127"/>
                <a:ea typeface="LAB디지털" panose="02020603020101020101" pitchFamily="18" charset="-127"/>
              </a:rPr>
              <a:t>8:25</a:t>
            </a:r>
            <a:endParaRPr lang="ko-KR" altLang="en-US" sz="1100">
              <a:solidFill>
                <a:srgbClr val="FF7171"/>
              </a:solidFill>
              <a:latin typeface="LAB디지털" panose="02020603020101020101" pitchFamily="18" charset="-127"/>
              <a:ea typeface="LAB디지털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27191" y="3209282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mtClean="0">
                <a:solidFill>
                  <a:srgbClr val="FF7171"/>
                </a:solidFill>
                <a:latin typeface="LAB디지털" panose="02020603020101020101" pitchFamily="18" charset="-127"/>
                <a:ea typeface="LAB디지털" panose="02020603020101020101" pitchFamily="18" charset="-127"/>
              </a:rPr>
              <a:t>4:55</a:t>
            </a:r>
            <a:endParaRPr lang="ko-KR" altLang="en-US" sz="1100">
              <a:solidFill>
                <a:srgbClr val="FF7171"/>
              </a:solidFill>
              <a:latin typeface="LAB디지털" panose="02020603020101020101" pitchFamily="18" charset="-127"/>
              <a:ea typeface="LAB디지털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04080" y="320667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mtClean="0">
                <a:solidFill>
                  <a:srgbClr val="FF7171"/>
                </a:solidFill>
                <a:latin typeface="LAB디지털" panose="02020603020101020101" pitchFamily="18" charset="-127"/>
                <a:ea typeface="LAB디지털" panose="02020603020101020101" pitchFamily="18" charset="-127"/>
              </a:rPr>
              <a:t>3:40</a:t>
            </a:r>
            <a:endParaRPr lang="ko-KR" altLang="en-US" sz="1100">
              <a:solidFill>
                <a:srgbClr val="FF7171"/>
              </a:solidFill>
              <a:latin typeface="LAB디지털" panose="02020603020101020101" pitchFamily="18" charset="-127"/>
              <a:ea typeface="LAB디지털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12750" y="2876493"/>
            <a:ext cx="21600" cy="3607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861981" y="2519621"/>
            <a:ext cx="2318665" cy="722428"/>
            <a:chOff x="3899284" y="2518407"/>
            <a:chExt cx="2318665" cy="722428"/>
          </a:xfrm>
        </p:grpSpPr>
        <p:sp>
          <p:nvSpPr>
            <p:cNvPr id="3" name="타원 2"/>
            <p:cNvSpPr>
              <a:spLocks noChangeAspect="1"/>
            </p:cNvSpPr>
            <p:nvPr/>
          </p:nvSpPr>
          <p:spPr>
            <a:xfrm>
              <a:off x="3899284" y="2520835"/>
              <a:ext cx="720000" cy="720000"/>
            </a:xfrm>
            <a:prstGeom prst="ellipse">
              <a:avLst/>
            </a:prstGeom>
            <a:noFill/>
            <a:ln w="19050">
              <a:solidFill>
                <a:srgbClr val="FFB2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>
              <a:spLocks noChangeAspect="1"/>
            </p:cNvSpPr>
            <p:nvPr/>
          </p:nvSpPr>
          <p:spPr>
            <a:xfrm>
              <a:off x="4105254" y="2520835"/>
              <a:ext cx="720000" cy="720000"/>
            </a:xfrm>
            <a:prstGeom prst="ellipse">
              <a:avLst/>
            </a:prstGeom>
            <a:noFill/>
            <a:ln w="19050">
              <a:solidFill>
                <a:srgbClr val="FFB2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>
              <a:spLocks noChangeAspect="1"/>
            </p:cNvSpPr>
            <p:nvPr/>
          </p:nvSpPr>
          <p:spPr>
            <a:xfrm>
              <a:off x="5025279" y="2518407"/>
              <a:ext cx="720000" cy="720000"/>
            </a:xfrm>
            <a:prstGeom prst="ellipse">
              <a:avLst/>
            </a:prstGeom>
            <a:noFill/>
            <a:ln w="19050">
              <a:solidFill>
                <a:srgbClr val="FFB2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>
              <a:spLocks noChangeAspect="1"/>
            </p:cNvSpPr>
            <p:nvPr/>
          </p:nvSpPr>
          <p:spPr>
            <a:xfrm>
              <a:off x="5497949" y="2518407"/>
              <a:ext cx="720000" cy="720000"/>
            </a:xfrm>
            <a:prstGeom prst="ellipse">
              <a:avLst/>
            </a:prstGeom>
            <a:noFill/>
            <a:ln w="19050">
              <a:solidFill>
                <a:srgbClr val="FFB2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구부러진 연결선 23"/>
          <p:cNvCxnSpPr/>
          <p:nvPr/>
        </p:nvCxnSpPr>
        <p:spPr>
          <a:xfrm rot="10800000">
            <a:off x="5864189" y="3014733"/>
            <a:ext cx="289990" cy="245199"/>
          </a:xfrm>
          <a:prstGeom prst="curvedConnector3">
            <a:avLst>
              <a:gd name="adj1" fmla="val 22902"/>
            </a:avLst>
          </a:prstGeom>
          <a:ln w="19050" cap="rnd">
            <a:solidFill>
              <a:srgbClr val="E1E1E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15854" y="3249765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bg2">
                    <a:lumMod val="7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바늘</a:t>
            </a:r>
            <a:endParaRPr lang="en-US" altLang="ko-KR" sz="900" smtClean="0">
              <a:solidFill>
                <a:schemeClr val="bg2">
                  <a:lumMod val="7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r>
              <a:rPr lang="ko-KR" altLang="en-US" sz="900" smtClean="0">
                <a:solidFill>
                  <a:schemeClr val="bg2">
                    <a:lumMod val="7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아님</a:t>
            </a:r>
            <a:endParaRPr lang="ko-KR" altLang="en-US" sz="900">
              <a:solidFill>
                <a:schemeClr val="bg2">
                  <a:lumMod val="7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7073279" y="1444501"/>
            <a:ext cx="2880000" cy="2880000"/>
            <a:chOff x="7073279" y="1444501"/>
            <a:chExt cx="2880000" cy="2880000"/>
          </a:xfrm>
        </p:grpSpPr>
        <p:sp>
          <p:nvSpPr>
            <p:cNvPr id="32" name="직사각형 31"/>
            <p:cNvSpPr>
              <a:spLocks noChangeAspect="1"/>
            </p:cNvSpPr>
            <p:nvPr/>
          </p:nvSpPr>
          <p:spPr>
            <a:xfrm>
              <a:off x="7073279" y="1444501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7292630" y="2310479"/>
              <a:ext cx="2450446" cy="1604642"/>
              <a:chOff x="7248180" y="2354929"/>
              <a:chExt cx="2450446" cy="160464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7248180" y="2354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라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664761" y="2354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하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080259" y="2354929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전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8479753" y="2354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회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891947" y="2354929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각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9298294" y="2354929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각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248180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퀴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664761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바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080259" y="2774716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일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8479753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의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885597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분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9283128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사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248180" y="31802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로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664761" y="3180276"/>
                <a:ext cx="4154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으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080259" y="31802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향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479753" y="31802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방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891947" y="3180276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계</a:t>
                </a:r>
                <a:endParaRPr lang="ko-KR" altLang="en-US">
                  <a:solidFill>
                    <a:schemeClr val="bg1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297433" y="3590239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십</a:t>
                </a:r>
              </a:p>
            </p:txBody>
          </p:sp>
        </p:grpSp>
      </p:grpSp>
      <p:sp>
        <p:nvSpPr>
          <p:cNvPr id="29" name="직사각형 28"/>
          <p:cNvSpPr/>
          <p:nvPr/>
        </p:nvSpPr>
        <p:spPr>
          <a:xfrm>
            <a:off x="9359038" y="2729482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359038" y="3539240"/>
            <a:ext cx="360000" cy="360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960832" y="2729482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141990" y="2315145"/>
            <a:ext cx="360000" cy="360000"/>
          </a:xfrm>
          <a:prstGeom prst="rect">
            <a:avLst/>
          </a:prstGeom>
          <a:solidFill>
            <a:srgbClr val="7F7F7F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735922" y="3135826"/>
            <a:ext cx="360000" cy="360000"/>
          </a:xfrm>
          <a:prstGeom prst="rect">
            <a:avLst/>
          </a:prstGeom>
          <a:solidFill>
            <a:srgbClr val="7F7F7F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320424" y="3135826"/>
            <a:ext cx="360000" cy="360000"/>
          </a:xfrm>
          <a:prstGeom prst="rect">
            <a:avLst/>
          </a:prstGeom>
          <a:solidFill>
            <a:srgbClr val="7F7F7F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>
            <a:off x="9501120" y="3139934"/>
            <a:ext cx="81113" cy="360000"/>
          </a:xfrm>
          <a:prstGeom prst="downArrow">
            <a:avLst>
              <a:gd name="adj1" fmla="val 34343"/>
              <a:gd name="adj2" fmla="val 8522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 rot="9028312">
            <a:off x="9177324" y="3139961"/>
            <a:ext cx="81113" cy="360000"/>
          </a:xfrm>
          <a:prstGeom prst="downArrow">
            <a:avLst>
              <a:gd name="adj1" fmla="val 34343"/>
              <a:gd name="adj2" fmla="val 8522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아래쪽 화살표 60"/>
          <p:cNvSpPr/>
          <p:nvPr/>
        </p:nvSpPr>
        <p:spPr>
          <a:xfrm rot="7208577">
            <a:off x="8690635" y="2403515"/>
            <a:ext cx="81113" cy="360000"/>
          </a:xfrm>
          <a:prstGeom prst="downArrow">
            <a:avLst>
              <a:gd name="adj1" fmla="val 34343"/>
              <a:gd name="adj2" fmla="val 8522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 rot="1849963">
            <a:off x="7957073" y="2734134"/>
            <a:ext cx="81113" cy="360000"/>
          </a:xfrm>
          <a:prstGeom prst="downArrow">
            <a:avLst>
              <a:gd name="adj1" fmla="val 34343"/>
              <a:gd name="adj2" fmla="val 8522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아래로 구부러진 화살표 63"/>
          <p:cNvSpPr/>
          <p:nvPr/>
        </p:nvSpPr>
        <p:spPr>
          <a:xfrm rot="10800000">
            <a:off x="7500379" y="3542613"/>
            <a:ext cx="393700" cy="175311"/>
          </a:xfrm>
          <a:prstGeom prst="curvedDownArrow">
            <a:avLst>
              <a:gd name="adj1" fmla="val 25000"/>
              <a:gd name="adj2" fmla="val 48141"/>
              <a:gd name="adj3" fmla="val 4393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>
          <a:xfrm>
            <a:off x="5804447" y="2860874"/>
            <a:ext cx="36000" cy="3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182134" y="1968500"/>
            <a:ext cx="2679416" cy="21272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7130492" y="2007453"/>
            <a:ext cx="756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>
                <a:solidFill>
                  <a:schemeClr val="bg2">
                    <a:lumMod val="7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투명 필름</a:t>
            </a:r>
            <a:endParaRPr lang="ko-KR" altLang="en-US" sz="1000">
              <a:solidFill>
                <a:schemeClr val="bg2">
                  <a:lumMod val="7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351100" y="3855678"/>
            <a:ext cx="13404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FFFFFF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암호는 한글입니다</a:t>
            </a:r>
            <a:endParaRPr lang="ko-KR" altLang="en-US" sz="1200">
              <a:solidFill>
                <a:srgbClr val="FFFFFF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79151" y="3967405"/>
            <a:ext cx="12843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smtClean="0">
                <a:solidFill>
                  <a:srgbClr val="4D4D4D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두 글자로 답하세요</a:t>
            </a:r>
            <a:endParaRPr lang="ko-KR" altLang="en-US" sz="1100">
              <a:solidFill>
                <a:srgbClr val="4D4D4D"/>
              </a:solidFill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7292630" y="2310479"/>
            <a:ext cx="2450446" cy="1194679"/>
            <a:chOff x="7248180" y="2354929"/>
            <a:chExt cx="2450446" cy="1194679"/>
          </a:xfrm>
        </p:grpSpPr>
        <p:sp>
          <p:nvSpPr>
            <p:cNvPr id="112" name="TextBox 111"/>
            <p:cNvSpPr txBox="1"/>
            <p:nvPr/>
          </p:nvSpPr>
          <p:spPr>
            <a:xfrm>
              <a:off x="7248180" y="235492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라</a:t>
              </a:r>
              <a:endParaRPr lang="ko-KR" altLang="en-US">
                <a:solidFill>
                  <a:schemeClr val="tx1">
                    <a:alpha val="30000"/>
                  </a:schemeClr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64761" y="235492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하</a:t>
              </a:r>
              <a:endParaRPr lang="ko-KR" altLang="en-US">
                <a:solidFill>
                  <a:schemeClr val="tx1">
                    <a:alpha val="30000"/>
                  </a:schemeClr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8080259" y="2354929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rgbClr val="A6A6A6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전</a:t>
              </a:r>
              <a:endParaRPr lang="ko-KR" altLang="en-US">
                <a:solidFill>
                  <a:srgbClr val="A6A6A6"/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479753" y="235492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회</a:t>
              </a:r>
              <a:endParaRPr lang="ko-KR" altLang="en-US">
                <a:solidFill>
                  <a:schemeClr val="tx1">
                    <a:alpha val="30000"/>
                  </a:schemeClr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8891947" y="2354929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각</a:t>
              </a:r>
              <a:endParaRPr lang="ko-KR" altLang="en-US">
                <a:solidFill>
                  <a:schemeClr val="tx1">
                    <a:alpha val="30000"/>
                  </a:schemeClr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9298294" y="2354929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각</a:t>
              </a:r>
              <a:endParaRPr lang="ko-KR" altLang="en-US">
                <a:solidFill>
                  <a:schemeClr val="tx1">
                    <a:alpha val="30000"/>
                  </a:schemeClr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248180" y="27747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퀴</a:t>
              </a:r>
              <a:endParaRPr lang="ko-KR" altLang="en-US">
                <a:solidFill>
                  <a:schemeClr val="tx1">
                    <a:alpha val="30000"/>
                  </a:schemeClr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664761" y="27747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바</a:t>
              </a:r>
              <a:endParaRPr lang="ko-KR" altLang="en-US">
                <a:solidFill>
                  <a:schemeClr val="tx1">
                    <a:alpha val="30000"/>
                  </a:schemeClr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080259" y="2774716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일</a:t>
              </a:r>
              <a:endParaRPr lang="ko-KR" altLang="en-US">
                <a:solidFill>
                  <a:schemeClr val="tx1">
                    <a:alpha val="30000"/>
                  </a:schemeClr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479753" y="27747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의</a:t>
              </a:r>
              <a:endParaRPr lang="ko-KR" altLang="en-US">
                <a:solidFill>
                  <a:schemeClr val="tx1">
                    <a:alpha val="30000"/>
                  </a:schemeClr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885597" y="27747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rgbClr val="A6A6A6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분</a:t>
              </a:r>
              <a:endParaRPr lang="ko-KR" altLang="en-US">
                <a:solidFill>
                  <a:srgbClr val="A6A6A6"/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9283128" y="27747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rgbClr val="A6A6A6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사</a:t>
              </a:r>
              <a:endParaRPr lang="ko-KR" altLang="en-US">
                <a:solidFill>
                  <a:srgbClr val="A6A6A6"/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248180" y="31802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rgbClr val="A6A6A6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로</a:t>
              </a:r>
              <a:endParaRPr lang="ko-KR" altLang="en-US">
                <a:solidFill>
                  <a:srgbClr val="A6A6A6"/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664761" y="3180276"/>
              <a:ext cx="415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rgbClr val="A6A6A6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으</a:t>
              </a:r>
              <a:endParaRPr lang="ko-KR" altLang="en-US">
                <a:solidFill>
                  <a:srgbClr val="A6A6A6"/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080259" y="31802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향</a:t>
              </a:r>
              <a:endParaRPr lang="ko-KR" altLang="en-US">
                <a:solidFill>
                  <a:schemeClr val="tx1">
                    <a:alpha val="30000"/>
                  </a:schemeClr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8479753" y="31802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방</a:t>
              </a:r>
              <a:endParaRPr lang="ko-KR" altLang="en-US">
                <a:solidFill>
                  <a:schemeClr val="tx1">
                    <a:alpha val="30000"/>
                  </a:schemeClr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891947" y="3180276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계</a:t>
              </a:r>
              <a:endParaRPr lang="ko-KR" altLang="en-US">
                <a:solidFill>
                  <a:schemeClr val="tx1">
                    <a:alpha val="30000"/>
                  </a:schemeClr>
                </a:solidFill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9289478" y="3180276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652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sp>
        <p:nvSpPr>
          <p:cNvPr id="59" name="직사각형 58"/>
          <p:cNvSpPr>
            <a:spLocks noChangeAspect="1"/>
          </p:cNvSpPr>
          <p:nvPr/>
        </p:nvSpPr>
        <p:spPr>
          <a:xfrm>
            <a:off x="3581314" y="1440835"/>
            <a:ext cx="2880000" cy="2880000"/>
          </a:xfrm>
          <a:prstGeom prst="rect">
            <a:avLst/>
          </a:prstGeom>
          <a:solidFill>
            <a:srgbClr val="FFE9E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3886132" y="2650500"/>
            <a:ext cx="2270363" cy="468000"/>
            <a:chOff x="3964541" y="2601128"/>
            <a:chExt cx="2270363" cy="468000"/>
          </a:xfrm>
        </p:grpSpPr>
        <p:sp>
          <p:nvSpPr>
            <p:cNvPr id="61" name="직사각형 60"/>
            <p:cNvSpPr>
              <a:spLocks noChangeAspect="1"/>
            </p:cNvSpPr>
            <p:nvPr/>
          </p:nvSpPr>
          <p:spPr>
            <a:xfrm>
              <a:off x="3964541" y="2601128"/>
              <a:ext cx="468000" cy="468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FF8C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62" name="직사각형 61"/>
            <p:cNvSpPr>
              <a:spLocks noChangeAspect="1"/>
            </p:cNvSpPr>
            <p:nvPr/>
          </p:nvSpPr>
          <p:spPr>
            <a:xfrm>
              <a:off x="4563768" y="2601128"/>
              <a:ext cx="468000" cy="468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FF8C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63" name="직사각형 62"/>
            <p:cNvSpPr>
              <a:spLocks noChangeAspect="1"/>
            </p:cNvSpPr>
            <p:nvPr/>
          </p:nvSpPr>
          <p:spPr>
            <a:xfrm>
              <a:off x="5165336" y="2601128"/>
              <a:ext cx="468000" cy="468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FF8C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64" name="직사각형 63"/>
            <p:cNvSpPr>
              <a:spLocks noChangeAspect="1"/>
            </p:cNvSpPr>
            <p:nvPr/>
          </p:nvSpPr>
          <p:spPr>
            <a:xfrm>
              <a:off x="5766904" y="2601128"/>
              <a:ext cx="468000" cy="468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FF8C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3847111" y="2767739"/>
            <a:ext cx="3449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22</a:t>
            </a:r>
            <a:endParaRPr lang="ko-KR" altLang="en-US" sz="1000">
              <a:solidFill>
                <a:schemeClr val="tx1">
                  <a:lumMod val="95000"/>
                  <a:lumOff val="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052167" y="2767739"/>
            <a:ext cx="3449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22</a:t>
            </a:r>
            <a:endParaRPr lang="ko-KR" altLang="en-US" sz="1000">
              <a:solidFill>
                <a:schemeClr val="tx1">
                  <a:lumMod val="95000"/>
                  <a:lumOff val="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568516" y="2748689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9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68" name="직사각형 67"/>
          <p:cNvSpPr/>
          <p:nvPr/>
        </p:nvSpPr>
        <p:spPr>
          <a:xfrm rot="10800000">
            <a:off x="5174029" y="2724261"/>
            <a:ext cx="3064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4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785474" y="2755039"/>
            <a:ext cx="296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5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4664074" y="2994910"/>
            <a:ext cx="108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/>
          <p:cNvGrpSpPr/>
          <p:nvPr/>
        </p:nvGrpSpPr>
        <p:grpSpPr>
          <a:xfrm>
            <a:off x="7073279" y="1444501"/>
            <a:ext cx="2880000" cy="2880000"/>
            <a:chOff x="7073279" y="1444501"/>
            <a:chExt cx="2880000" cy="2880000"/>
          </a:xfrm>
        </p:grpSpPr>
        <p:sp>
          <p:nvSpPr>
            <p:cNvPr id="74" name="직사각형 73"/>
            <p:cNvSpPr>
              <a:spLocks noChangeAspect="1"/>
            </p:cNvSpPr>
            <p:nvPr/>
          </p:nvSpPr>
          <p:spPr>
            <a:xfrm>
              <a:off x="7073279" y="1444501"/>
              <a:ext cx="2880000" cy="2880000"/>
            </a:xfrm>
            <a:prstGeom prst="rect">
              <a:avLst/>
            </a:prstGeom>
            <a:solidFill>
              <a:srgbClr val="FFE9E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896639" y="1903468"/>
              <a:ext cx="1244926" cy="1949284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FF8C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rgbClr val="FF8C79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h</a:t>
              </a:r>
              <a:r>
                <a:rPr lang="en-US" altLang="ko-KR" sz="120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= 8</a:t>
              </a:r>
            </a:p>
            <a:p>
              <a:pPr algn="ctr"/>
              <a:endParaRPr lang="en-US" altLang="ko-KR" sz="120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  <a:p>
              <a:pPr algn="ctr"/>
              <a:r>
                <a:rPr lang="en-US" altLang="ko-KR" sz="1200">
                  <a:solidFill>
                    <a:srgbClr val="FF8C79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i</a:t>
              </a:r>
              <a:r>
                <a:rPr lang="en-US" altLang="ko-KR" sz="1200" smtClean="0">
                  <a:solidFill>
                    <a:srgbClr val="FFB2A4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</a:t>
              </a:r>
              <a:r>
                <a:rPr lang="en-US" altLang="ko-KR" sz="120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= 9</a:t>
              </a:r>
            </a:p>
            <a:p>
              <a:pPr algn="ctr"/>
              <a:endParaRPr lang="en-US" altLang="ko-KR" sz="120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  <a:p>
              <a:pPr algn="ctr"/>
              <a:r>
                <a:rPr lang="en-US" altLang="ko-KR" sz="1200">
                  <a:solidFill>
                    <a:srgbClr val="FF8C79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n</a:t>
              </a:r>
              <a:r>
                <a:rPr lang="en-US" altLang="ko-KR" sz="120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= 14</a:t>
              </a:r>
            </a:p>
            <a:p>
              <a:pPr algn="ctr"/>
              <a:endParaRPr lang="en-US" altLang="ko-KR" sz="120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  <a:p>
              <a:pPr algn="ctr"/>
              <a:r>
                <a:rPr lang="en-US" altLang="ko-KR" sz="1200" smtClean="0">
                  <a:solidFill>
                    <a:srgbClr val="FF8C79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t</a:t>
              </a:r>
              <a:r>
                <a:rPr lang="en-US" altLang="ko-KR" sz="120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= 20</a:t>
              </a:r>
              <a:endParaRPr lang="ko-KR" altLang="en-US" sz="120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681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6638840" y="1634603"/>
            <a:ext cx="2880000" cy="2880000"/>
          </a:xfrm>
          <a:prstGeom prst="rect">
            <a:avLst/>
          </a:prstGeom>
          <a:solidFill>
            <a:srgbClr val="FFE9E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528068" y="2113427"/>
            <a:ext cx="1919693" cy="1922352"/>
            <a:chOff x="3524884" y="2200858"/>
            <a:chExt cx="1919693" cy="1922352"/>
          </a:xfrm>
        </p:grpSpPr>
        <p:cxnSp>
          <p:nvCxnSpPr>
            <p:cNvPr id="10" name="직선 연결선 9"/>
            <p:cNvCxnSpPr>
              <a:cxnSpLocks noChangeAspect="1"/>
            </p:cNvCxnSpPr>
            <p:nvPr/>
          </p:nvCxnSpPr>
          <p:spPr>
            <a:xfrm rot="-2700000">
              <a:off x="3852446" y="2200858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cxnSpLocks noChangeAspect="1"/>
            </p:cNvCxnSpPr>
            <p:nvPr/>
          </p:nvCxnSpPr>
          <p:spPr>
            <a:xfrm rot="-2700000">
              <a:off x="3852447" y="2827210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 noChangeAspect="1"/>
            </p:cNvCxnSpPr>
            <p:nvPr/>
          </p:nvCxnSpPr>
          <p:spPr>
            <a:xfrm rot="2700000">
              <a:off x="3524884" y="2536985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cxnSpLocks noChangeAspect="1"/>
            </p:cNvCxnSpPr>
            <p:nvPr/>
          </p:nvCxnSpPr>
          <p:spPr>
            <a:xfrm rot="2700000">
              <a:off x="4148577" y="2536984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684603" y="2234481"/>
            <a:ext cx="359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05012" y="2234481"/>
            <a:ext cx="365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13030" y="222495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85943" y="2826955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E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02344" y="28269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K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98247" y="2826954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7717" y="3452366"/>
            <a:ext cx="378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H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24342" y="3461891"/>
            <a:ext cx="314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</a:t>
            </a:r>
            <a:endParaRPr lang="ko-KR" altLang="en-US" sz="36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12938" y="346189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N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7118993" y="2113427"/>
            <a:ext cx="1919693" cy="1922352"/>
            <a:chOff x="3524884" y="2200858"/>
            <a:chExt cx="1919693" cy="1922352"/>
          </a:xfrm>
        </p:grpSpPr>
        <p:cxnSp>
          <p:nvCxnSpPr>
            <p:cNvPr id="42" name="직선 연결선 41"/>
            <p:cNvCxnSpPr>
              <a:cxnSpLocks noChangeAspect="1"/>
            </p:cNvCxnSpPr>
            <p:nvPr/>
          </p:nvCxnSpPr>
          <p:spPr>
            <a:xfrm rot="-2700000">
              <a:off x="3852446" y="2200858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cxnSpLocks noChangeAspect="1"/>
            </p:cNvCxnSpPr>
            <p:nvPr/>
          </p:nvCxnSpPr>
          <p:spPr>
            <a:xfrm rot="-2700000">
              <a:off x="3852447" y="2827210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cxnSpLocks noChangeAspect="1"/>
            </p:cNvCxnSpPr>
            <p:nvPr/>
          </p:nvCxnSpPr>
          <p:spPr>
            <a:xfrm rot="2700000">
              <a:off x="3524884" y="2536985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cxnSpLocks noChangeAspect="1"/>
            </p:cNvCxnSpPr>
            <p:nvPr/>
          </p:nvCxnSpPr>
          <p:spPr>
            <a:xfrm rot="2700000">
              <a:off x="4148577" y="2536984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직사각형 85"/>
          <p:cNvSpPr/>
          <p:nvPr/>
        </p:nvSpPr>
        <p:spPr>
          <a:xfrm>
            <a:off x="6889550" y="1780152"/>
            <a:ext cx="2410009" cy="282123"/>
          </a:xfrm>
          <a:prstGeom prst="rect">
            <a:avLst/>
          </a:prstGeom>
          <a:solidFill>
            <a:schemeClr val="bg1"/>
          </a:solidFill>
          <a:ln w="15875">
            <a:solidFill>
              <a:srgbClr val="FF8C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각 칸에 </a:t>
            </a:r>
            <a:r>
              <a:rPr lang="en-US" altLang="ko-KR" sz="9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1</a:t>
            </a:r>
            <a:r>
              <a:rPr lang="ko-KR" altLang="en-US" sz="9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부터 </a:t>
            </a:r>
            <a:r>
              <a:rPr lang="en-US" altLang="ko-KR" sz="9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9</a:t>
            </a:r>
            <a:r>
              <a:rPr lang="ko-KR" altLang="en-US" sz="9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까지 하나씩 넣자</a:t>
            </a:r>
            <a:endParaRPr lang="ko-KR" altLang="en-US" sz="100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873835" y="4064031"/>
            <a:ext cx="2410009" cy="394940"/>
          </a:xfrm>
          <a:prstGeom prst="rect">
            <a:avLst/>
          </a:prstGeom>
          <a:solidFill>
            <a:schemeClr val="bg1"/>
          </a:solidFill>
          <a:ln w="15875">
            <a:solidFill>
              <a:srgbClr val="FF8C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각 가로줄</a:t>
            </a:r>
            <a:r>
              <a:rPr lang="en-US" altLang="ko-KR" sz="7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7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세로줄</a:t>
            </a:r>
            <a:r>
              <a:rPr lang="en-US" altLang="ko-KR" sz="7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7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대각선줄의 숫자 합은 모두 같다</a:t>
            </a:r>
            <a:endParaRPr lang="en-US" altLang="ko-KR" sz="7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ctr"/>
            <a:endParaRPr lang="en-US" altLang="ko-KR" sz="30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ctr"/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PASSWORD  </a:t>
            </a:r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:</a:t>
            </a:r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  8 7 </a:t>
            </a:r>
            <a:r>
              <a:rPr lang="en-US" altLang="ko-KR" sz="800" smtClean="0">
                <a:solidFill>
                  <a:srgbClr val="2DA3A3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G</a:t>
            </a:r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 9 2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62532" y="2835943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880707" y="3479014"/>
            <a:ext cx="396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endParaRPr lang="ko-KR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505612" y="2204565"/>
            <a:ext cx="407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endParaRPr lang="ko-KR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3149441" y="1657553"/>
            <a:ext cx="2880000" cy="2880000"/>
            <a:chOff x="3047915" y="1634603"/>
            <a:chExt cx="2880000" cy="2880000"/>
          </a:xfrm>
        </p:grpSpPr>
        <p:sp>
          <p:nvSpPr>
            <p:cNvPr id="56" name="직사각형 55"/>
            <p:cNvSpPr>
              <a:spLocks noChangeAspect="1"/>
            </p:cNvSpPr>
            <p:nvPr/>
          </p:nvSpPr>
          <p:spPr>
            <a:xfrm>
              <a:off x="3047915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3528068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68" name="직선 연결선 67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3684603" y="2234481"/>
              <a:ext cx="359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L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305012" y="2234481"/>
              <a:ext cx="365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P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13030" y="222495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C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85943" y="2826955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E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02344" y="282695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K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898247" y="2826954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O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87717" y="3452366"/>
              <a:ext cx="378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H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24342" y="3461891"/>
              <a:ext cx="314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I</a:t>
              </a:r>
              <a:endParaRPr lang="ko-KR" altLang="en-US" sz="36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912938" y="34618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N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55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3148880" y="1863203"/>
            <a:ext cx="2880000" cy="28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E9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6539780" y="1863203"/>
            <a:ext cx="2880000" cy="28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E9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688880" y="2403203"/>
            <a:ext cx="1800000" cy="1800000"/>
            <a:chOff x="3688880" y="2403203"/>
            <a:chExt cx="1800000" cy="1800000"/>
          </a:xfrm>
        </p:grpSpPr>
        <p:cxnSp>
          <p:nvCxnSpPr>
            <p:cNvPr id="8" name="직선 연결선 7"/>
            <p:cNvCxnSpPr>
              <a:cxnSpLocks noChangeAspect="1"/>
            </p:cNvCxnSpPr>
            <p:nvPr/>
          </p:nvCxnSpPr>
          <p:spPr>
            <a:xfrm>
              <a:off x="3688880" y="2403203"/>
              <a:ext cx="1800000" cy="1800000"/>
            </a:xfrm>
            <a:prstGeom prst="line">
              <a:avLst/>
            </a:prstGeom>
            <a:ln w="50800" cap="rnd">
              <a:solidFill>
                <a:srgbClr val="FFE9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cxnSpLocks noChangeAspect="1"/>
            </p:cNvCxnSpPr>
            <p:nvPr/>
          </p:nvCxnSpPr>
          <p:spPr>
            <a:xfrm rot="5400000">
              <a:off x="3688880" y="2403203"/>
              <a:ext cx="1800000" cy="1800000"/>
            </a:xfrm>
            <a:prstGeom prst="line">
              <a:avLst/>
            </a:prstGeom>
            <a:ln w="50800" cap="rnd">
              <a:solidFill>
                <a:srgbClr val="FFE9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7079780" y="2403203"/>
            <a:ext cx="1800000" cy="1800000"/>
            <a:chOff x="3688880" y="2403203"/>
            <a:chExt cx="1800000" cy="1800000"/>
          </a:xfrm>
        </p:grpSpPr>
        <p:cxnSp>
          <p:nvCxnSpPr>
            <p:cNvPr id="14" name="직선 연결선 13"/>
            <p:cNvCxnSpPr>
              <a:cxnSpLocks noChangeAspect="1"/>
            </p:cNvCxnSpPr>
            <p:nvPr/>
          </p:nvCxnSpPr>
          <p:spPr>
            <a:xfrm>
              <a:off x="3688880" y="2403203"/>
              <a:ext cx="1800000" cy="1800000"/>
            </a:xfrm>
            <a:prstGeom prst="line">
              <a:avLst/>
            </a:prstGeom>
            <a:ln w="50800" cap="rnd">
              <a:solidFill>
                <a:srgbClr val="FFE9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cxnSpLocks noChangeAspect="1"/>
            </p:cNvCxnSpPr>
            <p:nvPr/>
          </p:nvCxnSpPr>
          <p:spPr>
            <a:xfrm rot="5400000">
              <a:off x="3688880" y="2403203"/>
              <a:ext cx="1800000" cy="1800000"/>
            </a:xfrm>
            <a:prstGeom prst="line">
              <a:avLst/>
            </a:prstGeom>
            <a:ln w="50800" cap="rnd">
              <a:solidFill>
                <a:srgbClr val="FFE9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/>
          <p:cNvSpPr/>
          <p:nvPr/>
        </p:nvSpPr>
        <p:spPr>
          <a:xfrm>
            <a:off x="7574476" y="2406106"/>
            <a:ext cx="8106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ENE</a:t>
            </a:r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44136" y="3727830"/>
            <a:ext cx="8659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EWE</a:t>
            </a:r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288386" y="3066968"/>
            <a:ext cx="8290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GKG</a:t>
            </a:r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36960" y="3066968"/>
            <a:ext cx="881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KWK</a:t>
            </a:r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870" y="2382706"/>
            <a:ext cx="570019" cy="57001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879" y="3683440"/>
            <a:ext cx="612000" cy="612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220" y="2979203"/>
            <a:ext cx="648000" cy="6480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5157074" y="3042428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3200"/>
          </a:p>
        </p:txBody>
      </p:sp>
      <p:sp>
        <p:nvSpPr>
          <p:cNvPr id="24" name="직사각형 23"/>
          <p:cNvSpPr/>
          <p:nvPr/>
        </p:nvSpPr>
        <p:spPr>
          <a:xfrm>
            <a:off x="3946716" y="4440947"/>
            <a:ext cx="12843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>
                <a:solidFill>
                  <a:srgbClr val="595959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네</a:t>
            </a:r>
            <a:r>
              <a:rPr lang="ko-KR" altLang="en-US" sz="1100" smtClean="0">
                <a:solidFill>
                  <a:srgbClr val="595959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글자로 답하세요</a:t>
            </a:r>
            <a:endParaRPr lang="ko-KR" altLang="en-US" sz="110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287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4650020" y="1748903"/>
            <a:ext cx="2880000" cy="28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E9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5090461" y="2942533"/>
            <a:ext cx="2011818" cy="523220"/>
            <a:chOff x="5076041" y="2927293"/>
            <a:chExt cx="2011818" cy="523220"/>
          </a:xfrm>
        </p:grpSpPr>
        <p:sp>
          <p:nvSpPr>
            <p:cNvPr id="6" name="직사각형 5"/>
            <p:cNvSpPr/>
            <p:nvPr/>
          </p:nvSpPr>
          <p:spPr>
            <a:xfrm>
              <a:off x="5076041" y="2927293"/>
              <a:ext cx="156966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mtClean="0">
                  <a:solidFill>
                    <a:srgbClr val="FF8C79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 ÷ Z = </a:t>
              </a:r>
              <a:endParaRPr lang="ko-KR" altLang="en-US" sz="2800" b="1">
                <a:solidFill>
                  <a:srgbClr val="FF8C7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 rot="5400000">
              <a:off x="6582914" y="2847465"/>
              <a:ext cx="42511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?</a:t>
              </a:r>
              <a:endParaRPr lang="ko-KR" altLang="en-US" sz="320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5447857" y="4285539"/>
            <a:ext cx="12843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smtClean="0">
                <a:solidFill>
                  <a:srgbClr val="595959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세 글자로 답하세요</a:t>
            </a:r>
            <a:endParaRPr lang="ko-KR" altLang="en-US" sz="110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884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3781156" y="1704995"/>
            <a:ext cx="2880000" cy="2880000"/>
            <a:chOff x="3781156" y="1704995"/>
            <a:chExt cx="2880000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781156" y="1704995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>
              <a:spLocks noChangeAspect="1"/>
            </p:cNvSpPr>
            <p:nvPr/>
          </p:nvSpPr>
          <p:spPr>
            <a:xfrm>
              <a:off x="4656058" y="3108995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>
              <a:spLocks noChangeAspect="1"/>
            </p:cNvSpPr>
            <p:nvPr/>
          </p:nvSpPr>
          <p:spPr>
            <a:xfrm>
              <a:off x="5716459" y="3108995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>
              <a:spLocks noChangeAspect="1"/>
            </p:cNvSpPr>
            <p:nvPr/>
          </p:nvSpPr>
          <p:spPr>
            <a:xfrm>
              <a:off x="5186234" y="3831933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>
              <a:spLocks noChangeAspect="1"/>
            </p:cNvSpPr>
            <p:nvPr/>
          </p:nvSpPr>
          <p:spPr>
            <a:xfrm>
              <a:off x="4656009" y="3831933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>
              <a:spLocks noChangeAspect="1"/>
            </p:cNvSpPr>
            <p:nvPr/>
          </p:nvSpPr>
          <p:spPr>
            <a:xfrm>
              <a:off x="5716459" y="3831933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151928" y="2419350"/>
              <a:ext cx="1076325" cy="1447800"/>
            </a:xfrm>
            <a:custGeom>
              <a:avLst/>
              <a:gdLst>
                <a:gd name="connsiteX0" fmla="*/ 0 w 1076325"/>
                <a:gd name="connsiteY0" fmla="*/ 1447800 h 1447800"/>
                <a:gd name="connsiteX1" fmla="*/ 404813 w 1076325"/>
                <a:gd name="connsiteY1" fmla="*/ 604838 h 1447800"/>
                <a:gd name="connsiteX2" fmla="*/ 1076325 w 1076325"/>
                <a:gd name="connsiteY2" fmla="*/ 0 h 1447800"/>
                <a:gd name="connsiteX3" fmla="*/ 1076325 w 1076325"/>
                <a:gd name="connsiteY3" fmla="*/ 0 h 1447800"/>
                <a:gd name="connsiteX4" fmla="*/ 1076325 w 1076325"/>
                <a:gd name="connsiteY4" fmla="*/ 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6325" h="1447800">
                  <a:moveTo>
                    <a:pt x="0" y="1447800"/>
                  </a:moveTo>
                  <a:cubicBezTo>
                    <a:pt x="112713" y="1146969"/>
                    <a:pt x="225426" y="846138"/>
                    <a:pt x="404813" y="604838"/>
                  </a:cubicBezTo>
                  <a:cubicBezTo>
                    <a:pt x="584200" y="363538"/>
                    <a:pt x="1076325" y="0"/>
                    <a:pt x="1076325" y="0"/>
                  </a:cubicBezTo>
                  <a:lnTo>
                    <a:pt x="1076325" y="0"/>
                  </a:lnTo>
                  <a:lnTo>
                    <a:pt x="1076325" y="0"/>
                  </a:lnTo>
                </a:path>
              </a:pathLst>
            </a:custGeom>
            <a:noFill/>
            <a:ln w="9525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221110" y="2424113"/>
              <a:ext cx="1067640" cy="1441607"/>
            </a:xfrm>
            <a:custGeom>
              <a:avLst/>
              <a:gdLst>
                <a:gd name="connsiteX0" fmla="*/ 0 w 1100990"/>
                <a:gd name="connsiteY0" fmla="*/ 0 h 1500682"/>
                <a:gd name="connsiteX1" fmla="*/ 657225 w 1100990"/>
                <a:gd name="connsiteY1" fmla="*/ 585787 h 1500682"/>
                <a:gd name="connsiteX2" fmla="*/ 1062037 w 1100990"/>
                <a:gd name="connsiteY2" fmla="*/ 1414462 h 1500682"/>
                <a:gd name="connsiteX3" fmla="*/ 1062037 w 1100990"/>
                <a:gd name="connsiteY3" fmla="*/ 1433512 h 150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0990" h="1500682">
                  <a:moveTo>
                    <a:pt x="0" y="0"/>
                  </a:moveTo>
                  <a:cubicBezTo>
                    <a:pt x="240109" y="175021"/>
                    <a:pt x="480219" y="350043"/>
                    <a:pt x="657225" y="585787"/>
                  </a:cubicBezTo>
                  <a:cubicBezTo>
                    <a:pt x="834231" y="821531"/>
                    <a:pt x="994568" y="1273175"/>
                    <a:pt x="1062037" y="1414462"/>
                  </a:cubicBezTo>
                  <a:cubicBezTo>
                    <a:pt x="1129506" y="1555750"/>
                    <a:pt x="1095771" y="1494631"/>
                    <a:pt x="1062037" y="1433512"/>
                  </a:cubicBezTo>
                </a:path>
              </a:pathLst>
            </a:custGeom>
            <a:noFill/>
            <a:ln w="9525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4156691" y="3871913"/>
              <a:ext cx="2133600" cy="166701"/>
            </a:xfrm>
            <a:custGeom>
              <a:avLst/>
              <a:gdLst>
                <a:gd name="connsiteX0" fmla="*/ 0 w 2133600"/>
                <a:gd name="connsiteY0" fmla="*/ 4762 h 166701"/>
                <a:gd name="connsiteX1" fmla="*/ 533400 w 2133600"/>
                <a:gd name="connsiteY1" fmla="*/ 109537 h 166701"/>
                <a:gd name="connsiteX2" fmla="*/ 1081087 w 2133600"/>
                <a:gd name="connsiteY2" fmla="*/ 166687 h 166701"/>
                <a:gd name="connsiteX3" fmla="*/ 1609725 w 2133600"/>
                <a:gd name="connsiteY3" fmla="*/ 104775 h 166701"/>
                <a:gd name="connsiteX4" fmla="*/ 2133600 w 2133600"/>
                <a:gd name="connsiteY4" fmla="*/ 0 h 166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3600" h="166701">
                  <a:moveTo>
                    <a:pt x="0" y="4762"/>
                  </a:moveTo>
                  <a:cubicBezTo>
                    <a:pt x="176609" y="43656"/>
                    <a:pt x="353219" y="82550"/>
                    <a:pt x="533400" y="109537"/>
                  </a:cubicBezTo>
                  <a:cubicBezTo>
                    <a:pt x="713581" y="136525"/>
                    <a:pt x="901700" y="167481"/>
                    <a:pt x="1081087" y="166687"/>
                  </a:cubicBezTo>
                  <a:cubicBezTo>
                    <a:pt x="1260474" y="165893"/>
                    <a:pt x="1434306" y="132556"/>
                    <a:pt x="1609725" y="104775"/>
                  </a:cubicBezTo>
                  <a:cubicBezTo>
                    <a:pt x="1785144" y="76994"/>
                    <a:pt x="1959372" y="38497"/>
                    <a:pt x="2133600" y="0"/>
                  </a:cubicBezTo>
                </a:path>
              </a:pathLst>
            </a:custGeom>
            <a:noFill/>
            <a:ln w="9525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>
              <a:spLocks noChangeAspect="1"/>
            </p:cNvSpPr>
            <p:nvPr/>
          </p:nvSpPr>
          <p:spPr>
            <a:xfrm>
              <a:off x="5186234" y="2393797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>
              <a:spLocks noChangeAspect="1"/>
            </p:cNvSpPr>
            <p:nvPr/>
          </p:nvSpPr>
          <p:spPr>
            <a:xfrm>
              <a:off x="4123548" y="3831933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>
              <a:spLocks noChangeAspect="1"/>
            </p:cNvSpPr>
            <p:nvPr/>
          </p:nvSpPr>
          <p:spPr>
            <a:xfrm>
              <a:off x="6247327" y="3829720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>
              <a:off x="4151181" y="2424270"/>
              <a:ext cx="2139950" cy="1441450"/>
            </a:xfrm>
            <a:prstGeom prst="triangle">
              <a:avLst/>
            </a:prstGeom>
            <a:noFill/>
            <a:ln w="25400"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391962" y="2833572"/>
              <a:ext cx="25648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smtClean="0">
                  <a:solidFill>
                    <a:srgbClr val="7F7F7F"/>
                  </a:solidFill>
                  <a:latin typeface="HY중명조" panose="02030600000101010101" pitchFamily="18" charset="-127"/>
                  <a:ea typeface="HY중명조" panose="02030600000101010101" pitchFamily="18" charset="-127"/>
                </a:rPr>
                <a:t>2</a:t>
              </a:r>
              <a:endParaRPr lang="ko-KR" altLang="en-US" sz="1600" b="1">
                <a:solidFill>
                  <a:srgbClr val="7F7F7F"/>
                </a:solidFill>
                <a:latin typeface="HY중명조" panose="02030600000101010101" pitchFamily="18" charset="-127"/>
                <a:ea typeface="HY중명조" panose="02030600000101010101" pitchFamily="18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800289" y="2833572"/>
              <a:ext cx="17643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>
                  <a:solidFill>
                    <a:srgbClr val="7F7F7F"/>
                  </a:solidFill>
                  <a:latin typeface="HY중명조" panose="02030600000101010101" pitchFamily="18" charset="-127"/>
                  <a:ea typeface="HY중명조" panose="02030600000101010101" pitchFamily="18" charset="-127"/>
                </a:rPr>
                <a:t>1</a:t>
              </a:r>
              <a:endParaRPr lang="ko-KR" altLang="en-US" sz="1600" b="1">
                <a:solidFill>
                  <a:srgbClr val="7F7F7F"/>
                </a:solidFill>
                <a:latin typeface="HY중명조" panose="02030600000101010101" pitchFamily="18" charset="-127"/>
                <a:ea typeface="HY중명조" panose="02030600000101010101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065458" y="3903836"/>
              <a:ext cx="31130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smtClean="0">
                  <a:solidFill>
                    <a:srgbClr val="7F7F7F"/>
                  </a:solidFill>
                  <a:latin typeface="HY중명조" panose="02030600000101010101" pitchFamily="18" charset="-127"/>
                  <a:ea typeface="HY중명조" panose="02030600000101010101" pitchFamily="18" charset="-127"/>
                </a:rPr>
                <a:t>3</a:t>
              </a:r>
              <a:endParaRPr lang="ko-KR" altLang="en-US" sz="1600" b="1">
                <a:solidFill>
                  <a:srgbClr val="7F7F7F"/>
                </a:solidFill>
                <a:latin typeface="HY중명조" panose="02030600000101010101" pitchFamily="18" charset="-127"/>
                <a:ea typeface="HY중명조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766466" y="2825952"/>
              <a:ext cx="63352" cy="1315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604735" y="2885808"/>
              <a:ext cx="63352" cy="1315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75200" y="2161073"/>
              <a:ext cx="2888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smtClean="0">
                  <a:solidFill>
                    <a:srgbClr val="7F7F7F"/>
                  </a:solidFill>
                  <a:latin typeface="HY중명조" panose="02030600000101010101" pitchFamily="18" charset="-127"/>
                  <a:ea typeface="HY중명조" panose="02030600000101010101" pitchFamily="18" charset="-127"/>
                </a:rPr>
                <a:t>O</a:t>
              </a:r>
              <a:endParaRPr lang="ko-KR" altLang="en-US" sz="1100" b="1">
                <a:solidFill>
                  <a:srgbClr val="7F7F7F"/>
                </a:solidFill>
                <a:latin typeface="HY중명조" panose="02030600000101010101" pitchFamily="18" charset="-127"/>
                <a:ea typeface="HY중명조" panose="02030600000101010101" pitchFamily="18" charset="-127"/>
              </a:endParaRPr>
            </a:p>
          </p:txBody>
        </p:sp>
      </p:grpSp>
      <p:sp>
        <p:nvSpPr>
          <p:cNvPr id="55" name="직사각형 54"/>
          <p:cNvSpPr>
            <a:spLocks noChangeAspect="1"/>
          </p:cNvSpPr>
          <p:nvPr/>
        </p:nvSpPr>
        <p:spPr>
          <a:xfrm>
            <a:off x="6944872" y="1704995"/>
            <a:ext cx="2880000" cy="2880000"/>
          </a:xfrm>
          <a:prstGeom prst="rect">
            <a:avLst/>
          </a:prstGeom>
          <a:solidFill>
            <a:srgbClr val="FFE9E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>
            <a:spLocks noChangeAspect="1"/>
          </p:cNvSpPr>
          <p:nvPr/>
        </p:nvSpPr>
        <p:spPr>
          <a:xfrm>
            <a:off x="7819774" y="3108995"/>
            <a:ext cx="71437" cy="72000"/>
          </a:xfrm>
          <a:prstGeom prst="ellipse">
            <a:avLst/>
          </a:prstGeom>
          <a:solidFill>
            <a:srgbClr val="FF9685"/>
          </a:solidFill>
          <a:ln>
            <a:solidFill>
              <a:srgbClr val="FF96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>
            <a:spLocks noChangeAspect="1"/>
          </p:cNvSpPr>
          <p:nvPr/>
        </p:nvSpPr>
        <p:spPr>
          <a:xfrm>
            <a:off x="8880175" y="3108995"/>
            <a:ext cx="71437" cy="72000"/>
          </a:xfrm>
          <a:prstGeom prst="ellipse">
            <a:avLst/>
          </a:prstGeom>
          <a:solidFill>
            <a:srgbClr val="FF9685"/>
          </a:solidFill>
          <a:ln>
            <a:solidFill>
              <a:srgbClr val="FF96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>
            <a:spLocks noChangeAspect="1"/>
          </p:cNvSpPr>
          <p:nvPr/>
        </p:nvSpPr>
        <p:spPr>
          <a:xfrm>
            <a:off x="8349950" y="3831933"/>
            <a:ext cx="71437" cy="72000"/>
          </a:xfrm>
          <a:prstGeom prst="ellipse">
            <a:avLst/>
          </a:prstGeom>
          <a:solidFill>
            <a:srgbClr val="FF9685"/>
          </a:solidFill>
          <a:ln>
            <a:solidFill>
              <a:srgbClr val="FF96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>
            <a:spLocks noChangeAspect="1"/>
          </p:cNvSpPr>
          <p:nvPr/>
        </p:nvSpPr>
        <p:spPr>
          <a:xfrm>
            <a:off x="7819725" y="3831933"/>
            <a:ext cx="71437" cy="72000"/>
          </a:xfrm>
          <a:prstGeom prst="ellipse">
            <a:avLst/>
          </a:prstGeom>
          <a:solidFill>
            <a:srgbClr val="FF9685"/>
          </a:solidFill>
          <a:ln>
            <a:solidFill>
              <a:srgbClr val="FF96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>
            <a:spLocks noChangeAspect="1"/>
          </p:cNvSpPr>
          <p:nvPr/>
        </p:nvSpPr>
        <p:spPr>
          <a:xfrm>
            <a:off x="8880175" y="3831933"/>
            <a:ext cx="71437" cy="72000"/>
          </a:xfrm>
          <a:prstGeom prst="ellipse">
            <a:avLst/>
          </a:prstGeom>
          <a:solidFill>
            <a:srgbClr val="FF9685"/>
          </a:solidFill>
          <a:ln>
            <a:solidFill>
              <a:srgbClr val="FF96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>
            <a:spLocks noChangeAspect="1"/>
          </p:cNvSpPr>
          <p:nvPr/>
        </p:nvSpPr>
        <p:spPr>
          <a:xfrm>
            <a:off x="8349950" y="2393797"/>
            <a:ext cx="71437" cy="72000"/>
          </a:xfrm>
          <a:prstGeom prst="ellipse">
            <a:avLst/>
          </a:prstGeom>
          <a:solidFill>
            <a:srgbClr val="FF9685"/>
          </a:solidFill>
          <a:ln>
            <a:solidFill>
              <a:srgbClr val="FF96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>
            <a:spLocks noChangeAspect="1"/>
          </p:cNvSpPr>
          <p:nvPr/>
        </p:nvSpPr>
        <p:spPr>
          <a:xfrm>
            <a:off x="7287264" y="3831933"/>
            <a:ext cx="71437" cy="72000"/>
          </a:xfrm>
          <a:prstGeom prst="ellipse">
            <a:avLst/>
          </a:prstGeom>
          <a:solidFill>
            <a:srgbClr val="FF9685"/>
          </a:solidFill>
          <a:ln>
            <a:solidFill>
              <a:srgbClr val="FF96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>
            <a:spLocks noChangeAspect="1"/>
          </p:cNvSpPr>
          <p:nvPr/>
        </p:nvSpPr>
        <p:spPr>
          <a:xfrm>
            <a:off x="9411043" y="3829720"/>
            <a:ext cx="71437" cy="72000"/>
          </a:xfrm>
          <a:prstGeom prst="ellipse">
            <a:avLst/>
          </a:prstGeom>
          <a:solidFill>
            <a:srgbClr val="FF9685"/>
          </a:solidFill>
          <a:ln>
            <a:solidFill>
              <a:srgbClr val="FF96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/>
          <p:cNvSpPr/>
          <p:nvPr/>
        </p:nvSpPr>
        <p:spPr>
          <a:xfrm>
            <a:off x="7314897" y="2424270"/>
            <a:ext cx="2139950" cy="1441450"/>
          </a:xfrm>
          <a:prstGeom prst="triangle">
            <a:avLst/>
          </a:prstGeom>
          <a:noFill/>
          <a:ln w="25400">
            <a:solidFill>
              <a:srgbClr val="FF96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238916" y="2161073"/>
            <a:ext cx="2888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solidFill>
                  <a:srgbClr val="7F7F7F"/>
                </a:solidFill>
                <a:latin typeface="HY중명조" panose="02030600000101010101" pitchFamily="18" charset="-127"/>
                <a:ea typeface="HY중명조" panose="02030600000101010101" pitchFamily="18" charset="-127"/>
              </a:rPr>
              <a:t>O</a:t>
            </a:r>
            <a:endParaRPr lang="ko-KR" altLang="en-US" sz="1100" b="1">
              <a:solidFill>
                <a:srgbClr val="7F7F7F"/>
              </a:solidFill>
              <a:latin typeface="HY중명조" panose="02030600000101010101" pitchFamily="18" charset="-127"/>
              <a:ea typeface="HY중명조" panose="02030600000101010101" pitchFamily="18" charset="-127"/>
            </a:endParaRPr>
          </a:p>
        </p:txBody>
      </p:sp>
      <p:sp>
        <p:nvSpPr>
          <p:cNvPr id="74" name="아래쪽 화살표 73"/>
          <p:cNvSpPr/>
          <p:nvPr/>
        </p:nvSpPr>
        <p:spPr>
          <a:xfrm rot="2070183">
            <a:off x="8999242" y="2845099"/>
            <a:ext cx="81113" cy="269014"/>
          </a:xfrm>
          <a:prstGeom prst="downArrow">
            <a:avLst>
              <a:gd name="adj1" fmla="val 34343"/>
              <a:gd name="adj2" fmla="val 8522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아래쪽 화살표 74"/>
          <p:cNvSpPr/>
          <p:nvPr/>
        </p:nvSpPr>
        <p:spPr>
          <a:xfrm rot="8610530">
            <a:off x="8576413" y="2528049"/>
            <a:ext cx="81113" cy="628150"/>
          </a:xfrm>
          <a:prstGeom prst="downArrow">
            <a:avLst>
              <a:gd name="adj1" fmla="val 34343"/>
              <a:gd name="adj2" fmla="val 8522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아래쪽 화살표 75"/>
          <p:cNvSpPr/>
          <p:nvPr/>
        </p:nvSpPr>
        <p:spPr>
          <a:xfrm rot="2195408">
            <a:off x="8115842" y="2520770"/>
            <a:ext cx="81113" cy="655522"/>
          </a:xfrm>
          <a:prstGeom prst="downArrow">
            <a:avLst>
              <a:gd name="adj1" fmla="val 34343"/>
              <a:gd name="adj2" fmla="val 8522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아래쪽 화살표 76"/>
          <p:cNvSpPr/>
          <p:nvPr/>
        </p:nvSpPr>
        <p:spPr>
          <a:xfrm>
            <a:off x="7814886" y="3233431"/>
            <a:ext cx="81113" cy="546065"/>
          </a:xfrm>
          <a:prstGeom prst="downArrow">
            <a:avLst>
              <a:gd name="adj1" fmla="val 34343"/>
              <a:gd name="adj2" fmla="val 8522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위로 구부러진 화살표 28"/>
          <p:cNvSpPr/>
          <p:nvPr/>
        </p:nvSpPr>
        <p:spPr>
          <a:xfrm>
            <a:off x="7845976" y="3945034"/>
            <a:ext cx="1105635" cy="140859"/>
          </a:xfrm>
          <a:prstGeom prst="curvedUpArrow">
            <a:avLst>
              <a:gd name="adj1" fmla="val 25000"/>
              <a:gd name="adj2" fmla="val 61928"/>
              <a:gd name="adj3" fmla="val 25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아래로 구부러진 화살표 77"/>
          <p:cNvSpPr/>
          <p:nvPr/>
        </p:nvSpPr>
        <p:spPr>
          <a:xfrm flipH="1">
            <a:off x="8349950" y="3670702"/>
            <a:ext cx="580232" cy="127392"/>
          </a:xfrm>
          <a:prstGeom prst="curved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위로 구부러진 화살표 78"/>
          <p:cNvSpPr/>
          <p:nvPr/>
        </p:nvSpPr>
        <p:spPr>
          <a:xfrm>
            <a:off x="8376398" y="3939982"/>
            <a:ext cx="1105635" cy="140859"/>
          </a:xfrm>
          <a:prstGeom prst="curvedUpArrow">
            <a:avLst>
              <a:gd name="adj1" fmla="val 25000"/>
              <a:gd name="adj2" fmla="val 61928"/>
              <a:gd name="adj3" fmla="val 25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아래쪽 화살표 80"/>
          <p:cNvSpPr/>
          <p:nvPr/>
        </p:nvSpPr>
        <p:spPr>
          <a:xfrm rot="11823030">
            <a:off x="9476635" y="3556345"/>
            <a:ext cx="81113" cy="220449"/>
          </a:xfrm>
          <a:prstGeom prst="downArrow">
            <a:avLst>
              <a:gd name="adj1" fmla="val 34343"/>
              <a:gd name="adj2" fmla="val 8522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9420698" y="3267842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mtClean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1400">
              <a:solidFill>
                <a:srgbClr val="595959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964352" y="2648603"/>
            <a:ext cx="4058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시작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아래쪽 화살표 83"/>
          <p:cNvSpPr/>
          <p:nvPr/>
        </p:nvSpPr>
        <p:spPr>
          <a:xfrm rot="19414700">
            <a:off x="8487283" y="2407367"/>
            <a:ext cx="103188" cy="174703"/>
          </a:xfrm>
          <a:prstGeom prst="downArrow">
            <a:avLst>
              <a:gd name="adj1" fmla="val 50265"/>
              <a:gd name="adj2" fmla="val 85228"/>
            </a:avLst>
          </a:prstGeom>
          <a:solidFill>
            <a:srgbClr val="FF9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아래쪽 화살표 84"/>
          <p:cNvSpPr/>
          <p:nvPr/>
        </p:nvSpPr>
        <p:spPr>
          <a:xfrm rot="13018878">
            <a:off x="7279332" y="3628528"/>
            <a:ext cx="103188" cy="174703"/>
          </a:xfrm>
          <a:prstGeom prst="downArrow">
            <a:avLst>
              <a:gd name="adj1" fmla="val 50265"/>
              <a:gd name="adj2" fmla="val 85228"/>
            </a:avLst>
          </a:prstGeom>
          <a:solidFill>
            <a:srgbClr val="FF9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아래쪽 화살표 85"/>
          <p:cNvSpPr/>
          <p:nvPr/>
        </p:nvSpPr>
        <p:spPr>
          <a:xfrm rot="16200000">
            <a:off x="7415569" y="3858657"/>
            <a:ext cx="103188" cy="174703"/>
          </a:xfrm>
          <a:prstGeom prst="downArrow">
            <a:avLst>
              <a:gd name="adj1" fmla="val 50265"/>
              <a:gd name="adj2" fmla="val 85228"/>
            </a:avLst>
          </a:prstGeom>
          <a:solidFill>
            <a:srgbClr val="FF9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790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4648903" y="1704995"/>
            <a:ext cx="2880000" cy="28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E9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 rot="16200000">
            <a:off x="4840655" y="2174126"/>
            <a:ext cx="2496497" cy="1941738"/>
            <a:chOff x="4840654" y="2174126"/>
            <a:chExt cx="2496497" cy="1941738"/>
          </a:xfrm>
        </p:grpSpPr>
        <p:grpSp>
          <p:nvGrpSpPr>
            <p:cNvPr id="27" name="그룹 26"/>
            <p:cNvGrpSpPr/>
            <p:nvPr/>
          </p:nvGrpSpPr>
          <p:grpSpPr>
            <a:xfrm>
              <a:off x="4840654" y="2174126"/>
              <a:ext cx="2496497" cy="1941738"/>
              <a:chOff x="5063452" y="2171699"/>
              <a:chExt cx="2496497" cy="1941738"/>
            </a:xfrm>
          </p:grpSpPr>
          <p:cxnSp>
            <p:nvCxnSpPr>
              <p:cNvPr id="7" name="직선 연결선 6"/>
              <p:cNvCxnSpPr/>
              <p:nvPr/>
            </p:nvCxnSpPr>
            <p:spPr>
              <a:xfrm flipH="1">
                <a:off x="5063452" y="2171700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5594349" y="2177348"/>
                <a:ext cx="1965600" cy="3877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5486769" y="2560209"/>
                <a:ext cx="1962000" cy="3877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5385545" y="2939193"/>
                <a:ext cx="1962000" cy="3877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5276224" y="3335625"/>
                <a:ext cx="1962000" cy="3877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5171819" y="3721661"/>
                <a:ext cx="1962000" cy="3877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5065831" y="4100645"/>
                <a:ext cx="1962000" cy="3877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H="1">
                <a:off x="5326915" y="2171700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 flipH="1">
                <a:off x="5576204" y="2171699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flipH="1">
                <a:off x="5825493" y="2180523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flipH="1">
                <a:off x="6731288" y="2176523"/>
                <a:ext cx="323527" cy="1169588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H="1">
                <a:off x="6294909" y="2178049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 flipH="1">
                <a:off x="6764805" y="2178049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flipH="1">
                <a:off x="7018856" y="2184492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평행 사변형 27"/>
            <p:cNvSpPr/>
            <p:nvPr/>
          </p:nvSpPr>
          <p:spPr>
            <a:xfrm>
              <a:off x="5058272" y="2945497"/>
              <a:ext cx="363040" cy="396431"/>
            </a:xfrm>
            <a:prstGeom prst="parallelogram">
              <a:avLst>
                <a:gd name="adj" fmla="val 28278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평행 사변형 35"/>
            <p:cNvSpPr/>
            <p:nvPr/>
          </p:nvSpPr>
          <p:spPr>
            <a:xfrm>
              <a:off x="6038751" y="2186920"/>
              <a:ext cx="325986" cy="375716"/>
            </a:xfrm>
            <a:prstGeom prst="parallelogram">
              <a:avLst>
                <a:gd name="adj" fmla="val 30469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평행 사변형 36"/>
            <p:cNvSpPr/>
            <p:nvPr/>
          </p:nvSpPr>
          <p:spPr>
            <a:xfrm>
              <a:off x="5825133" y="2947878"/>
              <a:ext cx="331368" cy="388509"/>
            </a:xfrm>
            <a:prstGeom prst="parallelogram">
              <a:avLst>
                <a:gd name="adj" fmla="val 32655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평행 사변형 37"/>
            <p:cNvSpPr/>
            <p:nvPr/>
          </p:nvSpPr>
          <p:spPr>
            <a:xfrm>
              <a:off x="6966158" y="2186919"/>
              <a:ext cx="362390" cy="379594"/>
            </a:xfrm>
            <a:prstGeom prst="parallelogram">
              <a:avLst>
                <a:gd name="adj" fmla="val 28571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6501037" y="2189299"/>
              <a:ext cx="325986" cy="375716"/>
            </a:xfrm>
            <a:prstGeom prst="parallelogram">
              <a:avLst>
                <a:gd name="adj" fmla="val 30469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6287419" y="2950256"/>
              <a:ext cx="331368" cy="388509"/>
            </a:xfrm>
            <a:prstGeom prst="parallelogram">
              <a:avLst>
                <a:gd name="adj" fmla="val 32655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6539867" y="3728590"/>
              <a:ext cx="362390" cy="379594"/>
            </a:xfrm>
            <a:prstGeom prst="parallelogram">
              <a:avLst>
                <a:gd name="adj" fmla="val 28571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/>
            <p:nvPr/>
          </p:nvCxnSpPr>
          <p:spPr>
            <a:xfrm flipH="1">
              <a:off x="6043702" y="2179241"/>
              <a:ext cx="323527" cy="1169588"/>
            </a:xfrm>
            <a:prstGeom prst="line">
              <a:avLst/>
            </a:prstGeom>
            <a:ln w="12700">
              <a:solidFill>
                <a:srgbClr val="FF8C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129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4656000" y="1614571"/>
            <a:ext cx="2880000" cy="2880000"/>
            <a:chOff x="3581314" y="1440835"/>
            <a:chExt cx="2880000" cy="2880000"/>
          </a:xfrm>
        </p:grpSpPr>
        <p:sp>
          <p:nvSpPr>
            <p:cNvPr id="8" name="직사각형 7"/>
            <p:cNvSpPr>
              <a:spLocks noChangeAspect="1"/>
            </p:cNvSpPr>
            <p:nvPr/>
          </p:nvSpPr>
          <p:spPr>
            <a:xfrm>
              <a:off x="3581314" y="1440835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116941" y="1680379"/>
              <a:ext cx="1800000" cy="28193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가장 작은 값은 </a:t>
              </a:r>
              <a:r>
                <a:rPr lang="en-US" altLang="ko-KR" sz="105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1</a:t>
              </a:r>
              <a:r>
                <a:rPr lang="ko-KR" altLang="en-US" sz="105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이다</a:t>
              </a:r>
              <a:endParaRPr lang="ko-KR" altLang="en-US" sz="105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3757303" y="2526741"/>
              <a:ext cx="454737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4424650" y="2526741"/>
              <a:ext cx="454737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다이아몬드 11"/>
            <p:cNvSpPr>
              <a:spLocks noChangeAspect="1"/>
            </p:cNvSpPr>
            <p:nvPr/>
          </p:nvSpPr>
          <p:spPr>
            <a:xfrm>
              <a:off x="3901222" y="2289666"/>
              <a:ext cx="181895" cy="181895"/>
            </a:xfrm>
            <a:prstGeom prst="diamond">
              <a:avLst/>
            </a:prstGeom>
            <a:solidFill>
              <a:schemeClr val="bg1"/>
            </a:solidFill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>
              <a:spLocks noChangeAspect="1"/>
            </p:cNvSpPr>
            <p:nvPr/>
          </p:nvSpPr>
          <p:spPr>
            <a:xfrm rot="10800000">
              <a:off x="4351583" y="2316137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>
              <a:spLocks noChangeAspect="1"/>
            </p:cNvSpPr>
            <p:nvPr/>
          </p:nvSpPr>
          <p:spPr>
            <a:xfrm rot="10800000">
              <a:off x="4559573" y="2316752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>
              <a:spLocks noChangeAspect="1"/>
            </p:cNvSpPr>
            <p:nvPr/>
          </p:nvSpPr>
          <p:spPr>
            <a:xfrm rot="10800000">
              <a:off x="4462903" y="2138044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>
              <a:spLocks noChangeAspect="1"/>
            </p:cNvSpPr>
            <p:nvPr/>
          </p:nvSpPr>
          <p:spPr>
            <a:xfrm rot="10800000">
              <a:off x="4677337" y="2138659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 flipH="1">
              <a:off x="3992297" y="2530283"/>
              <a:ext cx="1942" cy="151579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4652251" y="2530282"/>
              <a:ext cx="1942" cy="151579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960390" y="2668515"/>
              <a:ext cx="723600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>
              <a:off x="4321009" y="2679361"/>
              <a:ext cx="1942" cy="121263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093641" y="2800624"/>
              <a:ext cx="454737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이등변 삼각형 21"/>
            <p:cNvSpPr>
              <a:spLocks noChangeAspect="1"/>
            </p:cNvSpPr>
            <p:nvPr/>
          </p:nvSpPr>
          <p:spPr>
            <a:xfrm rot="10800000">
              <a:off x="4768242" y="2319306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144123" y="2530936"/>
              <a:ext cx="1122084" cy="0"/>
              <a:chOff x="7102475" y="2162237"/>
              <a:chExt cx="1332474" cy="0"/>
            </a:xfrm>
          </p:grpSpPr>
          <p:cxnSp>
            <p:nvCxnSpPr>
              <p:cNvPr id="59" name="직선 연결선 58"/>
              <p:cNvCxnSpPr/>
              <p:nvPr/>
            </p:nvCxnSpPr>
            <p:spPr>
              <a:xfrm>
                <a:off x="7102475" y="2162237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7894949" y="2162237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다이아몬드 23"/>
            <p:cNvSpPr>
              <a:spLocks noChangeAspect="1"/>
            </p:cNvSpPr>
            <p:nvPr/>
          </p:nvSpPr>
          <p:spPr>
            <a:xfrm rot="2700000">
              <a:off x="5272846" y="2293790"/>
              <a:ext cx="212211" cy="212211"/>
            </a:xfrm>
            <a:prstGeom prst="diamond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/>
            <p:nvPr/>
          </p:nvCxnSpPr>
          <p:spPr>
            <a:xfrm flipH="1">
              <a:off x="5379117" y="2534478"/>
              <a:ext cx="1942" cy="151579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6039072" y="2534477"/>
              <a:ext cx="1942" cy="151579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5347210" y="2682235"/>
              <a:ext cx="723600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5707829" y="2683556"/>
              <a:ext cx="1942" cy="121263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480461" y="2804819"/>
              <a:ext cx="454737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이등변 삼각형 29"/>
            <p:cNvSpPr>
              <a:spLocks noChangeAspect="1"/>
            </p:cNvSpPr>
            <p:nvPr/>
          </p:nvSpPr>
          <p:spPr>
            <a:xfrm>
              <a:off x="5835325" y="2327732"/>
              <a:ext cx="181468" cy="151579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30"/>
            <p:cNvSpPr>
              <a:spLocks noChangeAspect="1"/>
            </p:cNvSpPr>
            <p:nvPr/>
          </p:nvSpPr>
          <p:spPr>
            <a:xfrm>
              <a:off x="6051359" y="2327732"/>
              <a:ext cx="181468" cy="151579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>
              <a:grpSpLocks/>
            </p:cNvGrpSpPr>
            <p:nvPr/>
          </p:nvGrpSpPr>
          <p:grpSpPr>
            <a:xfrm>
              <a:off x="3757303" y="3333798"/>
              <a:ext cx="1128600" cy="273600"/>
              <a:chOff x="3942701" y="3023719"/>
              <a:chExt cx="1332474" cy="325236"/>
            </a:xfrm>
          </p:grpSpPr>
          <p:cxnSp>
            <p:nvCxnSpPr>
              <p:cNvPr id="52" name="직선 연결선 51"/>
              <p:cNvCxnSpPr/>
              <p:nvPr/>
            </p:nvCxnSpPr>
            <p:spPr>
              <a:xfrm>
                <a:off x="3942701" y="3023719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4735175" y="3023719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 flipH="1">
                <a:off x="4221756" y="3027925"/>
                <a:ext cx="2306" cy="18000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 flipH="1">
                <a:off x="5001704" y="3027924"/>
                <a:ext cx="2306" cy="18000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4183910" y="3203387"/>
                <a:ext cx="854313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 flipH="1">
                <a:off x="4612102" y="3204955"/>
                <a:ext cx="2306" cy="14400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342102" y="3348955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>
              <a:grpSpLocks/>
            </p:cNvGrpSpPr>
            <p:nvPr/>
          </p:nvGrpSpPr>
          <p:grpSpPr>
            <a:xfrm>
              <a:off x="5144123" y="3335071"/>
              <a:ext cx="1128600" cy="273600"/>
              <a:chOff x="3942701" y="3023719"/>
              <a:chExt cx="1332474" cy="325236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3942701" y="3023719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4735175" y="3023719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flipH="1">
                <a:off x="4221756" y="3027925"/>
                <a:ext cx="2306" cy="18000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flipH="1">
                <a:off x="5001704" y="3027924"/>
                <a:ext cx="2306" cy="18000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4183910" y="3203387"/>
                <a:ext cx="854313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flipH="1">
                <a:off x="4612102" y="3204955"/>
                <a:ext cx="2306" cy="14400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4342102" y="3348955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이등변 삼각형 33"/>
            <p:cNvSpPr>
              <a:spLocks noChangeAspect="1"/>
            </p:cNvSpPr>
            <p:nvPr/>
          </p:nvSpPr>
          <p:spPr>
            <a:xfrm>
              <a:off x="3899284" y="3121861"/>
              <a:ext cx="181468" cy="151579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/>
            <p:cNvSpPr>
              <a:spLocks noChangeAspect="1"/>
            </p:cNvSpPr>
            <p:nvPr/>
          </p:nvSpPr>
          <p:spPr>
            <a:xfrm rot="10800000">
              <a:off x="5282521" y="3121060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이등변 삼각형 35"/>
            <p:cNvSpPr>
              <a:spLocks noChangeAspect="1"/>
            </p:cNvSpPr>
            <p:nvPr/>
          </p:nvSpPr>
          <p:spPr>
            <a:xfrm>
              <a:off x="5835860" y="3124235"/>
              <a:ext cx="181468" cy="151579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다이아몬드 36"/>
            <p:cNvSpPr>
              <a:spLocks noChangeAspect="1"/>
            </p:cNvSpPr>
            <p:nvPr/>
          </p:nvSpPr>
          <p:spPr>
            <a:xfrm>
              <a:off x="4435344" y="3095901"/>
              <a:ext cx="181895" cy="181895"/>
            </a:xfrm>
            <a:prstGeom prst="diamond">
              <a:avLst/>
            </a:prstGeom>
            <a:solidFill>
              <a:schemeClr val="bg1"/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64971" y="3054776"/>
              <a:ext cx="404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smtClean="0"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- 2</a:t>
              </a:r>
              <a:endParaRPr lang="ko-KR" altLang="en-US" sz="1200" b="1"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54586" y="3069522"/>
              <a:ext cx="404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smtClean="0"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- 2</a:t>
              </a:r>
              <a:endParaRPr lang="ko-KR" altLang="en-US" sz="1200" b="1"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926441" y="3804373"/>
              <a:ext cx="2189747" cy="28212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PASSWORD </a:t>
              </a:r>
              <a:r>
                <a:rPr lang="en-US" altLang="ko-KR" sz="12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:                       .</a:t>
              </a:r>
              <a:endPara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41" name="다이아몬드 40"/>
            <p:cNvSpPr>
              <a:spLocks noChangeAspect="1"/>
            </p:cNvSpPr>
            <p:nvPr/>
          </p:nvSpPr>
          <p:spPr>
            <a:xfrm rot="2700000">
              <a:off x="5091668" y="3836617"/>
              <a:ext cx="212211" cy="212211"/>
            </a:xfrm>
            <a:prstGeom prst="diamond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/>
            <p:cNvSpPr>
              <a:spLocks noChangeAspect="1"/>
            </p:cNvSpPr>
            <p:nvPr/>
          </p:nvSpPr>
          <p:spPr>
            <a:xfrm rot="10800000">
              <a:off x="5345374" y="3866933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/>
            <p:cNvSpPr>
              <a:spLocks noChangeAspect="1"/>
            </p:cNvSpPr>
            <p:nvPr/>
          </p:nvSpPr>
          <p:spPr>
            <a:xfrm>
              <a:off x="5572716" y="3867260"/>
              <a:ext cx="181468" cy="151579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다이아몬드 43"/>
            <p:cNvSpPr>
              <a:spLocks noChangeAspect="1"/>
            </p:cNvSpPr>
            <p:nvPr/>
          </p:nvSpPr>
          <p:spPr>
            <a:xfrm>
              <a:off x="5811582" y="3852752"/>
              <a:ext cx="181895" cy="181895"/>
            </a:xfrm>
            <a:prstGeom prst="diamond">
              <a:avLst/>
            </a:prstGeom>
            <a:solidFill>
              <a:schemeClr val="bg1"/>
            </a:solidFill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7267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571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4575607" y="1526021"/>
            <a:ext cx="3600000" cy="3600000"/>
            <a:chOff x="6758970" y="1619327"/>
            <a:chExt cx="3600000" cy="360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6758970" y="1619327"/>
              <a:ext cx="3600000" cy="360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7003119" y="2136464"/>
              <a:ext cx="3112736" cy="2700000"/>
              <a:chOff x="6882469" y="2079000"/>
              <a:chExt cx="3112736" cy="2700000"/>
            </a:xfrm>
          </p:grpSpPr>
          <p:grpSp>
            <p:nvGrpSpPr>
              <p:cNvPr id="9" name="그룹 8"/>
              <p:cNvGrpSpPr>
                <a:grpSpLocks noChangeAspect="1"/>
              </p:cNvGrpSpPr>
              <p:nvPr/>
            </p:nvGrpSpPr>
            <p:grpSpPr>
              <a:xfrm>
                <a:off x="6882469" y="2079000"/>
                <a:ext cx="3112736" cy="2700000"/>
                <a:chOff x="3331192" y="2076078"/>
                <a:chExt cx="2303923" cy="1998428"/>
              </a:xfrm>
            </p:grpSpPr>
            <p:grpSp>
              <p:nvGrpSpPr>
                <p:cNvPr id="11" name="그룹 10"/>
                <p:cNvGrpSpPr/>
                <p:nvPr/>
              </p:nvGrpSpPr>
              <p:grpSpPr>
                <a:xfrm>
                  <a:off x="3331192" y="2210603"/>
                  <a:ext cx="2303923" cy="1728000"/>
                  <a:chOff x="3397562" y="2313000"/>
                  <a:chExt cx="2303923" cy="1728000"/>
                </a:xfrm>
              </p:grpSpPr>
              <p:sp>
                <p:nvSpPr>
                  <p:cNvPr id="41" name="직사각형 40"/>
                  <p:cNvSpPr>
                    <a:spLocks noChangeAspect="1"/>
                  </p:cNvSpPr>
                  <p:nvPr/>
                </p:nvSpPr>
                <p:spPr>
                  <a:xfrm>
                    <a:off x="3973561" y="2889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2DA3A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직사각형 41"/>
                  <p:cNvSpPr>
                    <a:spLocks noChangeAspect="1"/>
                  </p:cNvSpPr>
                  <p:nvPr/>
                </p:nvSpPr>
                <p:spPr>
                  <a:xfrm>
                    <a:off x="3397562" y="2889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2DA3A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직사각형 42"/>
                  <p:cNvSpPr>
                    <a:spLocks noChangeAspect="1"/>
                  </p:cNvSpPr>
                  <p:nvPr/>
                </p:nvSpPr>
                <p:spPr>
                  <a:xfrm>
                    <a:off x="5125485" y="2889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2DA3A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" name="직사각형 43"/>
                  <p:cNvSpPr>
                    <a:spLocks noChangeAspect="1"/>
                  </p:cNvSpPr>
                  <p:nvPr/>
                </p:nvSpPr>
                <p:spPr>
                  <a:xfrm>
                    <a:off x="4549485" y="2889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2DA3A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직사각형 44"/>
                  <p:cNvSpPr>
                    <a:spLocks noChangeAspect="1"/>
                  </p:cNvSpPr>
                  <p:nvPr/>
                </p:nvSpPr>
                <p:spPr>
                  <a:xfrm>
                    <a:off x="3973905" y="2313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2DA3A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직사각형 45"/>
                  <p:cNvSpPr>
                    <a:spLocks noChangeAspect="1"/>
                  </p:cNvSpPr>
                  <p:nvPr/>
                </p:nvSpPr>
                <p:spPr>
                  <a:xfrm>
                    <a:off x="3973141" y="3465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2DA3A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2" name="그룹 11"/>
                <p:cNvGrpSpPr/>
                <p:nvPr/>
              </p:nvGrpSpPr>
              <p:grpSpPr>
                <a:xfrm>
                  <a:off x="3672771" y="2076078"/>
                  <a:ext cx="1623048" cy="1998428"/>
                  <a:chOff x="3672771" y="2054643"/>
                  <a:chExt cx="1623048" cy="1998428"/>
                </a:xfrm>
              </p:grpSpPr>
              <p:cxnSp>
                <p:nvCxnSpPr>
                  <p:cNvPr id="37" name="직선 연결선 36"/>
                  <p:cNvCxnSpPr>
                    <a:cxnSpLocks noChangeAspect="1"/>
                  </p:cNvCxnSpPr>
                  <p:nvPr/>
                </p:nvCxnSpPr>
                <p:spPr>
                  <a:xfrm rot="-2700000">
                    <a:off x="3674467" y="2054643"/>
                    <a:ext cx="1620000" cy="1620000"/>
                  </a:xfrm>
                  <a:prstGeom prst="line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직선 연결선 37"/>
                  <p:cNvCxnSpPr>
                    <a:cxnSpLocks noChangeAspect="1"/>
                  </p:cNvCxnSpPr>
                  <p:nvPr/>
                </p:nvCxnSpPr>
                <p:spPr>
                  <a:xfrm rot="-2700000">
                    <a:off x="3673116" y="2180755"/>
                    <a:ext cx="1620000" cy="1620000"/>
                  </a:xfrm>
                  <a:prstGeom prst="line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직선 연결선 38"/>
                  <p:cNvCxnSpPr>
                    <a:cxnSpLocks noChangeAspect="1"/>
                  </p:cNvCxnSpPr>
                  <p:nvPr/>
                </p:nvCxnSpPr>
                <p:spPr>
                  <a:xfrm rot="-2700000">
                    <a:off x="3675819" y="2309342"/>
                    <a:ext cx="1620000" cy="1620000"/>
                  </a:xfrm>
                  <a:prstGeom prst="line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직선 연결선 39"/>
                  <p:cNvCxnSpPr>
                    <a:cxnSpLocks noChangeAspect="1"/>
                  </p:cNvCxnSpPr>
                  <p:nvPr/>
                </p:nvCxnSpPr>
                <p:spPr>
                  <a:xfrm rot="-2700000">
                    <a:off x="3672771" y="2433071"/>
                    <a:ext cx="1620000" cy="1620000"/>
                  </a:xfrm>
                  <a:prstGeom prst="line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직선 연결선 12"/>
                <p:cNvCxnSpPr>
                  <a:cxnSpLocks noChangeAspect="1"/>
                </p:cNvCxnSpPr>
                <p:nvPr/>
              </p:nvCxnSpPr>
              <p:spPr>
                <a:xfrm rot="180000">
                  <a:off x="3335050" y="2948065"/>
                  <a:ext cx="2299529" cy="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/>
                <p:cNvCxnSpPr>
                  <a:cxnSpLocks noChangeAspect="1"/>
                </p:cNvCxnSpPr>
                <p:nvPr/>
              </p:nvCxnSpPr>
              <p:spPr>
                <a:xfrm rot="180000">
                  <a:off x="3335049" y="3076652"/>
                  <a:ext cx="2299529" cy="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>
                  <a:cxnSpLocks noChangeAspect="1"/>
                </p:cNvCxnSpPr>
                <p:nvPr/>
              </p:nvCxnSpPr>
              <p:spPr>
                <a:xfrm rot="180000">
                  <a:off x="3332823" y="3203507"/>
                  <a:ext cx="2299529" cy="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화살표 연결선 15"/>
                <p:cNvCxnSpPr/>
                <p:nvPr/>
              </p:nvCxnSpPr>
              <p:spPr>
                <a:xfrm>
                  <a:off x="5496012" y="2886078"/>
                  <a:ext cx="108000" cy="0"/>
                </a:xfrm>
                <a:prstGeom prst="straightConnector1">
                  <a:avLst/>
                </a:prstGeom>
                <a:ln w="12700">
                  <a:solidFill>
                    <a:srgbClr val="2DA3A3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/>
                <p:cNvCxnSpPr/>
                <p:nvPr/>
              </p:nvCxnSpPr>
              <p:spPr>
                <a:xfrm>
                  <a:off x="3369684" y="3263897"/>
                  <a:ext cx="108000" cy="0"/>
                </a:xfrm>
                <a:prstGeom prst="straightConnector1">
                  <a:avLst/>
                </a:prstGeom>
                <a:ln w="12700">
                  <a:solidFill>
                    <a:srgbClr val="2DA3A3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/>
                <p:nvPr/>
              </p:nvCxnSpPr>
              <p:spPr>
                <a:xfrm rot="180000">
                  <a:off x="3596804" y="2908719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/>
                <p:nvPr/>
              </p:nvCxnSpPr>
              <p:spPr>
                <a:xfrm rot="180000">
                  <a:off x="3821792" y="3041577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rot="180000">
                  <a:off x="3973026" y="2918755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/>
                <p:cNvCxnSpPr/>
                <p:nvPr/>
              </p:nvCxnSpPr>
              <p:spPr>
                <a:xfrm rot="180000">
                  <a:off x="4191534" y="3058667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/>
                <p:cNvCxnSpPr/>
                <p:nvPr/>
              </p:nvCxnSpPr>
              <p:spPr>
                <a:xfrm rot="180000">
                  <a:off x="4596346" y="3078932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/>
                <p:cNvCxnSpPr/>
                <p:nvPr/>
              </p:nvCxnSpPr>
              <p:spPr>
                <a:xfrm rot="180000">
                  <a:off x="4773931" y="2965451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/>
                <p:cNvCxnSpPr/>
                <p:nvPr/>
              </p:nvCxnSpPr>
              <p:spPr>
                <a:xfrm rot="180000">
                  <a:off x="5156583" y="2988582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/>
                <p:cNvCxnSpPr/>
                <p:nvPr/>
              </p:nvCxnSpPr>
              <p:spPr>
                <a:xfrm rot="180000">
                  <a:off x="5480131" y="3126933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타원 25"/>
                <p:cNvSpPr>
                  <a:spLocks noChangeAspect="1"/>
                </p:cNvSpPr>
                <p:nvPr/>
              </p:nvSpPr>
              <p:spPr>
                <a:xfrm>
                  <a:off x="3531387" y="311232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국</a:t>
                  </a:r>
                </a:p>
              </p:txBody>
            </p:sp>
            <p:sp>
              <p:nvSpPr>
                <p:cNvPr id="27" name="타원 26"/>
                <p:cNvSpPr>
                  <a:spLocks noChangeAspect="1"/>
                </p:cNvSpPr>
                <p:nvPr/>
              </p:nvSpPr>
              <p:spPr>
                <a:xfrm>
                  <a:off x="3423684" y="2980600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smtClean="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악</a:t>
                  </a:r>
                  <a:endParaRPr lang="ko-KR" altLang="en-US" sz="6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8" name="타원 27"/>
                <p:cNvSpPr>
                  <a:spLocks noChangeAspect="1"/>
                </p:cNvSpPr>
                <p:nvPr/>
              </p:nvSpPr>
              <p:spPr>
                <a:xfrm>
                  <a:off x="3637085" y="2993818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천</a:t>
                  </a:r>
                </a:p>
              </p:txBody>
            </p:sp>
            <p:sp>
              <p:nvSpPr>
                <p:cNvPr id="29" name="타원 28"/>
                <p:cNvSpPr>
                  <a:spLocks noChangeAspect="1"/>
                </p:cNvSpPr>
                <p:nvPr/>
              </p:nvSpPr>
              <p:spPr>
                <a:xfrm>
                  <a:off x="3748908" y="2868168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마</a:t>
                  </a:r>
                </a:p>
              </p:txBody>
            </p:sp>
            <p:sp>
              <p:nvSpPr>
                <p:cNvPr id="30" name="타원 29"/>
                <p:cNvSpPr>
                  <a:spLocks noChangeAspect="1"/>
                </p:cNvSpPr>
                <p:nvPr/>
              </p:nvSpPr>
              <p:spPr>
                <a:xfrm>
                  <a:off x="4121392" y="2885302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smtClean="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에</a:t>
                  </a:r>
                  <a:endParaRPr lang="ko-KR" altLang="en-US" sz="6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31" name="타원 30"/>
                <p:cNvSpPr>
                  <a:spLocks noChangeAspect="1"/>
                </p:cNvSpPr>
                <p:nvPr/>
              </p:nvSpPr>
              <p:spPr>
                <a:xfrm>
                  <a:off x="4145358" y="308027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는</a:t>
                  </a:r>
                </a:p>
              </p:txBody>
            </p:sp>
            <p:sp>
              <p:nvSpPr>
                <p:cNvPr id="32" name="타원 31"/>
                <p:cNvSpPr>
                  <a:spLocks noChangeAspect="1"/>
                </p:cNvSpPr>
                <p:nvPr/>
              </p:nvSpPr>
              <p:spPr>
                <a:xfrm>
                  <a:off x="4638198" y="316783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smtClean="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천</a:t>
                  </a:r>
                  <a:endParaRPr lang="ko-KR" altLang="en-US" sz="6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33" name="타원 32"/>
                <p:cNvSpPr>
                  <a:spLocks noChangeAspect="1"/>
                </p:cNvSpPr>
                <p:nvPr/>
              </p:nvSpPr>
              <p:spPr>
                <a:xfrm>
                  <a:off x="4934925" y="2929556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어</a:t>
                  </a:r>
                </a:p>
              </p:txBody>
            </p:sp>
            <p:sp>
              <p:nvSpPr>
                <p:cNvPr id="34" name="타원 33"/>
                <p:cNvSpPr>
                  <a:spLocks noChangeAspect="1"/>
                </p:cNvSpPr>
                <p:nvPr/>
              </p:nvSpPr>
              <p:spPr>
                <a:xfrm>
                  <a:off x="4934925" y="3057920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그</a:t>
                  </a:r>
                </a:p>
              </p:txBody>
            </p:sp>
            <p:sp>
              <p:nvSpPr>
                <p:cNvPr id="35" name="타원 34"/>
                <p:cNvSpPr>
                  <a:spLocks noChangeAspect="1"/>
                </p:cNvSpPr>
                <p:nvPr/>
              </p:nvSpPr>
              <p:spPr>
                <a:xfrm>
                  <a:off x="5273501" y="307467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디</a:t>
                  </a:r>
                </a:p>
              </p:txBody>
            </p:sp>
            <p:sp>
              <p:nvSpPr>
                <p:cNvPr id="36" name="타원 35"/>
                <p:cNvSpPr>
                  <a:spLocks noChangeAspect="1"/>
                </p:cNvSpPr>
                <p:nvPr/>
              </p:nvSpPr>
              <p:spPr>
                <a:xfrm>
                  <a:off x="5351767" y="294864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럼</a:t>
                  </a:r>
                </a:p>
              </p:txBody>
            </p:sp>
          </p:grpSp>
          <p:sp>
            <p:nvSpPr>
              <p:cNvPr id="10" name="타원 9"/>
              <p:cNvSpPr>
                <a:spLocks noChangeAspect="1"/>
              </p:cNvSpPr>
              <p:nvPr/>
            </p:nvSpPr>
            <p:spPr>
              <a:xfrm>
                <a:off x="7693961" y="3506844"/>
                <a:ext cx="121595" cy="1215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사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7957685" y="1794881"/>
              <a:ext cx="1202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>
                  <a:solidFill>
                    <a:srgbClr val="2DA3A3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주사위 전개도</a:t>
              </a:r>
              <a:endParaRPr lang="ko-KR" altLang="en-US" sz="1400">
                <a:solidFill>
                  <a:srgbClr val="2DA3A3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916808" y="4873899"/>
              <a:ext cx="12843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두</a:t>
              </a:r>
              <a:r>
                <a:rPr lang="ko-KR" altLang="en-US" sz="11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 글자로 답</a:t>
              </a:r>
              <a:r>
                <a:rPr lang="ko-KR" alt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하</a:t>
              </a:r>
              <a:r>
                <a:rPr lang="ko-KR" altLang="en-US" sz="11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세요</a:t>
              </a:r>
              <a:endParaRPr lang="ko-KR" altLang="en-US" sz="1100"/>
            </a:p>
          </p:txBody>
        </p:sp>
        <p:sp>
          <p:nvSpPr>
            <p:cNvPr id="8" name="타원 7"/>
            <p:cNvSpPr>
              <a:spLocks noChangeAspect="1"/>
            </p:cNvSpPr>
            <p:nvPr/>
          </p:nvSpPr>
          <p:spPr>
            <a:xfrm>
              <a:off x="9949605" y="3673966"/>
              <a:ext cx="121595" cy="1215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7516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3" name="직사각형 2"/>
          <p:cNvSpPr>
            <a:spLocks noChangeAspect="1"/>
          </p:cNvSpPr>
          <p:nvPr/>
        </p:nvSpPr>
        <p:spPr>
          <a:xfrm>
            <a:off x="6638840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3040401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227292" y="1909697"/>
            <a:ext cx="2521245" cy="2024121"/>
            <a:chOff x="3251063" y="1951858"/>
            <a:chExt cx="2521245" cy="2024121"/>
          </a:xfrm>
        </p:grpSpPr>
        <p:grpSp>
          <p:nvGrpSpPr>
            <p:cNvPr id="6" name="그룹 5"/>
            <p:cNvGrpSpPr/>
            <p:nvPr/>
          </p:nvGrpSpPr>
          <p:grpSpPr>
            <a:xfrm>
              <a:off x="3251063" y="3376798"/>
              <a:ext cx="2521245" cy="599181"/>
              <a:chOff x="2405276" y="2786248"/>
              <a:chExt cx="2521245" cy="599181"/>
            </a:xfrm>
          </p:grpSpPr>
          <p:sp>
            <p:nvSpPr>
              <p:cNvPr id="22" name="직사각형 21"/>
              <p:cNvSpPr>
                <a:spLocks noChangeAspect="1"/>
              </p:cNvSpPr>
              <p:nvPr/>
            </p:nvSpPr>
            <p:spPr>
              <a:xfrm>
                <a:off x="2405276" y="2786248"/>
                <a:ext cx="599181" cy="599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>
                <a:spLocks noChangeAspect="1"/>
              </p:cNvSpPr>
              <p:nvPr/>
            </p:nvSpPr>
            <p:spPr>
              <a:xfrm>
                <a:off x="3367545" y="2786248"/>
                <a:ext cx="599181" cy="599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>
                <a:spLocks noChangeAspect="1"/>
              </p:cNvSpPr>
              <p:nvPr/>
            </p:nvSpPr>
            <p:spPr>
              <a:xfrm>
                <a:off x="4327340" y="2786248"/>
                <a:ext cx="599181" cy="599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>
              <a:spLocks noChangeAspect="1"/>
            </p:cNvSpPr>
            <p:nvPr/>
          </p:nvSpPr>
          <p:spPr>
            <a:xfrm>
              <a:off x="4213332" y="1951858"/>
              <a:ext cx="599181" cy="599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>
              <a:spLocks noChangeAspect="1"/>
            </p:cNvSpPr>
            <p:nvPr/>
          </p:nvSpPr>
          <p:spPr>
            <a:xfrm>
              <a:off x="4410710" y="2076450"/>
              <a:ext cx="180000" cy="180000"/>
            </a:xfrm>
            <a:prstGeom prst="ellipse">
              <a:avLst/>
            </a:prstGeom>
            <a:noFill/>
            <a:ln w="3810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4590710" y="2063749"/>
              <a:ext cx="0" cy="367200"/>
            </a:xfrm>
            <a:prstGeom prst="line">
              <a:avLst/>
            </a:prstGeom>
            <a:ln w="38100">
              <a:solidFill>
                <a:srgbClr val="2DA3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원호 9"/>
            <p:cNvSpPr/>
            <p:nvPr/>
          </p:nvSpPr>
          <p:spPr>
            <a:xfrm rot="5400000">
              <a:off x="4346706" y="2223769"/>
              <a:ext cx="306578" cy="224291"/>
            </a:xfrm>
            <a:prstGeom prst="arc">
              <a:avLst>
                <a:gd name="adj1" fmla="val 18865714"/>
                <a:gd name="adj2" fmla="val 2441233"/>
              </a:avLst>
            </a:prstGeom>
            <a:ln w="38100">
              <a:solidFill>
                <a:srgbClr val="2DA3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260588" y="3849052"/>
              <a:ext cx="581956" cy="115200"/>
            </a:xfrm>
            <a:prstGeom prst="rect">
              <a:avLst/>
            </a:prstGeom>
            <a:solidFill>
              <a:srgbClr val="2DA3A3"/>
            </a:solidFill>
            <a:ln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5185032" y="3696723"/>
              <a:ext cx="576000" cy="273435"/>
              <a:chOff x="3368782" y="2065700"/>
              <a:chExt cx="599181" cy="275789"/>
            </a:xfrm>
            <a:solidFill>
              <a:srgbClr val="71890D"/>
            </a:solidFill>
          </p:grpSpPr>
          <p:sp>
            <p:nvSpPr>
              <p:cNvPr id="20" name="직사각형 19"/>
              <p:cNvSpPr/>
              <p:nvPr/>
            </p:nvSpPr>
            <p:spPr>
              <a:xfrm>
                <a:off x="3368782" y="2200275"/>
                <a:ext cx="599181" cy="141214"/>
              </a:xfrm>
              <a:prstGeom prst="rect">
                <a:avLst/>
              </a:prstGeom>
              <a:solidFill>
                <a:srgbClr val="2DA3A3"/>
              </a:solidFill>
              <a:ln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3368782" y="2065700"/>
                <a:ext cx="599181" cy="141214"/>
              </a:xfrm>
              <a:prstGeom prst="rect">
                <a:avLst/>
              </a:prstGeom>
              <a:solidFill>
                <a:srgbClr val="2DA3A3"/>
              </a:solidFill>
              <a:ln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5521383" y="3382573"/>
              <a:ext cx="239649" cy="309257"/>
            </a:xfrm>
            <a:prstGeom prst="rect">
              <a:avLst/>
            </a:prstGeom>
            <a:solidFill>
              <a:srgbClr val="2DA3A3"/>
            </a:solidFill>
            <a:ln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>
              <a:spLocks noChangeAspect="1"/>
            </p:cNvSpPr>
            <p:nvPr/>
          </p:nvSpPr>
          <p:spPr>
            <a:xfrm>
              <a:off x="3424653" y="3488357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5" name="타원 14"/>
            <p:cNvSpPr>
              <a:spLocks noChangeAspect="1"/>
            </p:cNvSpPr>
            <p:nvPr/>
          </p:nvSpPr>
          <p:spPr>
            <a:xfrm>
              <a:off x="4383140" y="3417468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5223427" y="3411223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 flipH="1">
              <a:off x="3920749" y="2752988"/>
              <a:ext cx="285612" cy="384065"/>
            </a:xfrm>
            <a:prstGeom prst="straightConnector1">
              <a:avLst/>
            </a:prstGeom>
            <a:ln w="44450" cap="rnd">
              <a:solidFill>
                <a:srgbClr val="2DA3A3"/>
              </a:solidFill>
              <a:miter lim="800000"/>
              <a:headEnd type="none" w="lg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4510373" y="2752988"/>
              <a:ext cx="0" cy="391857"/>
            </a:xfrm>
            <a:prstGeom prst="straightConnector1">
              <a:avLst/>
            </a:prstGeom>
            <a:ln w="44450" cap="rnd">
              <a:solidFill>
                <a:srgbClr val="2DA3A3"/>
              </a:solidFill>
              <a:miter lim="800000"/>
              <a:headEnd type="none" w="lg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4816821" y="2752449"/>
              <a:ext cx="281678" cy="384604"/>
            </a:xfrm>
            <a:prstGeom prst="straightConnector1">
              <a:avLst/>
            </a:prstGeom>
            <a:ln w="44450" cap="rnd">
              <a:solidFill>
                <a:srgbClr val="2DA3A3"/>
              </a:solidFill>
              <a:miter lim="800000"/>
              <a:headEnd type="none" w="lg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6818217" y="1745948"/>
            <a:ext cx="2521245" cy="2197640"/>
            <a:chOff x="6800749" y="1793110"/>
            <a:chExt cx="2521245" cy="2197640"/>
          </a:xfrm>
        </p:grpSpPr>
        <p:grpSp>
          <p:nvGrpSpPr>
            <p:cNvPr id="26" name="그룹 25"/>
            <p:cNvGrpSpPr/>
            <p:nvPr/>
          </p:nvGrpSpPr>
          <p:grpSpPr>
            <a:xfrm>
              <a:off x="6800749" y="3391568"/>
              <a:ext cx="2521245" cy="599181"/>
              <a:chOff x="2405276" y="2786248"/>
              <a:chExt cx="2521245" cy="599181"/>
            </a:xfrm>
          </p:grpSpPr>
          <p:sp>
            <p:nvSpPr>
              <p:cNvPr id="43" name="직사각형 42"/>
              <p:cNvSpPr>
                <a:spLocks noChangeAspect="1"/>
              </p:cNvSpPr>
              <p:nvPr/>
            </p:nvSpPr>
            <p:spPr>
              <a:xfrm>
                <a:off x="2405276" y="2786248"/>
                <a:ext cx="599181" cy="599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>
                <a:spLocks noChangeAspect="1"/>
              </p:cNvSpPr>
              <p:nvPr/>
            </p:nvSpPr>
            <p:spPr>
              <a:xfrm>
                <a:off x="3367545" y="2786248"/>
                <a:ext cx="599181" cy="599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>
                <a:spLocks noChangeAspect="1"/>
              </p:cNvSpPr>
              <p:nvPr/>
            </p:nvSpPr>
            <p:spPr>
              <a:xfrm>
                <a:off x="4327340" y="2786248"/>
                <a:ext cx="599181" cy="599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>
              <a:spLocks noChangeAspect="1"/>
            </p:cNvSpPr>
            <p:nvPr/>
          </p:nvSpPr>
          <p:spPr>
            <a:xfrm>
              <a:off x="7763018" y="1956859"/>
              <a:ext cx="599181" cy="599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>
              <a:spLocks noChangeAspect="1"/>
            </p:cNvSpPr>
            <p:nvPr/>
          </p:nvSpPr>
          <p:spPr>
            <a:xfrm rot="10800000">
              <a:off x="6974339" y="3559552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7817316" y="3569316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0" name="타원 29"/>
            <p:cNvSpPr>
              <a:spLocks noChangeAspect="1"/>
            </p:cNvSpPr>
            <p:nvPr/>
          </p:nvSpPr>
          <p:spPr>
            <a:xfrm>
              <a:off x="8718051" y="3566442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6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8113917" y="3398300"/>
              <a:ext cx="244800" cy="592450"/>
              <a:chOff x="3368782" y="2062498"/>
              <a:chExt cx="599181" cy="278991"/>
            </a:xfrm>
            <a:solidFill>
              <a:srgbClr val="71890D"/>
            </a:solidFill>
          </p:grpSpPr>
          <p:sp>
            <p:nvSpPr>
              <p:cNvPr id="41" name="직사각형 40"/>
              <p:cNvSpPr/>
              <p:nvPr/>
            </p:nvSpPr>
            <p:spPr>
              <a:xfrm>
                <a:off x="3368782" y="2200275"/>
                <a:ext cx="599181" cy="141214"/>
              </a:xfrm>
              <a:prstGeom prst="rect">
                <a:avLst/>
              </a:prstGeom>
              <a:solidFill>
                <a:srgbClr val="2D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368782" y="2062498"/>
                <a:ext cx="599181" cy="141214"/>
              </a:xfrm>
              <a:prstGeom prst="rect">
                <a:avLst/>
              </a:prstGeom>
              <a:solidFill>
                <a:srgbClr val="2D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8914636" y="3398299"/>
              <a:ext cx="407358" cy="592450"/>
              <a:chOff x="7612288" y="1755771"/>
              <a:chExt cx="407358" cy="592450"/>
            </a:xfrm>
            <a:solidFill>
              <a:srgbClr val="71890D"/>
            </a:solidFill>
          </p:grpSpPr>
          <p:grpSp>
            <p:nvGrpSpPr>
              <p:cNvPr id="37" name="그룹 36"/>
              <p:cNvGrpSpPr/>
              <p:nvPr/>
            </p:nvGrpSpPr>
            <p:grpSpPr>
              <a:xfrm>
                <a:off x="7658008" y="1755771"/>
                <a:ext cx="361638" cy="592450"/>
                <a:chOff x="3368782" y="2062498"/>
                <a:chExt cx="599181" cy="278991"/>
              </a:xfrm>
              <a:grpFill/>
            </p:grpSpPr>
            <p:sp>
              <p:nvSpPr>
                <p:cNvPr id="39" name="직사각형 38"/>
                <p:cNvSpPr/>
                <p:nvPr/>
              </p:nvSpPr>
              <p:spPr>
                <a:xfrm>
                  <a:off x="3368782" y="2200275"/>
                  <a:ext cx="599181" cy="141214"/>
                </a:xfrm>
                <a:prstGeom prst="rect">
                  <a:avLst/>
                </a:prstGeom>
                <a:solidFill>
                  <a:srgbClr val="2D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3368782" y="2062498"/>
                  <a:ext cx="599181" cy="141214"/>
                </a:xfrm>
                <a:prstGeom prst="rect">
                  <a:avLst/>
                </a:prstGeom>
                <a:solidFill>
                  <a:srgbClr val="2D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" name="타원 37"/>
              <p:cNvSpPr/>
              <p:nvPr/>
            </p:nvSpPr>
            <p:spPr>
              <a:xfrm>
                <a:off x="7612288" y="1840147"/>
                <a:ext cx="45719" cy="45719"/>
              </a:xfrm>
              <a:prstGeom prst="ellipse">
                <a:avLst/>
              </a:prstGeom>
              <a:solidFill>
                <a:srgbClr val="2D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3" name="직선 화살표 연결선 32"/>
            <p:cNvCxnSpPr/>
            <p:nvPr/>
          </p:nvCxnSpPr>
          <p:spPr>
            <a:xfrm flipH="1">
              <a:off x="7461704" y="2756139"/>
              <a:ext cx="285612" cy="384065"/>
            </a:xfrm>
            <a:prstGeom prst="straightConnector1">
              <a:avLst/>
            </a:prstGeom>
            <a:ln w="44450" cap="rnd">
              <a:solidFill>
                <a:srgbClr val="2DA3A3"/>
              </a:solidFill>
              <a:miter lim="800000"/>
              <a:headEnd type="none" w="lg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>
              <a:off x="8051328" y="2756139"/>
              <a:ext cx="0" cy="391857"/>
            </a:xfrm>
            <a:prstGeom prst="straightConnector1">
              <a:avLst/>
            </a:prstGeom>
            <a:ln w="44450" cap="rnd">
              <a:solidFill>
                <a:srgbClr val="2DA3A3"/>
              </a:solidFill>
              <a:miter lim="800000"/>
              <a:headEnd type="none" w="lg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>
              <a:off x="8357776" y="2755600"/>
              <a:ext cx="281678" cy="384604"/>
            </a:xfrm>
            <a:prstGeom prst="straightConnector1">
              <a:avLst/>
            </a:prstGeom>
            <a:ln w="44450" cap="rnd">
              <a:solidFill>
                <a:srgbClr val="2DA3A3"/>
              </a:solidFill>
              <a:miter lim="800000"/>
              <a:headEnd type="none" w="lg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809974" y="1793110"/>
              <a:ext cx="50526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mtClean="0">
                  <a:solidFill>
                    <a:srgbClr val="2DA3A3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n</a:t>
              </a:r>
              <a:endParaRPr lang="ko-KR" altLang="en-US" sz="4800" b="1">
                <a:solidFill>
                  <a:srgbClr val="2DA3A3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786698" y="4083209"/>
            <a:ext cx="2496906" cy="369332"/>
            <a:chOff x="6872049" y="4083209"/>
            <a:chExt cx="2496906" cy="369332"/>
          </a:xfrm>
        </p:grpSpPr>
        <p:sp>
          <p:nvSpPr>
            <p:cNvPr id="47" name="TextBox 46"/>
            <p:cNvSpPr txBox="1"/>
            <p:nvPr/>
          </p:nvSpPr>
          <p:spPr>
            <a:xfrm>
              <a:off x="6872049" y="4083209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mtClean="0"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PASS</a:t>
              </a:r>
            </a:p>
            <a:p>
              <a:r>
                <a:rPr lang="en-US" altLang="ko-KR" sz="900" smtClean="0"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WORD :</a:t>
              </a:r>
              <a:endParaRPr lang="ko-KR" altLang="en-US" sz="900"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48" name="타원 47"/>
            <p:cNvSpPr>
              <a:spLocks noChangeAspect="1"/>
            </p:cNvSpPr>
            <p:nvPr/>
          </p:nvSpPr>
          <p:spPr>
            <a:xfrm>
              <a:off x="7463954" y="4135525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9" name="타원 48"/>
            <p:cNvSpPr>
              <a:spLocks noChangeAspect="1"/>
            </p:cNvSpPr>
            <p:nvPr/>
          </p:nvSpPr>
          <p:spPr>
            <a:xfrm>
              <a:off x="7737704" y="4135525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0" name="타원 49"/>
            <p:cNvSpPr>
              <a:spLocks noChangeAspect="1"/>
            </p:cNvSpPr>
            <p:nvPr/>
          </p:nvSpPr>
          <p:spPr>
            <a:xfrm>
              <a:off x="8291315" y="4139169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1" name="타원 50"/>
            <p:cNvSpPr>
              <a:spLocks noChangeAspect="1"/>
            </p:cNvSpPr>
            <p:nvPr/>
          </p:nvSpPr>
          <p:spPr>
            <a:xfrm>
              <a:off x="8842348" y="4135525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2" name="타원 51"/>
            <p:cNvSpPr>
              <a:spLocks noChangeAspect="1"/>
            </p:cNvSpPr>
            <p:nvPr/>
          </p:nvSpPr>
          <p:spPr>
            <a:xfrm>
              <a:off x="8567741" y="4135525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6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3" name="타원 52"/>
            <p:cNvSpPr>
              <a:spLocks noChangeAspect="1"/>
            </p:cNvSpPr>
            <p:nvPr/>
          </p:nvSpPr>
          <p:spPr>
            <a:xfrm>
              <a:off x="8014987" y="4135525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4" name="타원 53"/>
            <p:cNvSpPr>
              <a:spLocks noChangeAspect="1"/>
            </p:cNvSpPr>
            <p:nvPr/>
          </p:nvSpPr>
          <p:spPr>
            <a:xfrm>
              <a:off x="9116955" y="4135525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mtClean="0">
                  <a:solidFill>
                    <a:srgbClr val="2DA3A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</a:t>
              </a:r>
              <a:endParaRPr lang="ko-KR" altLang="en-US" sz="1600">
                <a:solidFill>
                  <a:srgbClr val="2DA3A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201232" y="3663429"/>
            <a:ext cx="576000" cy="258221"/>
            <a:chOff x="5039637" y="2999138"/>
            <a:chExt cx="576000" cy="258221"/>
          </a:xfrm>
        </p:grpSpPr>
        <p:sp>
          <p:nvSpPr>
            <p:cNvPr id="56" name="직사각형 55"/>
            <p:cNvSpPr/>
            <p:nvPr/>
          </p:nvSpPr>
          <p:spPr>
            <a:xfrm>
              <a:off x="5039637" y="3117017"/>
              <a:ext cx="576000" cy="140342"/>
            </a:xfrm>
            <a:prstGeom prst="rect">
              <a:avLst/>
            </a:prstGeom>
            <a:solidFill>
              <a:srgbClr val="2DA3A3"/>
            </a:solidFill>
            <a:ln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039637" y="2999138"/>
              <a:ext cx="576000" cy="140342"/>
            </a:xfrm>
            <a:prstGeom prst="rect">
              <a:avLst/>
            </a:prstGeom>
            <a:solidFill>
              <a:srgbClr val="2DA3A3"/>
            </a:solidFill>
            <a:ln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8292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3017893" y="1637813"/>
            <a:ext cx="2914296" cy="2880000"/>
            <a:chOff x="3017893" y="1637813"/>
            <a:chExt cx="2914296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017893" y="163781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>
              <a:spLocks noChangeAspect="1"/>
            </p:cNvSpPr>
            <p:nvPr/>
          </p:nvSpPr>
          <p:spPr>
            <a:xfrm>
              <a:off x="4300401" y="2894603"/>
              <a:ext cx="36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18</a:t>
              </a:r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56354" y="2917052"/>
              <a:ext cx="11608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1, 2, 3, 6, 9, </a:t>
              </a:r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82139" y="2917053"/>
              <a:ext cx="13500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36, 54, 72, …</a:t>
              </a:r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4790439" y="3226047"/>
              <a:ext cx="933450" cy="108921"/>
            </a:xfrm>
            <a:prstGeom prst="rightArrow">
              <a:avLst>
                <a:gd name="adj1" fmla="val 50000"/>
                <a:gd name="adj2" fmla="val 94278"/>
              </a:avLst>
            </a:prstGeom>
            <a:solidFill>
              <a:srgbClr val="2DA3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오른쪽 화살표 8"/>
            <p:cNvSpPr/>
            <p:nvPr/>
          </p:nvSpPr>
          <p:spPr>
            <a:xfrm rot="10800000">
              <a:off x="3244566" y="2808131"/>
              <a:ext cx="933450" cy="108921"/>
            </a:xfrm>
            <a:prstGeom prst="rightArrow">
              <a:avLst>
                <a:gd name="adj1" fmla="val 50000"/>
                <a:gd name="adj2" fmla="val 94278"/>
              </a:avLst>
            </a:prstGeom>
            <a:solidFill>
              <a:srgbClr val="2DA3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>
              <a:spLocks noChangeAspect="1"/>
            </p:cNvSpPr>
            <p:nvPr/>
          </p:nvSpPr>
          <p:spPr>
            <a:xfrm>
              <a:off x="3387290" y="2422208"/>
              <a:ext cx="324000" cy="32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C5C11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" name="직사각형 10"/>
            <p:cNvSpPr>
              <a:spLocks noChangeAspect="1"/>
            </p:cNvSpPr>
            <p:nvPr/>
          </p:nvSpPr>
          <p:spPr>
            <a:xfrm>
              <a:off x="3777965" y="2422208"/>
              <a:ext cx="324000" cy="32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C5C11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" name="직사각형 11"/>
            <p:cNvSpPr>
              <a:spLocks noChangeAspect="1"/>
            </p:cNvSpPr>
            <p:nvPr/>
          </p:nvSpPr>
          <p:spPr>
            <a:xfrm>
              <a:off x="4863808" y="3380374"/>
              <a:ext cx="324000" cy="32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C5C11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" name="직사각형 12"/>
            <p:cNvSpPr>
              <a:spLocks noChangeAspect="1"/>
            </p:cNvSpPr>
            <p:nvPr/>
          </p:nvSpPr>
          <p:spPr>
            <a:xfrm>
              <a:off x="5254483" y="3380374"/>
              <a:ext cx="324000" cy="32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C5C11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4" name="직선 연결선 13"/>
            <p:cNvCxnSpPr>
              <a:stCxn id="10" idx="1"/>
              <a:endCxn id="10" idx="3"/>
            </p:cNvCxnSpPr>
            <p:nvPr/>
          </p:nvCxnSpPr>
          <p:spPr>
            <a:xfrm>
              <a:off x="3387290" y="2584208"/>
              <a:ext cx="324000" cy="0"/>
            </a:xfrm>
            <a:prstGeom prst="line">
              <a:avLst/>
            </a:prstGeom>
            <a:ln w="19050">
              <a:solidFill>
                <a:srgbClr val="2DA3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777965" y="2584208"/>
              <a:ext cx="324000" cy="0"/>
            </a:xfrm>
            <a:prstGeom prst="line">
              <a:avLst/>
            </a:prstGeom>
            <a:ln w="19050">
              <a:solidFill>
                <a:srgbClr val="2DA3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0" idx="0"/>
              <a:endCxn id="10" idx="2"/>
            </p:cNvCxnSpPr>
            <p:nvPr/>
          </p:nvCxnSpPr>
          <p:spPr>
            <a:xfrm>
              <a:off x="3549290" y="2422208"/>
              <a:ext cx="0" cy="162000"/>
            </a:xfrm>
            <a:prstGeom prst="line">
              <a:avLst/>
            </a:prstGeom>
            <a:ln w="19050">
              <a:solidFill>
                <a:srgbClr val="2DA3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13" idx="1"/>
              <a:endCxn id="13" idx="3"/>
            </p:cNvCxnSpPr>
            <p:nvPr/>
          </p:nvCxnSpPr>
          <p:spPr>
            <a:xfrm>
              <a:off x="5254483" y="3542374"/>
              <a:ext cx="324000" cy="0"/>
            </a:xfrm>
            <a:prstGeom prst="line">
              <a:avLst/>
            </a:prstGeom>
            <a:ln w="19050">
              <a:solidFill>
                <a:srgbClr val="2DA3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2" idx="0"/>
              <a:endCxn id="12" idx="2"/>
            </p:cNvCxnSpPr>
            <p:nvPr/>
          </p:nvCxnSpPr>
          <p:spPr>
            <a:xfrm>
              <a:off x="5025808" y="3380374"/>
              <a:ext cx="0" cy="324000"/>
            </a:xfrm>
            <a:prstGeom prst="line">
              <a:avLst/>
            </a:prstGeom>
            <a:ln w="19050">
              <a:solidFill>
                <a:srgbClr val="2DA3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>
              <a:spLocks noChangeAspect="1"/>
            </p:cNvSpPr>
            <p:nvPr/>
          </p:nvSpPr>
          <p:spPr>
            <a:xfrm>
              <a:off x="3558655" y="2429350"/>
              <a:ext cx="144000" cy="144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>
              <a:spLocks noChangeAspect="1"/>
            </p:cNvSpPr>
            <p:nvPr/>
          </p:nvSpPr>
          <p:spPr>
            <a:xfrm>
              <a:off x="3396290" y="2430017"/>
              <a:ext cx="144000" cy="14400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>
              <a:spLocks noChangeAspect="1"/>
            </p:cNvSpPr>
            <p:nvPr/>
          </p:nvSpPr>
          <p:spPr>
            <a:xfrm>
              <a:off x="3396289" y="2594097"/>
              <a:ext cx="306365" cy="144000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>
              <a:spLocks noChangeAspect="1"/>
            </p:cNvSpPr>
            <p:nvPr/>
          </p:nvSpPr>
          <p:spPr>
            <a:xfrm>
              <a:off x="3787548" y="2594097"/>
              <a:ext cx="306365" cy="144000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>
              <a:spLocks noChangeAspect="1"/>
            </p:cNvSpPr>
            <p:nvPr/>
          </p:nvSpPr>
          <p:spPr>
            <a:xfrm>
              <a:off x="3787548" y="2432316"/>
              <a:ext cx="306365" cy="144000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34808" y="3391755"/>
              <a:ext cx="144000" cy="306000"/>
            </a:xfrm>
            <a:prstGeom prst="rect">
              <a:avLst/>
            </a:prstGeom>
            <a:blipFill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>
              <a:spLocks noChangeAspect="1"/>
            </p:cNvSpPr>
            <p:nvPr/>
          </p:nvSpPr>
          <p:spPr>
            <a:xfrm>
              <a:off x="5264975" y="3553569"/>
              <a:ext cx="306365" cy="144000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>
              <a:spLocks noChangeAspect="1"/>
            </p:cNvSpPr>
            <p:nvPr/>
          </p:nvSpPr>
          <p:spPr>
            <a:xfrm>
              <a:off x="5264975" y="3391788"/>
              <a:ext cx="306365" cy="144000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74181" y="3389931"/>
              <a:ext cx="144000" cy="306000"/>
            </a:xfrm>
            <a:prstGeom prst="rect">
              <a:avLst/>
            </a:prstGeom>
            <a:blipFill>
              <a:blip r:embed="rId9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3533441" y="4035863"/>
              <a:ext cx="1832434" cy="350600"/>
              <a:chOff x="3538510" y="4044834"/>
              <a:chExt cx="1832434" cy="350600"/>
            </a:xfrm>
          </p:grpSpPr>
          <p:sp>
            <p:nvSpPr>
              <p:cNvPr id="27" name="직사각형 26"/>
              <p:cNvSpPr>
                <a:spLocks noChangeAspect="1"/>
              </p:cNvSpPr>
              <p:nvPr/>
            </p:nvSpPr>
            <p:spPr>
              <a:xfrm>
                <a:off x="4598849" y="4071434"/>
                <a:ext cx="324000" cy="324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C5C11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8" name="직사각형 27"/>
              <p:cNvSpPr>
                <a:spLocks noChangeAspect="1"/>
              </p:cNvSpPr>
              <p:nvPr/>
            </p:nvSpPr>
            <p:spPr>
              <a:xfrm>
                <a:off x="4994945" y="4071434"/>
                <a:ext cx="324000" cy="324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C5C11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>
                <a:off x="4598849" y="4180549"/>
                <a:ext cx="324000" cy="0"/>
              </a:xfrm>
              <a:prstGeom prst="line">
                <a:avLst/>
              </a:prstGeom>
              <a:ln w="19050">
                <a:solidFill>
                  <a:srgbClr val="2DA3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4598849" y="4287705"/>
                <a:ext cx="324000" cy="0"/>
              </a:xfrm>
              <a:prstGeom prst="line">
                <a:avLst/>
              </a:prstGeom>
              <a:ln w="19050">
                <a:solidFill>
                  <a:srgbClr val="2DA3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4994945" y="4233434"/>
                <a:ext cx="324000" cy="0"/>
              </a:xfrm>
              <a:prstGeom prst="line">
                <a:avLst/>
              </a:prstGeom>
              <a:ln w="19050">
                <a:solidFill>
                  <a:srgbClr val="2DA3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5156945" y="4071434"/>
                <a:ext cx="0" cy="162000"/>
              </a:xfrm>
              <a:prstGeom prst="line">
                <a:avLst/>
              </a:prstGeom>
              <a:ln w="19050">
                <a:solidFill>
                  <a:srgbClr val="2DA3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직사각형 32"/>
              <p:cNvSpPr/>
              <p:nvPr/>
            </p:nvSpPr>
            <p:spPr>
              <a:xfrm>
                <a:off x="5006419" y="4082414"/>
                <a:ext cx="144000" cy="144000"/>
              </a:xfrm>
              <a:prstGeom prst="rect">
                <a:avLst/>
              </a:prstGeom>
              <a:blipFill>
                <a:blip r:embed="rId9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>
                <a:spLocks/>
              </p:cNvSpPr>
              <p:nvPr/>
            </p:nvSpPr>
            <p:spPr>
              <a:xfrm>
                <a:off x="4607667" y="4084636"/>
                <a:ext cx="306000" cy="9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>
                <a:spLocks/>
              </p:cNvSpPr>
              <p:nvPr/>
            </p:nvSpPr>
            <p:spPr>
              <a:xfrm>
                <a:off x="4607667" y="4295882"/>
                <a:ext cx="306000" cy="9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>
                <a:spLocks/>
              </p:cNvSpPr>
              <p:nvPr/>
            </p:nvSpPr>
            <p:spPr>
              <a:xfrm>
                <a:off x="4607628" y="4191096"/>
                <a:ext cx="306365" cy="9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006419" y="4243959"/>
                <a:ext cx="306000" cy="144000"/>
              </a:xfrm>
              <a:prstGeom prst="rect">
                <a:avLst/>
              </a:prstGeom>
              <a:blipFill>
                <a:blip r:embed="rId9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090098" y="4044834"/>
                <a:ext cx="28084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ㅏ</a:t>
                </a:r>
                <a:endParaRPr lang="ko-KR" altLang="en-US" sz="9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538510" y="4110323"/>
                <a:ext cx="10246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PASSWORD </a:t>
                </a:r>
                <a:r>
                  <a:rPr lang="en-US" altLang="ko-KR" sz="10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:</a:t>
                </a:r>
                <a:endParaRPr lang="ko-KR" altLang="en-US" sz="10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5298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3" name="직사각형 2"/>
          <p:cNvSpPr>
            <a:spLocks noChangeAspect="1"/>
          </p:cNvSpPr>
          <p:nvPr/>
        </p:nvSpPr>
        <p:spPr>
          <a:xfrm>
            <a:off x="3047915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6638839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528068" y="2113427"/>
            <a:ext cx="1919693" cy="1922352"/>
            <a:chOff x="3524884" y="2200858"/>
            <a:chExt cx="1919693" cy="1922352"/>
          </a:xfrm>
        </p:grpSpPr>
        <p:cxnSp>
          <p:nvCxnSpPr>
            <p:cNvPr id="10" name="직선 연결선 9"/>
            <p:cNvCxnSpPr>
              <a:cxnSpLocks noChangeAspect="1"/>
            </p:cNvCxnSpPr>
            <p:nvPr/>
          </p:nvCxnSpPr>
          <p:spPr>
            <a:xfrm rot="-2700000">
              <a:off x="3852446" y="2200858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cxnSpLocks noChangeAspect="1"/>
            </p:cNvCxnSpPr>
            <p:nvPr/>
          </p:nvCxnSpPr>
          <p:spPr>
            <a:xfrm rot="-2700000">
              <a:off x="3852447" y="2827210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 noChangeAspect="1"/>
            </p:cNvCxnSpPr>
            <p:nvPr/>
          </p:nvCxnSpPr>
          <p:spPr>
            <a:xfrm rot="2700000">
              <a:off x="3524884" y="2536985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cxnSpLocks noChangeAspect="1"/>
            </p:cNvCxnSpPr>
            <p:nvPr/>
          </p:nvCxnSpPr>
          <p:spPr>
            <a:xfrm rot="2700000">
              <a:off x="4148577" y="2536984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684603" y="2234481"/>
            <a:ext cx="359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05012" y="2234481"/>
            <a:ext cx="365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13030" y="222495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85943" y="2826955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E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02344" y="28269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K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98247" y="2826954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7717" y="3452366"/>
            <a:ext cx="378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H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24342" y="3461891"/>
            <a:ext cx="314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</a:t>
            </a:r>
            <a:endParaRPr lang="ko-KR" altLang="en-US" sz="36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12938" y="346189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N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790840" y="1845016"/>
            <a:ext cx="576000" cy="396000"/>
          </a:xfrm>
          <a:prstGeom prst="roundRect">
            <a:avLst>
              <a:gd name="adj" fmla="val 10253"/>
            </a:avLst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한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/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영</a:t>
            </a:r>
            <a:endParaRPr lang="ko-KR" altLang="en-US" sz="120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869262" y="2898779"/>
            <a:ext cx="2419156" cy="396000"/>
            <a:chOff x="6930345" y="2827471"/>
            <a:chExt cx="2419156" cy="396000"/>
          </a:xfrm>
        </p:grpSpPr>
        <p:sp>
          <p:nvSpPr>
            <p:cNvPr id="35" name="모서리가 둥근 직사각형 34"/>
            <p:cNvSpPr>
              <a:spLocks noChangeAspect="1"/>
            </p:cNvSpPr>
            <p:nvPr/>
          </p:nvSpPr>
          <p:spPr>
            <a:xfrm>
              <a:off x="6930345" y="2827471"/>
              <a:ext cx="396000" cy="396000"/>
            </a:xfrm>
            <a:prstGeom prst="roundRect">
              <a:avLst>
                <a:gd name="adj" fmla="val 10253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</a:t>
              </a:r>
              <a:endPara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6" name="모서리가 둥근 직사각형 35"/>
            <p:cNvSpPr>
              <a:spLocks noChangeAspect="1"/>
            </p:cNvSpPr>
            <p:nvPr/>
          </p:nvSpPr>
          <p:spPr>
            <a:xfrm>
              <a:off x="7436134" y="2827471"/>
              <a:ext cx="396000" cy="396000"/>
            </a:xfrm>
            <a:prstGeom prst="roundRect">
              <a:avLst>
                <a:gd name="adj" fmla="val 10253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R</a:t>
              </a:r>
              <a:endPara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모서리가 둥근 직사각형 36"/>
            <p:cNvSpPr>
              <a:spLocks noChangeAspect="1"/>
            </p:cNvSpPr>
            <p:nvPr/>
          </p:nvSpPr>
          <p:spPr>
            <a:xfrm>
              <a:off x="7941923" y="2827471"/>
              <a:ext cx="396000" cy="396000"/>
            </a:xfrm>
            <a:prstGeom prst="roundRect">
              <a:avLst>
                <a:gd name="adj" fmla="val 10253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</a:t>
              </a:r>
              <a:endPara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8" name="모서리가 둥근 직사각형 37"/>
            <p:cNvSpPr>
              <a:spLocks noChangeAspect="1"/>
            </p:cNvSpPr>
            <p:nvPr/>
          </p:nvSpPr>
          <p:spPr>
            <a:xfrm>
              <a:off x="8447712" y="2827471"/>
              <a:ext cx="396000" cy="396000"/>
            </a:xfrm>
            <a:prstGeom prst="roundRect">
              <a:avLst>
                <a:gd name="adj" fmla="val 10253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</a:t>
              </a:r>
              <a:endPara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9" name="모서리가 둥근 직사각형 38"/>
            <p:cNvSpPr>
              <a:spLocks noChangeAspect="1"/>
            </p:cNvSpPr>
            <p:nvPr/>
          </p:nvSpPr>
          <p:spPr>
            <a:xfrm>
              <a:off x="8953501" y="2827471"/>
              <a:ext cx="396000" cy="396000"/>
            </a:xfrm>
            <a:prstGeom prst="roundRect">
              <a:avLst>
                <a:gd name="adj" fmla="val 10253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</a:t>
              </a:r>
              <a:endPara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649220" y="4013964"/>
            <a:ext cx="884637" cy="369332"/>
            <a:chOff x="7592840" y="4013964"/>
            <a:chExt cx="884637" cy="369332"/>
          </a:xfrm>
        </p:grpSpPr>
        <p:sp>
          <p:nvSpPr>
            <p:cNvPr id="30" name="모서리가 둥근 직사각형 29"/>
            <p:cNvSpPr>
              <a:spLocks noChangeAspect="1"/>
            </p:cNvSpPr>
            <p:nvPr/>
          </p:nvSpPr>
          <p:spPr>
            <a:xfrm>
              <a:off x="7592840" y="4034477"/>
              <a:ext cx="288000" cy="288000"/>
            </a:xfrm>
            <a:prstGeom prst="roundRect">
              <a:avLst>
                <a:gd name="adj" fmla="val 10253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A</a:t>
              </a:r>
              <a:endPara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" name="톱니 모양의 오른쪽 화살표 4"/>
            <p:cNvSpPr/>
            <p:nvPr/>
          </p:nvSpPr>
          <p:spPr>
            <a:xfrm>
              <a:off x="7977140" y="4093307"/>
              <a:ext cx="203399" cy="170340"/>
            </a:xfrm>
            <a:prstGeom prst="notched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74189" y="4013964"/>
              <a:ext cx="303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K</a:t>
              </a:r>
              <a:endParaRPr lang="ko-KR" altLang="en-US" b="1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799756" y="3775356"/>
            <a:ext cx="5581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&lt;HINT&gt;</a:t>
            </a:r>
            <a:endParaRPr lang="ko-KR" altLang="en-US" sz="9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060473" y="1634603"/>
            <a:ext cx="2880000" cy="2880000"/>
            <a:chOff x="3047915" y="1634603"/>
            <a:chExt cx="2880000" cy="2880000"/>
          </a:xfrm>
        </p:grpSpPr>
        <p:sp>
          <p:nvSpPr>
            <p:cNvPr id="33" name="직사각형 32"/>
            <p:cNvSpPr>
              <a:spLocks noChangeAspect="1"/>
            </p:cNvSpPr>
            <p:nvPr/>
          </p:nvSpPr>
          <p:spPr>
            <a:xfrm>
              <a:off x="3047915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3528068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52" name="직선 연결선 51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3684603" y="2234481"/>
              <a:ext cx="359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L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305012" y="2234481"/>
              <a:ext cx="365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P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13030" y="222495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C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85943" y="2826955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E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302344" y="282695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K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98247" y="2826954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O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687717" y="3452366"/>
              <a:ext cx="378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H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324342" y="3461891"/>
              <a:ext cx="314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I</a:t>
              </a:r>
              <a:endParaRPr lang="ko-KR" altLang="en-US" sz="36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12938" y="34618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N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3283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6638840" y="1634603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/>
        </p:nvSpPr>
        <p:spPr>
          <a:xfrm>
            <a:off x="3047915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528068" y="2113427"/>
            <a:ext cx="1919693" cy="1922352"/>
            <a:chOff x="3524884" y="2200858"/>
            <a:chExt cx="1919693" cy="1922352"/>
          </a:xfrm>
        </p:grpSpPr>
        <p:cxnSp>
          <p:nvCxnSpPr>
            <p:cNvPr id="10" name="직선 연결선 9"/>
            <p:cNvCxnSpPr>
              <a:cxnSpLocks noChangeAspect="1"/>
            </p:cNvCxnSpPr>
            <p:nvPr/>
          </p:nvCxnSpPr>
          <p:spPr>
            <a:xfrm rot="-2700000">
              <a:off x="3852446" y="2200858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cxnSpLocks noChangeAspect="1"/>
            </p:cNvCxnSpPr>
            <p:nvPr/>
          </p:nvCxnSpPr>
          <p:spPr>
            <a:xfrm rot="-2700000">
              <a:off x="3852447" y="2827210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 noChangeAspect="1"/>
            </p:cNvCxnSpPr>
            <p:nvPr/>
          </p:nvCxnSpPr>
          <p:spPr>
            <a:xfrm rot="2700000">
              <a:off x="3524884" y="2536985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cxnSpLocks noChangeAspect="1"/>
            </p:cNvCxnSpPr>
            <p:nvPr/>
          </p:nvCxnSpPr>
          <p:spPr>
            <a:xfrm rot="2700000">
              <a:off x="4148577" y="2536984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684603" y="2234481"/>
            <a:ext cx="359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05012" y="2234481"/>
            <a:ext cx="365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13030" y="222495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85943" y="2826955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E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02344" y="28269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K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98247" y="2826954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7717" y="3452366"/>
            <a:ext cx="378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H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24342" y="3461891"/>
            <a:ext cx="314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</a:t>
            </a:r>
            <a:endParaRPr lang="ko-KR" altLang="en-US" sz="36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12938" y="346189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N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7118993" y="2113427"/>
            <a:ext cx="1919693" cy="1922352"/>
            <a:chOff x="3524884" y="2200858"/>
            <a:chExt cx="1919693" cy="1922352"/>
          </a:xfrm>
        </p:grpSpPr>
        <p:cxnSp>
          <p:nvCxnSpPr>
            <p:cNvPr id="42" name="직선 연결선 41"/>
            <p:cNvCxnSpPr>
              <a:cxnSpLocks noChangeAspect="1"/>
            </p:cNvCxnSpPr>
            <p:nvPr/>
          </p:nvCxnSpPr>
          <p:spPr>
            <a:xfrm rot="-2700000">
              <a:off x="3852446" y="2200858"/>
              <a:ext cx="1296000" cy="1296000"/>
            </a:xfrm>
            <a:prstGeom prst="line">
              <a:avLst/>
            </a:prstGeom>
            <a:ln w="50800" cap="rnd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cxnSpLocks noChangeAspect="1"/>
            </p:cNvCxnSpPr>
            <p:nvPr/>
          </p:nvCxnSpPr>
          <p:spPr>
            <a:xfrm rot="-2700000">
              <a:off x="3852447" y="2827210"/>
              <a:ext cx="1296000" cy="1296000"/>
            </a:xfrm>
            <a:prstGeom prst="line">
              <a:avLst/>
            </a:prstGeom>
            <a:ln w="50800" cap="rnd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cxnSpLocks noChangeAspect="1"/>
            </p:cNvCxnSpPr>
            <p:nvPr/>
          </p:nvCxnSpPr>
          <p:spPr>
            <a:xfrm rot="2700000">
              <a:off x="3524884" y="2536985"/>
              <a:ext cx="1296000" cy="1296000"/>
            </a:xfrm>
            <a:prstGeom prst="line">
              <a:avLst/>
            </a:prstGeom>
            <a:ln w="50800" cap="rnd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cxnSpLocks noChangeAspect="1"/>
            </p:cNvCxnSpPr>
            <p:nvPr/>
          </p:nvCxnSpPr>
          <p:spPr>
            <a:xfrm rot="2700000">
              <a:off x="4148577" y="2536984"/>
              <a:ext cx="1296000" cy="1296000"/>
            </a:xfrm>
            <a:prstGeom prst="line">
              <a:avLst/>
            </a:prstGeom>
            <a:ln w="50800" cap="rnd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직선 화살표 연결선 32"/>
          <p:cNvCxnSpPr/>
          <p:nvPr/>
        </p:nvCxnSpPr>
        <p:spPr>
          <a:xfrm>
            <a:off x="7871186" y="3722288"/>
            <a:ext cx="432000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rot="10800000">
            <a:off x="7858486" y="2458668"/>
            <a:ext cx="432000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rot="16200000">
            <a:off x="7239225" y="3722288"/>
            <a:ext cx="432000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rot="8100000">
            <a:off x="8489497" y="3097553"/>
            <a:ext cx="432000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999681" y="4133737"/>
            <a:ext cx="2189747" cy="282123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PASSWORD  </a:t>
            </a: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:</a:t>
            </a:r>
            <a:r>
              <a:rPr lang="en-US" altLang="ko-KR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                       . </a:t>
            </a:r>
            <a:endParaRPr lang="ko-KR" altLang="en-US" sz="1100">
              <a:solidFill>
                <a:schemeClr val="tx1">
                  <a:lumMod val="95000"/>
                  <a:lumOff val="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191707" y="4173440"/>
            <a:ext cx="777085" cy="198000"/>
            <a:chOff x="8010730" y="4173440"/>
            <a:chExt cx="777085" cy="198000"/>
          </a:xfrm>
        </p:grpSpPr>
        <p:cxnSp>
          <p:nvCxnSpPr>
            <p:cNvPr id="39" name="직선 화살표 연결선 38"/>
            <p:cNvCxnSpPr/>
            <p:nvPr/>
          </p:nvCxnSpPr>
          <p:spPr>
            <a:xfrm rot="10800000">
              <a:off x="8010730" y="4272440"/>
              <a:ext cx="198000" cy="0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 rot="8100000">
              <a:off x="8239330" y="4278636"/>
              <a:ext cx="198000" cy="0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>
              <a:off x="8462597" y="4272440"/>
              <a:ext cx="198000" cy="0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 rot="16200000">
              <a:off x="8688815" y="4272440"/>
              <a:ext cx="198000" cy="0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3057440" y="1634603"/>
            <a:ext cx="2880000" cy="2880000"/>
            <a:chOff x="3047915" y="1634603"/>
            <a:chExt cx="2880000" cy="2880000"/>
          </a:xfrm>
        </p:grpSpPr>
        <p:sp>
          <p:nvSpPr>
            <p:cNvPr id="48" name="직사각형 47"/>
            <p:cNvSpPr>
              <a:spLocks noChangeAspect="1"/>
            </p:cNvSpPr>
            <p:nvPr/>
          </p:nvSpPr>
          <p:spPr>
            <a:xfrm>
              <a:off x="3047915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3528068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60" name="직선 연결선 59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3684603" y="2234481"/>
              <a:ext cx="359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L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05012" y="2234481"/>
              <a:ext cx="365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P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13030" y="222495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C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85943" y="2826955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E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02344" y="282695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K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898247" y="2826954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O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87717" y="3452366"/>
              <a:ext cx="378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H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324342" y="3461891"/>
              <a:ext cx="314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I</a:t>
              </a:r>
              <a:endParaRPr lang="ko-KR" altLang="en-US" sz="36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912938" y="34618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N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4245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6638840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7118993" y="2113427"/>
            <a:ext cx="1919693" cy="1922352"/>
            <a:chOff x="3524884" y="2200858"/>
            <a:chExt cx="1919693" cy="1922352"/>
          </a:xfrm>
        </p:grpSpPr>
        <p:cxnSp>
          <p:nvCxnSpPr>
            <p:cNvPr id="42" name="직선 연결선 41"/>
            <p:cNvCxnSpPr>
              <a:cxnSpLocks noChangeAspect="1"/>
            </p:cNvCxnSpPr>
            <p:nvPr/>
          </p:nvCxnSpPr>
          <p:spPr>
            <a:xfrm rot="-2700000">
              <a:off x="3852446" y="2200858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cxnSpLocks noChangeAspect="1"/>
            </p:cNvCxnSpPr>
            <p:nvPr/>
          </p:nvCxnSpPr>
          <p:spPr>
            <a:xfrm rot="-2700000">
              <a:off x="3852447" y="2827210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cxnSpLocks noChangeAspect="1"/>
            </p:cNvCxnSpPr>
            <p:nvPr/>
          </p:nvCxnSpPr>
          <p:spPr>
            <a:xfrm rot="2700000">
              <a:off x="3524884" y="2536985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cxnSpLocks noChangeAspect="1"/>
            </p:cNvCxnSpPr>
            <p:nvPr/>
          </p:nvCxnSpPr>
          <p:spPr>
            <a:xfrm rot="2700000">
              <a:off x="4148577" y="2536984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직사각형 81"/>
          <p:cNvSpPr>
            <a:spLocks noChangeAspect="1"/>
          </p:cNvSpPr>
          <p:nvPr/>
        </p:nvSpPr>
        <p:spPr>
          <a:xfrm>
            <a:off x="7292520" y="2912603"/>
            <a:ext cx="324000" cy="324000"/>
          </a:xfrm>
          <a:prstGeom prst="rect">
            <a:avLst/>
          </a:prstGeom>
          <a:noFill/>
          <a:ln w="57150">
            <a:solidFill>
              <a:srgbClr val="EB46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>
            <a:spLocks noChangeAspect="1"/>
          </p:cNvSpPr>
          <p:nvPr/>
        </p:nvSpPr>
        <p:spPr>
          <a:xfrm>
            <a:off x="8553859" y="3555255"/>
            <a:ext cx="324000" cy="324000"/>
          </a:xfrm>
          <a:prstGeom prst="ellipse">
            <a:avLst/>
          </a:prstGeom>
          <a:noFill/>
          <a:ln w="57150">
            <a:solidFill>
              <a:srgbClr val="EB46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889550" y="1780152"/>
            <a:ext cx="2410009" cy="282123"/>
            <a:chOff x="6889550" y="1780152"/>
            <a:chExt cx="2410009" cy="282123"/>
          </a:xfrm>
        </p:grpSpPr>
        <p:sp>
          <p:nvSpPr>
            <p:cNvPr id="86" name="직사각형 85"/>
            <p:cNvSpPr/>
            <p:nvPr/>
          </p:nvSpPr>
          <p:spPr>
            <a:xfrm>
              <a:off x="6889550" y="1780152"/>
              <a:ext cx="2410009" cy="28212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3D2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9</a:t>
              </a:r>
              <a:r>
                <a:rPr lang="ko-KR" altLang="en-US" sz="9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개의 </a:t>
              </a:r>
              <a:r>
                <a:rPr lang="ko-KR" altLang="en-US" sz="9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칸에                  </a:t>
              </a:r>
              <a:r>
                <a:rPr lang="ko-KR" altLang="en-US" sz="9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를 각각 </a:t>
              </a:r>
              <a:r>
                <a:rPr lang="en-US" altLang="ko-KR" sz="9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3</a:t>
              </a:r>
              <a:r>
                <a:rPr lang="ko-KR" altLang="en-US" sz="9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개씩 넣자</a:t>
              </a:r>
              <a:endPara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89" name="직사각형 88"/>
            <p:cNvSpPr>
              <a:spLocks noChangeAspect="1"/>
            </p:cNvSpPr>
            <p:nvPr/>
          </p:nvSpPr>
          <p:spPr>
            <a:xfrm>
              <a:off x="7700072" y="1867213"/>
              <a:ext cx="108000" cy="108000"/>
            </a:xfrm>
            <a:prstGeom prst="rect">
              <a:avLst/>
            </a:prstGeom>
            <a:noFill/>
            <a:ln w="28575">
              <a:solidFill>
                <a:srgbClr val="EB46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>
              <a:spLocks noChangeAspect="1"/>
            </p:cNvSpPr>
            <p:nvPr/>
          </p:nvSpPr>
          <p:spPr>
            <a:xfrm>
              <a:off x="7869525" y="1867213"/>
              <a:ext cx="108000" cy="108000"/>
            </a:xfrm>
            <a:prstGeom prst="ellipse">
              <a:avLst/>
            </a:prstGeom>
            <a:noFill/>
            <a:ln w="28575">
              <a:solidFill>
                <a:srgbClr val="EB46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이등변 삼각형 102"/>
            <p:cNvSpPr>
              <a:spLocks/>
            </p:cNvSpPr>
            <p:nvPr/>
          </p:nvSpPr>
          <p:spPr>
            <a:xfrm>
              <a:off x="8024840" y="1873563"/>
              <a:ext cx="108000" cy="108000"/>
            </a:xfrm>
            <a:prstGeom prst="triangle">
              <a:avLst/>
            </a:prstGeom>
            <a:noFill/>
            <a:ln w="28575">
              <a:solidFill>
                <a:srgbClr val="EB46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2" name="직사각형 111"/>
          <p:cNvSpPr/>
          <p:nvPr/>
        </p:nvSpPr>
        <p:spPr>
          <a:xfrm>
            <a:off x="6873835" y="4064031"/>
            <a:ext cx="2410009" cy="394940"/>
          </a:xfrm>
          <a:prstGeom prst="rect">
            <a:avLst/>
          </a:prstGeom>
          <a:solidFill>
            <a:schemeClr val="bg1"/>
          </a:solidFill>
          <a:ln w="15875">
            <a:solidFill>
              <a:srgbClr val="93D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각 가로줄과</a:t>
            </a:r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</a:t>
            </a: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세로줄마다 같은 모양이 있으면 아니된다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ctr"/>
            <a:endParaRPr lang="en-US" altLang="ko-KR" sz="30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ctr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     만 아래에서 위로 읽어라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17" name="이등변 삼각형 116"/>
          <p:cNvSpPr>
            <a:spLocks/>
          </p:cNvSpPr>
          <p:nvPr/>
        </p:nvSpPr>
        <p:spPr>
          <a:xfrm>
            <a:off x="7508520" y="4286242"/>
            <a:ext cx="108000" cy="108000"/>
          </a:xfrm>
          <a:prstGeom prst="triangle">
            <a:avLst/>
          </a:prstGeom>
          <a:noFill/>
          <a:ln w="28575">
            <a:solidFill>
              <a:srgbClr val="EB46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047915" y="1634603"/>
            <a:ext cx="2880000" cy="2880000"/>
            <a:chOff x="3047915" y="1634603"/>
            <a:chExt cx="2880000" cy="2880000"/>
          </a:xfrm>
        </p:grpSpPr>
        <p:sp>
          <p:nvSpPr>
            <p:cNvPr id="3" name="직사각형 2"/>
            <p:cNvSpPr>
              <a:spLocks noChangeAspect="1"/>
            </p:cNvSpPr>
            <p:nvPr/>
          </p:nvSpPr>
          <p:spPr>
            <a:xfrm>
              <a:off x="3047915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528068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10" name="직선 연결선 9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3684603" y="2234481"/>
              <a:ext cx="359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L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05012" y="2234481"/>
              <a:ext cx="365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P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13030" y="222495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C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85943" y="2826955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E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02344" y="282695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K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98247" y="2826954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O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87717" y="3452366"/>
              <a:ext cx="378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H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4342" y="3461891"/>
              <a:ext cx="314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I</a:t>
              </a:r>
              <a:endParaRPr lang="ko-KR" altLang="en-US" sz="36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12938" y="34618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N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928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6638840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/>
        </p:nvSpPr>
        <p:spPr>
          <a:xfrm>
            <a:off x="3047915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528068" y="2113427"/>
            <a:ext cx="1919693" cy="1922352"/>
            <a:chOff x="3524884" y="2200858"/>
            <a:chExt cx="1919693" cy="1922352"/>
          </a:xfrm>
        </p:grpSpPr>
        <p:cxnSp>
          <p:nvCxnSpPr>
            <p:cNvPr id="10" name="직선 연결선 9"/>
            <p:cNvCxnSpPr>
              <a:cxnSpLocks noChangeAspect="1"/>
            </p:cNvCxnSpPr>
            <p:nvPr/>
          </p:nvCxnSpPr>
          <p:spPr>
            <a:xfrm rot="-2700000">
              <a:off x="3852446" y="2200858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cxnSpLocks noChangeAspect="1"/>
            </p:cNvCxnSpPr>
            <p:nvPr/>
          </p:nvCxnSpPr>
          <p:spPr>
            <a:xfrm rot="-2700000">
              <a:off x="3852447" y="2827210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 noChangeAspect="1"/>
            </p:cNvCxnSpPr>
            <p:nvPr/>
          </p:nvCxnSpPr>
          <p:spPr>
            <a:xfrm rot="2700000">
              <a:off x="3524884" y="2536985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cxnSpLocks noChangeAspect="1"/>
            </p:cNvCxnSpPr>
            <p:nvPr/>
          </p:nvCxnSpPr>
          <p:spPr>
            <a:xfrm rot="2700000">
              <a:off x="4148577" y="2536984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684603" y="2234481"/>
            <a:ext cx="359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05012" y="2234481"/>
            <a:ext cx="365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13030" y="222495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85943" y="2826955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E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02344" y="28269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K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98247" y="2826954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7717" y="3452366"/>
            <a:ext cx="378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H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24342" y="3461891"/>
            <a:ext cx="314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</a:t>
            </a:r>
            <a:endParaRPr lang="ko-KR" altLang="en-US" sz="36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12938" y="346189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N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cxnSp>
        <p:nvCxnSpPr>
          <p:cNvPr id="42" name="직선 연결선 41"/>
          <p:cNvCxnSpPr>
            <a:cxnSpLocks noChangeAspect="1"/>
          </p:cNvCxnSpPr>
          <p:nvPr/>
        </p:nvCxnSpPr>
        <p:spPr>
          <a:xfrm rot="18900000">
            <a:off x="7160841" y="1603554"/>
            <a:ext cx="1836000" cy="183600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 noChangeAspect="1"/>
          </p:cNvCxnSpPr>
          <p:nvPr/>
        </p:nvCxnSpPr>
        <p:spPr>
          <a:xfrm rot="2700000">
            <a:off x="9972587" y="2510705"/>
            <a:ext cx="1296000" cy="129600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7166877" y="1827456"/>
            <a:ext cx="1823925" cy="596648"/>
            <a:chOff x="7017609" y="1792019"/>
            <a:chExt cx="1823925" cy="596648"/>
          </a:xfrm>
        </p:grpSpPr>
        <p:sp>
          <p:nvSpPr>
            <p:cNvPr id="119" name="타원 118"/>
            <p:cNvSpPr/>
            <p:nvPr/>
          </p:nvSpPr>
          <p:spPr>
            <a:xfrm>
              <a:off x="8596721" y="2127148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7017609" y="1796503"/>
              <a:ext cx="770076" cy="340796"/>
              <a:chOff x="7017609" y="1796503"/>
              <a:chExt cx="770076" cy="340796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7017609" y="1798745"/>
                <a:ext cx="3097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7477985" y="1796503"/>
                <a:ext cx="3097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83" name="직선 화살표 연결선 82"/>
              <p:cNvCxnSpPr/>
              <p:nvPr/>
            </p:nvCxnSpPr>
            <p:spPr>
              <a:xfrm>
                <a:off x="7306940" y="1958000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>
              <a:off x="8067450" y="1792019"/>
              <a:ext cx="774084" cy="340796"/>
              <a:chOff x="7016006" y="1796503"/>
              <a:chExt cx="774084" cy="340796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7016006" y="1798745"/>
                <a:ext cx="31290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N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7475580" y="1796503"/>
                <a:ext cx="3145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U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89" name="직선 화살표 연결선 88"/>
              <p:cNvCxnSpPr/>
              <p:nvPr/>
            </p:nvCxnSpPr>
            <p:spPr>
              <a:xfrm>
                <a:off x="7306940" y="1958000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/>
            <p:cNvGrpSpPr/>
            <p:nvPr/>
          </p:nvGrpSpPr>
          <p:grpSpPr>
            <a:xfrm>
              <a:off x="7023770" y="2047871"/>
              <a:ext cx="767671" cy="340796"/>
              <a:chOff x="7017610" y="1796503"/>
              <a:chExt cx="767671" cy="340796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7017610" y="1798745"/>
                <a:ext cx="3097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D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7480389" y="1796503"/>
                <a:ext cx="3048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P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108" name="직선 화살표 연결선 107"/>
              <p:cNvCxnSpPr/>
              <p:nvPr/>
            </p:nvCxnSpPr>
            <p:spPr>
              <a:xfrm>
                <a:off x="7306940" y="1958000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그룹 108"/>
            <p:cNvGrpSpPr/>
            <p:nvPr/>
          </p:nvGrpSpPr>
          <p:grpSpPr>
            <a:xfrm>
              <a:off x="8065092" y="2047871"/>
              <a:ext cx="687783" cy="340796"/>
              <a:chOff x="7013602" y="1796503"/>
              <a:chExt cx="687783" cy="340796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7013602" y="1798745"/>
                <a:ext cx="3177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Q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7516654" y="1796503"/>
                <a:ext cx="18473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112" name="직선 화살표 연결선 111"/>
              <p:cNvCxnSpPr/>
              <p:nvPr/>
            </p:nvCxnSpPr>
            <p:spPr>
              <a:xfrm>
                <a:off x="7306940" y="1958000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그룹 16"/>
          <p:cNvGrpSpPr/>
          <p:nvPr/>
        </p:nvGrpSpPr>
        <p:grpSpPr>
          <a:xfrm>
            <a:off x="6783707" y="2675323"/>
            <a:ext cx="2602051" cy="1209952"/>
            <a:chOff x="6783707" y="2573723"/>
            <a:chExt cx="2602051" cy="1209952"/>
          </a:xfrm>
        </p:grpSpPr>
        <p:sp>
          <p:nvSpPr>
            <p:cNvPr id="120" name="타원 119"/>
            <p:cNvSpPr/>
            <p:nvPr/>
          </p:nvSpPr>
          <p:spPr>
            <a:xfrm>
              <a:off x="6981897" y="257372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1" name="타원 120"/>
            <p:cNvSpPr/>
            <p:nvPr/>
          </p:nvSpPr>
          <p:spPr>
            <a:xfrm>
              <a:off x="7662468" y="257372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8335096" y="257372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9007916" y="2573842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5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783707" y="2811675"/>
              <a:ext cx="576000" cy="972000"/>
            </a:xfrm>
            <a:prstGeom prst="roundRect">
              <a:avLst>
                <a:gd name="adj" fmla="val 590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7463957" y="2810901"/>
              <a:ext cx="576000" cy="972000"/>
            </a:xfrm>
            <a:prstGeom prst="roundRect">
              <a:avLst>
                <a:gd name="adj" fmla="val 590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8144207" y="2810901"/>
              <a:ext cx="576000" cy="972000"/>
            </a:xfrm>
            <a:prstGeom prst="roundRect">
              <a:avLst>
                <a:gd name="adj" fmla="val 549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8809758" y="2810172"/>
              <a:ext cx="576000" cy="972000"/>
            </a:xfrm>
            <a:prstGeom prst="roundRect">
              <a:avLst>
                <a:gd name="adj" fmla="val 549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6855378" y="2926186"/>
              <a:ext cx="430987" cy="280857"/>
              <a:chOff x="6855378" y="2926186"/>
              <a:chExt cx="430987" cy="280857"/>
            </a:xfrm>
          </p:grpSpPr>
          <p:sp>
            <p:nvSpPr>
              <p:cNvPr id="125" name="직사각형 124"/>
              <p:cNvSpPr>
                <a:spLocks noChangeAspect="1"/>
              </p:cNvSpPr>
              <p:nvPr/>
            </p:nvSpPr>
            <p:spPr>
              <a:xfrm>
                <a:off x="7142365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26" name="직사각형 125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27" name="직사각형 126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28" name="직사각형 127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6855378" y="3368624"/>
              <a:ext cx="429625" cy="288360"/>
              <a:chOff x="6855378" y="3368624"/>
              <a:chExt cx="429625" cy="288360"/>
            </a:xfrm>
          </p:grpSpPr>
          <p:sp>
            <p:nvSpPr>
              <p:cNvPr id="129" name="직사각형 128"/>
              <p:cNvSpPr>
                <a:spLocks noChangeAspect="1"/>
              </p:cNvSpPr>
              <p:nvPr/>
            </p:nvSpPr>
            <p:spPr>
              <a:xfrm>
                <a:off x="6855378" y="3512984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0" name="직사각형 129"/>
              <p:cNvSpPr>
                <a:spLocks noChangeAspect="1"/>
              </p:cNvSpPr>
              <p:nvPr/>
            </p:nvSpPr>
            <p:spPr>
              <a:xfrm>
                <a:off x="6997533" y="3512624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1" name="직사각형 130"/>
              <p:cNvSpPr>
                <a:spLocks noChangeAspect="1"/>
              </p:cNvSpPr>
              <p:nvPr/>
            </p:nvSpPr>
            <p:spPr>
              <a:xfrm>
                <a:off x="6997864" y="3368624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2" name="직사각형 131"/>
              <p:cNvSpPr>
                <a:spLocks noChangeAspect="1"/>
              </p:cNvSpPr>
              <p:nvPr/>
            </p:nvSpPr>
            <p:spPr>
              <a:xfrm>
                <a:off x="7141003" y="3369400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7536463" y="2926186"/>
              <a:ext cx="430987" cy="280857"/>
              <a:chOff x="6855378" y="2926186"/>
              <a:chExt cx="430987" cy="280857"/>
            </a:xfrm>
          </p:grpSpPr>
          <p:sp>
            <p:nvSpPr>
              <p:cNvPr id="134" name="직사각형 133"/>
              <p:cNvSpPr>
                <a:spLocks noChangeAspect="1"/>
              </p:cNvSpPr>
              <p:nvPr/>
            </p:nvSpPr>
            <p:spPr>
              <a:xfrm>
                <a:off x="7142365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5" name="직사각형 134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6" name="직사각형 135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7" name="직사각형 136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8216718" y="2922614"/>
              <a:ext cx="430987" cy="280857"/>
              <a:chOff x="6855378" y="2926186"/>
              <a:chExt cx="430987" cy="280857"/>
            </a:xfrm>
          </p:grpSpPr>
          <p:sp>
            <p:nvSpPr>
              <p:cNvPr id="139" name="직사각형 138"/>
              <p:cNvSpPr>
                <a:spLocks noChangeAspect="1"/>
              </p:cNvSpPr>
              <p:nvPr/>
            </p:nvSpPr>
            <p:spPr>
              <a:xfrm>
                <a:off x="7142365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0" name="직사각형 139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1" name="직사각형 140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2" name="직사각형 141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>
              <a:off x="8884544" y="2922614"/>
              <a:ext cx="430987" cy="280857"/>
              <a:chOff x="6855378" y="2926186"/>
              <a:chExt cx="430987" cy="280857"/>
            </a:xfrm>
          </p:grpSpPr>
          <p:sp>
            <p:nvSpPr>
              <p:cNvPr id="144" name="직사각형 143"/>
              <p:cNvSpPr>
                <a:spLocks noChangeAspect="1"/>
              </p:cNvSpPr>
              <p:nvPr/>
            </p:nvSpPr>
            <p:spPr>
              <a:xfrm>
                <a:off x="7142365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5" name="직사각형 144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6" name="직사각형 145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7" name="직사각형 146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 rot="10800000">
              <a:off x="8882264" y="3372066"/>
              <a:ext cx="430987" cy="280857"/>
              <a:chOff x="6855378" y="2926186"/>
              <a:chExt cx="430987" cy="280857"/>
            </a:xfrm>
          </p:grpSpPr>
          <p:sp>
            <p:nvSpPr>
              <p:cNvPr id="149" name="직사각형 148"/>
              <p:cNvSpPr>
                <a:spLocks noChangeAspect="1"/>
              </p:cNvSpPr>
              <p:nvPr/>
            </p:nvSpPr>
            <p:spPr>
              <a:xfrm>
                <a:off x="7142365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0" name="직사각형 149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1" name="직사각형 150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2" name="직사각형 151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10800000">
              <a:off x="7536463" y="3375637"/>
              <a:ext cx="430987" cy="280857"/>
              <a:chOff x="6855378" y="2926186"/>
              <a:chExt cx="430987" cy="280857"/>
            </a:xfrm>
          </p:grpSpPr>
          <p:sp>
            <p:nvSpPr>
              <p:cNvPr id="154" name="직사각형 153"/>
              <p:cNvSpPr>
                <a:spLocks noChangeAspect="1"/>
              </p:cNvSpPr>
              <p:nvPr/>
            </p:nvSpPr>
            <p:spPr>
              <a:xfrm>
                <a:off x="6999490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5" name="직사각형 154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6" name="직사각형 155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7" name="직사각형 156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 rot="10800000">
              <a:off x="8290431" y="3376663"/>
              <a:ext cx="286464" cy="281679"/>
              <a:chOff x="6855217" y="2925364"/>
              <a:chExt cx="286464" cy="281679"/>
            </a:xfrm>
          </p:grpSpPr>
          <p:sp>
            <p:nvSpPr>
              <p:cNvPr id="159" name="직사각형 158"/>
              <p:cNvSpPr>
                <a:spLocks noChangeAspect="1"/>
              </p:cNvSpPr>
              <p:nvPr/>
            </p:nvSpPr>
            <p:spPr>
              <a:xfrm>
                <a:off x="6997109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>
                <a:spLocks noChangeAspect="1"/>
              </p:cNvSpPr>
              <p:nvPr/>
            </p:nvSpPr>
            <p:spPr>
              <a:xfrm>
                <a:off x="6855217" y="2925364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7546692" y="4059739"/>
            <a:ext cx="10839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회전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뒤집기 금지</a:t>
            </a:r>
            <a:endParaRPr lang="ko-KR" altLang="en-US" sz="1000"/>
          </a:p>
        </p:txBody>
      </p:sp>
      <p:grpSp>
        <p:nvGrpSpPr>
          <p:cNvPr id="91" name="그룹 90"/>
          <p:cNvGrpSpPr/>
          <p:nvPr/>
        </p:nvGrpSpPr>
        <p:grpSpPr>
          <a:xfrm>
            <a:off x="3041574" y="1634603"/>
            <a:ext cx="2880000" cy="2880000"/>
            <a:chOff x="3047915" y="1634603"/>
            <a:chExt cx="2880000" cy="2880000"/>
          </a:xfrm>
        </p:grpSpPr>
        <p:sp>
          <p:nvSpPr>
            <p:cNvPr id="92" name="직사각형 91"/>
            <p:cNvSpPr>
              <a:spLocks noChangeAspect="1"/>
            </p:cNvSpPr>
            <p:nvPr/>
          </p:nvSpPr>
          <p:spPr>
            <a:xfrm>
              <a:off x="3047915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3528068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105" name="직선 연결선 104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/>
            <p:cNvSpPr txBox="1"/>
            <p:nvPr/>
          </p:nvSpPr>
          <p:spPr>
            <a:xfrm>
              <a:off x="3684603" y="2234481"/>
              <a:ext cx="359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L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305012" y="2234481"/>
              <a:ext cx="365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P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913030" y="222495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C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685943" y="2826955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E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302344" y="282695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K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898247" y="2826954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O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687717" y="3452366"/>
              <a:ext cx="378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H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324342" y="3461891"/>
              <a:ext cx="314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I</a:t>
              </a:r>
              <a:endParaRPr lang="ko-KR" altLang="en-US" sz="36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912938" y="34618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N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4" name="직사각형 103"/>
            <p:cNvSpPr>
              <a:spLocks noChangeAspect="1"/>
            </p:cNvSpPr>
            <p:nvPr/>
          </p:nvSpPr>
          <p:spPr>
            <a:xfrm>
              <a:off x="3183088" y="1762388"/>
              <a:ext cx="216000" cy="216000"/>
            </a:xfrm>
            <a:prstGeom prst="rect">
              <a:avLst/>
            </a:prstGeom>
            <a:pattFill prst="dkVert">
              <a:fgClr>
                <a:srgbClr val="E6F5FA"/>
              </a:fgClr>
              <a:bgClr>
                <a:schemeClr val="bg1"/>
              </a:bgClr>
            </a:patt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7442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3041571" y="1649110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485619" y="2231844"/>
            <a:ext cx="785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smtClean="0">
                <a:solidFill>
                  <a:srgbClr val="278F8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BALL</a:t>
            </a:r>
            <a:endParaRPr lang="ko-KR" altLang="en-US" sz="2000">
              <a:solidFill>
                <a:srgbClr val="278F8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93337" y="2234838"/>
            <a:ext cx="7752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smtClean="0">
                <a:solidFill>
                  <a:srgbClr val="278F8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LUCK</a:t>
            </a:r>
            <a:endParaRPr lang="ko-KR" altLang="en-US" sz="2000">
              <a:solidFill>
                <a:srgbClr val="278F8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위쪽/아래쪽 화살표 28"/>
          <p:cNvSpPr/>
          <p:nvPr/>
        </p:nvSpPr>
        <p:spPr>
          <a:xfrm rot="16200000">
            <a:off x="4410506" y="2295033"/>
            <a:ext cx="142131" cy="260075"/>
          </a:xfrm>
          <a:prstGeom prst="upDownArrow">
            <a:avLst>
              <a:gd name="adj1" fmla="val 55914"/>
              <a:gd name="adj2" fmla="val 50000"/>
            </a:avLst>
          </a:prstGeom>
          <a:solidFill>
            <a:srgbClr val="65D5D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583402" y="2889054"/>
            <a:ext cx="590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지금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667045" y="2889054"/>
            <a:ext cx="819455" cy="400110"/>
            <a:chOff x="4671216" y="2806850"/>
            <a:chExt cx="819455" cy="400110"/>
          </a:xfrm>
        </p:grpSpPr>
        <p:sp>
          <p:nvSpPr>
            <p:cNvPr id="23" name="직사각형 22"/>
            <p:cNvSpPr/>
            <p:nvPr/>
          </p:nvSpPr>
          <p:spPr>
            <a:xfrm>
              <a:off x="4671216" y="2806850"/>
              <a:ext cx="8194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월요일</a:t>
              </a:r>
              <a:endPara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80943" y="2806850"/>
              <a:ext cx="387606" cy="400110"/>
            </a:xfrm>
            <a:prstGeom prst="rect">
              <a:avLst/>
            </a:prstGeom>
            <a:solidFill>
              <a:srgbClr val="E6F5F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080943" y="2806850"/>
              <a:ext cx="0" cy="400110"/>
            </a:xfrm>
            <a:prstGeom prst="line">
              <a:avLst/>
            </a:prstGeom>
            <a:ln w="9525">
              <a:solidFill>
                <a:srgbClr val="278F8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위쪽/아래쪽 화살표 29"/>
          <p:cNvSpPr/>
          <p:nvPr/>
        </p:nvSpPr>
        <p:spPr>
          <a:xfrm rot="16200000">
            <a:off x="4410506" y="2959072"/>
            <a:ext cx="142131" cy="260075"/>
          </a:xfrm>
          <a:prstGeom prst="upDownArrow">
            <a:avLst>
              <a:gd name="adj1" fmla="val 55914"/>
              <a:gd name="adj2" fmla="val 50000"/>
            </a:avLst>
          </a:prstGeom>
          <a:solidFill>
            <a:srgbClr val="65D5D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477603" y="3556476"/>
            <a:ext cx="801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smtClean="0">
                <a:solidFill>
                  <a:srgbClr val="278F8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BEAR</a:t>
            </a:r>
            <a:endParaRPr lang="ko-KR" altLang="en-US" sz="2000">
              <a:solidFill>
                <a:srgbClr val="278F8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12304" y="3547849"/>
            <a:ext cx="328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smtClean="0">
                <a:solidFill>
                  <a:srgbClr val="278F8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2000">
              <a:solidFill>
                <a:srgbClr val="278F8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위쪽/아래쪽 화살표 30"/>
          <p:cNvSpPr/>
          <p:nvPr/>
        </p:nvSpPr>
        <p:spPr>
          <a:xfrm rot="16200000">
            <a:off x="4410506" y="3617867"/>
            <a:ext cx="142131" cy="260075"/>
          </a:xfrm>
          <a:prstGeom prst="upDownArrow">
            <a:avLst>
              <a:gd name="adj1" fmla="val 55914"/>
              <a:gd name="adj2" fmla="val 50000"/>
            </a:avLst>
          </a:prstGeom>
          <a:solidFill>
            <a:srgbClr val="65D5D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77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3043153" y="1634603"/>
            <a:ext cx="2880000" cy="2880000"/>
            <a:chOff x="3043153" y="1634603"/>
            <a:chExt cx="2880000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043153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211229" y="2020992"/>
              <a:ext cx="2411858" cy="1789722"/>
              <a:chOff x="3281079" y="2179742"/>
              <a:chExt cx="2411858" cy="1789722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4016419" y="2179742"/>
                <a:ext cx="1676518" cy="1758704"/>
                <a:chOff x="3644894" y="1980316"/>
                <a:chExt cx="1676518" cy="1758704"/>
              </a:xfrm>
            </p:grpSpPr>
            <p:sp>
              <p:nvSpPr>
                <p:cNvPr id="14" name="타원 13"/>
                <p:cNvSpPr>
                  <a:spLocks noChangeAspect="1"/>
                </p:cNvSpPr>
                <p:nvPr/>
              </p:nvSpPr>
              <p:spPr>
                <a:xfrm>
                  <a:off x="4303153" y="1980316"/>
                  <a:ext cx="360000" cy="360000"/>
                </a:xfrm>
                <a:prstGeom prst="ellipse">
                  <a:avLst/>
                </a:prstGeom>
                <a:solidFill>
                  <a:srgbClr val="E6F5FA"/>
                </a:solidFill>
                <a:ln w="25400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타원 14"/>
                <p:cNvSpPr>
                  <a:spLocks noChangeAspect="1"/>
                </p:cNvSpPr>
                <p:nvPr/>
              </p:nvSpPr>
              <p:spPr>
                <a:xfrm>
                  <a:off x="4961412" y="1980316"/>
                  <a:ext cx="360000" cy="360000"/>
                </a:xfrm>
                <a:prstGeom prst="ellipse">
                  <a:avLst/>
                </a:prstGeom>
                <a:solidFill>
                  <a:srgbClr val="E6F5FA"/>
                </a:solidFill>
                <a:ln w="25400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/>
                <p:cNvSpPr>
                  <a:spLocks noChangeAspect="1"/>
                </p:cNvSpPr>
                <p:nvPr/>
              </p:nvSpPr>
              <p:spPr>
                <a:xfrm>
                  <a:off x="3644894" y="1980316"/>
                  <a:ext cx="360000" cy="360000"/>
                </a:xfrm>
                <a:prstGeom prst="ellipse">
                  <a:avLst/>
                </a:prstGeom>
                <a:solidFill>
                  <a:srgbClr val="E6F5FA"/>
                </a:solidFill>
                <a:ln w="25400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" name="직선 연결선 16"/>
                <p:cNvCxnSpPr>
                  <a:stCxn id="16" idx="0"/>
                  <a:endCxn id="16" idx="4"/>
                </p:cNvCxnSpPr>
                <p:nvPr/>
              </p:nvCxnSpPr>
              <p:spPr>
                <a:xfrm>
                  <a:off x="3824894" y="1980316"/>
                  <a:ext cx="0" cy="360000"/>
                </a:xfrm>
                <a:prstGeom prst="line">
                  <a:avLst/>
                </a:prstGeom>
                <a:ln w="25400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>
                  <a:stCxn id="16" idx="6"/>
                </p:cNvCxnSpPr>
                <p:nvPr/>
              </p:nvCxnSpPr>
              <p:spPr>
                <a:xfrm flipH="1">
                  <a:off x="3824894" y="2160316"/>
                  <a:ext cx="180000" cy="0"/>
                </a:xfrm>
                <a:prstGeom prst="line">
                  <a:avLst/>
                </a:prstGeom>
                <a:ln w="25400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>
                  <a:stCxn id="14" idx="2"/>
                  <a:endCxn id="14" idx="6"/>
                </p:cNvCxnSpPr>
                <p:nvPr/>
              </p:nvCxnSpPr>
              <p:spPr>
                <a:xfrm>
                  <a:off x="4303153" y="2160316"/>
                  <a:ext cx="360000" cy="0"/>
                </a:xfrm>
                <a:prstGeom prst="line">
                  <a:avLst/>
                </a:prstGeom>
                <a:ln w="25400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>
                  <a:stCxn id="14" idx="4"/>
                </p:cNvCxnSpPr>
                <p:nvPr/>
              </p:nvCxnSpPr>
              <p:spPr>
                <a:xfrm flipV="1">
                  <a:off x="4483153" y="2160316"/>
                  <a:ext cx="0" cy="180000"/>
                </a:xfrm>
                <a:prstGeom prst="line">
                  <a:avLst/>
                </a:prstGeom>
                <a:ln w="25400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/>
                <p:cNvCxnSpPr>
                  <a:stCxn id="15" idx="0"/>
                </p:cNvCxnSpPr>
                <p:nvPr/>
              </p:nvCxnSpPr>
              <p:spPr>
                <a:xfrm>
                  <a:off x="5141412" y="1980316"/>
                  <a:ext cx="0" cy="360000"/>
                </a:xfrm>
                <a:prstGeom prst="line">
                  <a:avLst/>
                </a:prstGeom>
                <a:ln w="25400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타원 21"/>
                <p:cNvSpPr>
                  <a:spLocks noChangeAspect="1"/>
                </p:cNvSpPr>
                <p:nvPr/>
              </p:nvSpPr>
              <p:spPr>
                <a:xfrm>
                  <a:off x="4375151" y="2687168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8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3" name="타원 22"/>
                <p:cNvSpPr>
                  <a:spLocks noChangeAspect="1"/>
                </p:cNvSpPr>
                <p:nvPr/>
              </p:nvSpPr>
              <p:spPr>
                <a:xfrm>
                  <a:off x="5033409" y="2687962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4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grpSp>
              <p:nvGrpSpPr>
                <p:cNvPr id="24" name="그룹 23"/>
                <p:cNvGrpSpPr/>
                <p:nvPr/>
              </p:nvGrpSpPr>
              <p:grpSpPr>
                <a:xfrm>
                  <a:off x="3756628" y="2483002"/>
                  <a:ext cx="1453047" cy="96687"/>
                  <a:chOff x="3756628" y="2451252"/>
                  <a:chExt cx="1453047" cy="96687"/>
                </a:xfrm>
              </p:grpSpPr>
              <p:sp>
                <p:nvSpPr>
                  <p:cNvPr id="30" name="이등변 삼각형 29"/>
                  <p:cNvSpPr/>
                  <p:nvPr/>
                </p:nvSpPr>
                <p:spPr>
                  <a:xfrm rot="10800000">
                    <a:off x="3756628" y="2451252"/>
                    <a:ext cx="136531" cy="96686"/>
                  </a:xfrm>
                  <a:prstGeom prst="triangle">
                    <a:avLst/>
                  </a:prstGeom>
                  <a:solidFill>
                    <a:srgbClr val="65D5D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이등변 삼각형 30"/>
                  <p:cNvSpPr/>
                  <p:nvPr/>
                </p:nvSpPr>
                <p:spPr>
                  <a:xfrm rot="10800000">
                    <a:off x="4414886" y="2451253"/>
                    <a:ext cx="136531" cy="96686"/>
                  </a:xfrm>
                  <a:prstGeom prst="triangle">
                    <a:avLst/>
                  </a:prstGeom>
                  <a:solidFill>
                    <a:srgbClr val="65D5D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이등변 삼각형 31"/>
                  <p:cNvSpPr/>
                  <p:nvPr/>
                </p:nvSpPr>
                <p:spPr>
                  <a:xfrm rot="10800000">
                    <a:off x="5073144" y="2451253"/>
                    <a:ext cx="136531" cy="96686"/>
                  </a:xfrm>
                  <a:prstGeom prst="triangle">
                    <a:avLst/>
                  </a:prstGeom>
                  <a:solidFill>
                    <a:srgbClr val="65D5D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5" name="타원 24"/>
                <p:cNvSpPr>
                  <a:spLocks noChangeAspect="1"/>
                </p:cNvSpPr>
                <p:nvPr/>
              </p:nvSpPr>
              <p:spPr>
                <a:xfrm>
                  <a:off x="5033408" y="3103459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8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6" name="타원 25"/>
                <p:cNvSpPr>
                  <a:spLocks noChangeAspect="1"/>
                </p:cNvSpPr>
                <p:nvPr/>
              </p:nvSpPr>
              <p:spPr>
                <a:xfrm>
                  <a:off x="3716893" y="3103459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8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7" name="타원 26"/>
                <p:cNvSpPr>
                  <a:spLocks noChangeAspect="1"/>
                </p:cNvSpPr>
                <p:nvPr/>
              </p:nvSpPr>
              <p:spPr>
                <a:xfrm>
                  <a:off x="4374787" y="3523020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1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8" name="타원 27"/>
                <p:cNvSpPr>
                  <a:spLocks noChangeAspect="1"/>
                </p:cNvSpPr>
                <p:nvPr/>
              </p:nvSpPr>
              <p:spPr>
                <a:xfrm>
                  <a:off x="5033045" y="3519845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2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9" name="타원 28"/>
                <p:cNvSpPr>
                  <a:spLocks noChangeAspect="1"/>
                </p:cNvSpPr>
                <p:nvPr/>
              </p:nvSpPr>
              <p:spPr>
                <a:xfrm>
                  <a:off x="3715736" y="3523020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6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" name="이등변 삼각형 7"/>
              <p:cNvSpPr/>
              <p:nvPr/>
            </p:nvSpPr>
            <p:spPr>
              <a:xfrm rot="5400000">
                <a:off x="3852424" y="2942485"/>
                <a:ext cx="136531" cy="96686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이등변 삼각형 8"/>
              <p:cNvSpPr/>
              <p:nvPr/>
            </p:nvSpPr>
            <p:spPr>
              <a:xfrm rot="5400000">
                <a:off x="3852424" y="3370751"/>
                <a:ext cx="136531" cy="96686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이등변 삼각형 9"/>
              <p:cNvSpPr/>
              <p:nvPr/>
            </p:nvSpPr>
            <p:spPr>
              <a:xfrm rot="5400000">
                <a:off x="3852062" y="3777240"/>
                <a:ext cx="136531" cy="96686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85063" y="2852328"/>
                <a:ext cx="3930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smtClean="0">
                    <a:solidFill>
                      <a:schemeClr val="bg2">
                        <a:lumMod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WE</a:t>
                </a:r>
                <a:endParaRPr lang="ko-KR" altLang="en-US" sz="120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281079" y="3291665"/>
                <a:ext cx="5918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smtClean="0">
                    <a:solidFill>
                      <a:schemeClr val="bg2">
                        <a:lumMod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CHILD</a:t>
                </a:r>
                <a:endParaRPr lang="ko-KR" altLang="en-US" sz="120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440611" y="3692465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smtClean="0">
                    <a:solidFill>
                      <a:schemeClr val="bg2">
                        <a:lumMod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  <a:endParaRPr lang="ko-KR" altLang="en-US" sz="120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sp>
        <p:nvSpPr>
          <p:cNvPr id="33" name="직사각형 32"/>
          <p:cNvSpPr/>
          <p:nvPr/>
        </p:nvSpPr>
        <p:spPr>
          <a:xfrm>
            <a:off x="3840990" y="4162840"/>
            <a:ext cx="12843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세</a:t>
            </a:r>
            <a:r>
              <a:rPr lang="ko-KR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글자로 답</a:t>
            </a:r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하</a:t>
            </a:r>
            <a:r>
              <a:rPr lang="ko-KR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세요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371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71" name="그룹 70"/>
          <p:cNvGrpSpPr/>
          <p:nvPr/>
        </p:nvGrpSpPr>
        <p:grpSpPr>
          <a:xfrm>
            <a:off x="3581314" y="1440835"/>
            <a:ext cx="2880000" cy="2880000"/>
            <a:chOff x="3581314" y="1440835"/>
            <a:chExt cx="2880000" cy="2880000"/>
          </a:xfrm>
        </p:grpSpPr>
        <p:sp>
          <p:nvSpPr>
            <p:cNvPr id="26" name="직사각형 25"/>
            <p:cNvSpPr>
              <a:spLocks noChangeAspect="1"/>
            </p:cNvSpPr>
            <p:nvPr/>
          </p:nvSpPr>
          <p:spPr>
            <a:xfrm>
              <a:off x="3581314" y="1440835"/>
              <a:ext cx="2880000" cy="28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768607" y="2664107"/>
              <a:ext cx="432000" cy="43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284825" y="2664107"/>
              <a:ext cx="432000" cy="43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4801043" y="2665562"/>
              <a:ext cx="432000" cy="43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5325803" y="2664107"/>
              <a:ext cx="432000" cy="43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5842021" y="2664389"/>
              <a:ext cx="432000" cy="43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>
              <a:spLocks noChangeAspect="1"/>
            </p:cNvSpPr>
            <p:nvPr/>
          </p:nvSpPr>
          <p:spPr>
            <a:xfrm>
              <a:off x="3858607" y="2754107"/>
              <a:ext cx="252000" cy="25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>
              <a:spLocks noChangeAspect="1"/>
            </p:cNvSpPr>
            <p:nvPr/>
          </p:nvSpPr>
          <p:spPr>
            <a:xfrm>
              <a:off x="4376663" y="2754107"/>
              <a:ext cx="252000" cy="25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>
              <a:spLocks noChangeAspect="1"/>
            </p:cNvSpPr>
            <p:nvPr/>
          </p:nvSpPr>
          <p:spPr>
            <a:xfrm>
              <a:off x="4890540" y="2754107"/>
              <a:ext cx="252000" cy="25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>
              <a:spLocks noChangeAspect="1"/>
            </p:cNvSpPr>
            <p:nvPr/>
          </p:nvSpPr>
          <p:spPr>
            <a:xfrm>
              <a:off x="5414766" y="2754107"/>
              <a:ext cx="252000" cy="25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>
              <a:spLocks noChangeAspect="1"/>
            </p:cNvSpPr>
            <p:nvPr/>
          </p:nvSpPr>
          <p:spPr>
            <a:xfrm>
              <a:off x="5928643" y="2754107"/>
              <a:ext cx="252000" cy="25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>
              <a:stCxn id="37" idx="2"/>
              <a:endCxn id="37" idx="6"/>
            </p:cNvCxnSpPr>
            <p:nvPr/>
          </p:nvCxnSpPr>
          <p:spPr>
            <a:xfrm>
              <a:off x="5928643" y="2880107"/>
              <a:ext cx="25200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37" idx="0"/>
              <a:endCxn id="37" idx="4"/>
            </p:cNvCxnSpPr>
            <p:nvPr/>
          </p:nvCxnSpPr>
          <p:spPr>
            <a:xfrm>
              <a:off x="6054643" y="2754107"/>
              <a:ext cx="0" cy="2520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3830161" y="2766012"/>
              <a:ext cx="306070" cy="11409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896948" y="2722164"/>
              <a:ext cx="181824" cy="8769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 rot="16200000">
              <a:off x="4782498" y="2789563"/>
              <a:ext cx="306070" cy="157943"/>
              <a:chOff x="4351449" y="2856277"/>
              <a:chExt cx="306070" cy="157943"/>
            </a:xfrm>
            <a:solidFill>
              <a:srgbClr val="7F7F7F"/>
            </a:solidFill>
          </p:grpSpPr>
          <p:sp>
            <p:nvSpPr>
              <p:cNvPr id="43" name="직사각형 42"/>
              <p:cNvSpPr/>
              <p:nvPr/>
            </p:nvSpPr>
            <p:spPr>
              <a:xfrm>
                <a:off x="4351449" y="2900125"/>
                <a:ext cx="306070" cy="1140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4418236" y="2856277"/>
                <a:ext cx="181824" cy="876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rot="5400000">
              <a:off x="5468032" y="2796228"/>
              <a:ext cx="306070" cy="157943"/>
              <a:chOff x="4351449" y="2856277"/>
              <a:chExt cx="306070" cy="157943"/>
            </a:xfrm>
            <a:solidFill>
              <a:srgbClr val="7F7F7F"/>
            </a:solidFill>
          </p:grpSpPr>
          <p:sp>
            <p:nvSpPr>
              <p:cNvPr id="46" name="직사각형 45"/>
              <p:cNvSpPr/>
              <p:nvPr/>
            </p:nvSpPr>
            <p:spPr>
              <a:xfrm>
                <a:off x="4351449" y="2900125"/>
                <a:ext cx="306070" cy="1140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418236" y="2856277"/>
                <a:ext cx="181824" cy="876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4351101" y="3855678"/>
              <a:ext cx="13404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smtClean="0">
                  <a:solidFill>
                    <a:srgbClr val="D9D9D9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암호는 영어입니다</a:t>
              </a:r>
              <a:endParaRPr lang="ko-KR" altLang="en-US" sz="1200">
                <a:solidFill>
                  <a:srgbClr val="D9D9D9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50" name="직사각형 49"/>
          <p:cNvSpPr>
            <a:spLocks noChangeAspect="1"/>
          </p:cNvSpPr>
          <p:nvPr/>
        </p:nvSpPr>
        <p:spPr>
          <a:xfrm>
            <a:off x="7073279" y="1444501"/>
            <a:ext cx="2880000" cy="288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7292630" y="2310479"/>
            <a:ext cx="2450446" cy="1194679"/>
            <a:chOff x="7248180" y="2354929"/>
            <a:chExt cx="2450446" cy="1194679"/>
          </a:xfrm>
        </p:grpSpPr>
        <p:sp>
          <p:nvSpPr>
            <p:cNvPr id="53" name="TextBox 52"/>
            <p:cNvSpPr txBox="1"/>
            <p:nvPr/>
          </p:nvSpPr>
          <p:spPr>
            <a:xfrm>
              <a:off x="7248180" y="235492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라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664761" y="235492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하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80259" y="2354929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전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479753" y="235492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회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891947" y="2354929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각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298294" y="2354929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각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248180" y="27747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퀴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64761" y="27747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바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080259" y="2774716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일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79753" y="27747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의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885597" y="27747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분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283128" y="27747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사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248180" y="31802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로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64761" y="3180276"/>
              <a:ext cx="415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으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080259" y="31802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향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479753" y="31802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방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891947" y="3180276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계</a:t>
              </a:r>
              <a:endParaRPr lang="ko-KR" altLang="en-US">
                <a:latin typeface="국립박물관문화재단클래식 Medium" panose="02020603020101020101" pitchFamily="18" charset="-127"/>
                <a:ea typeface="국립박물관문화재단클래식 Medium" panose="02020603020101020101" pitchFamily="18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289478" y="3180276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rPr>
                <a:t>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2197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82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54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427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3654340" y="1565067"/>
            <a:ext cx="3600000" cy="3600000"/>
          </a:xfrm>
          <a:prstGeom prst="rect">
            <a:avLst/>
          </a:prstGeom>
          <a:solidFill>
            <a:srgbClr val="EFF9C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BA810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835988" y="1756827"/>
            <a:ext cx="1349525" cy="307777"/>
            <a:chOff x="4707186" y="1744081"/>
            <a:chExt cx="1349525" cy="307777"/>
          </a:xfrm>
        </p:grpSpPr>
        <p:sp>
          <p:nvSpPr>
            <p:cNvPr id="6" name="TextBox 5"/>
            <p:cNvSpPr txBox="1"/>
            <p:nvPr/>
          </p:nvSpPr>
          <p:spPr>
            <a:xfrm>
              <a:off x="4852535" y="1744081"/>
              <a:ext cx="1204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>
                  <a:solidFill>
                    <a:srgbClr val="8BA810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부터        까지</a:t>
              </a:r>
              <a:endParaRPr lang="ko-KR" altLang="en-US" sz="1400">
                <a:solidFill>
                  <a:srgbClr val="8BA810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21" name="타원 20"/>
            <p:cNvSpPr>
              <a:spLocks noChangeAspect="1"/>
            </p:cNvSpPr>
            <p:nvPr/>
          </p:nvSpPr>
          <p:spPr>
            <a:xfrm>
              <a:off x="4707186" y="1807969"/>
              <a:ext cx="180000" cy="180000"/>
            </a:xfrm>
            <a:prstGeom prst="ellipse">
              <a:avLst/>
            </a:prstGeom>
            <a:noFill/>
            <a:ln w="44450">
              <a:solidFill>
                <a:srgbClr val="B1D6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/>
            <p:cNvGrpSpPr>
              <a:grpSpLocks noChangeAspect="1"/>
            </p:cNvGrpSpPr>
            <p:nvPr/>
          </p:nvGrpSpPr>
          <p:grpSpPr>
            <a:xfrm>
              <a:off x="5359379" y="1771969"/>
              <a:ext cx="252000" cy="252000"/>
              <a:chOff x="2315822" y="1728177"/>
              <a:chExt cx="205200" cy="205200"/>
            </a:xfrm>
          </p:grpSpPr>
          <p:cxnSp>
            <p:nvCxnSpPr>
              <p:cNvPr id="23" name="직선 연결선 22"/>
              <p:cNvCxnSpPr/>
              <p:nvPr/>
            </p:nvCxnSpPr>
            <p:spPr>
              <a:xfrm rot="2700000">
                <a:off x="2315822" y="1830777"/>
                <a:ext cx="205200" cy="0"/>
              </a:xfrm>
              <a:prstGeom prst="line">
                <a:avLst/>
              </a:prstGeom>
              <a:ln w="44450">
                <a:solidFill>
                  <a:srgbClr val="B1D6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rot="8100000">
                <a:off x="2315822" y="1830777"/>
                <a:ext cx="205200" cy="0"/>
              </a:xfrm>
              <a:prstGeom prst="line">
                <a:avLst/>
              </a:prstGeom>
              <a:ln w="44450">
                <a:solidFill>
                  <a:srgbClr val="B1D6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그룹 34"/>
          <p:cNvGrpSpPr/>
          <p:nvPr/>
        </p:nvGrpSpPr>
        <p:grpSpPr>
          <a:xfrm>
            <a:off x="4028945" y="2375366"/>
            <a:ext cx="2975748" cy="2160027"/>
            <a:chOff x="4028945" y="2451566"/>
            <a:chExt cx="2975748" cy="2160027"/>
          </a:xfrm>
        </p:grpSpPr>
        <p:cxnSp>
          <p:nvCxnSpPr>
            <p:cNvPr id="33" name="직선 연결선 32"/>
            <p:cNvCxnSpPr/>
            <p:nvPr/>
          </p:nvCxnSpPr>
          <p:spPr>
            <a:xfrm flipH="1">
              <a:off x="4496943" y="2685566"/>
              <a:ext cx="1246367" cy="0"/>
            </a:xfrm>
            <a:prstGeom prst="line">
              <a:avLst/>
            </a:prstGeom>
            <a:ln w="12700">
              <a:solidFill>
                <a:srgbClr val="8BA8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9" idx="2"/>
              <a:endCxn id="12" idx="0"/>
            </p:cNvCxnSpPr>
            <p:nvPr/>
          </p:nvCxnSpPr>
          <p:spPr>
            <a:xfrm>
              <a:off x="5977309" y="2919566"/>
              <a:ext cx="0" cy="1224027"/>
            </a:xfrm>
            <a:prstGeom prst="line">
              <a:avLst/>
            </a:prstGeom>
            <a:ln w="12700">
              <a:solidFill>
                <a:srgbClr val="8BA8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5" idx="3"/>
              <a:endCxn id="12" idx="1"/>
            </p:cNvCxnSpPr>
            <p:nvPr/>
          </p:nvCxnSpPr>
          <p:spPr>
            <a:xfrm>
              <a:off x="4496943" y="4377593"/>
              <a:ext cx="1246367" cy="0"/>
            </a:xfrm>
            <a:prstGeom prst="line">
              <a:avLst/>
            </a:prstGeom>
            <a:ln w="12700">
              <a:solidFill>
                <a:srgbClr val="8BA8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/>
            <p:cNvGrpSpPr/>
            <p:nvPr/>
          </p:nvGrpSpPr>
          <p:grpSpPr>
            <a:xfrm>
              <a:off x="4028945" y="2451566"/>
              <a:ext cx="2182363" cy="2160027"/>
              <a:chOff x="4225795" y="2584916"/>
              <a:chExt cx="2182363" cy="2160027"/>
            </a:xfrm>
          </p:grpSpPr>
          <p:sp>
            <p:nvSpPr>
              <p:cNvPr id="45" name="직사각형 44"/>
              <p:cNvSpPr>
                <a:spLocks noChangeAspect="1"/>
              </p:cNvSpPr>
              <p:nvPr/>
            </p:nvSpPr>
            <p:spPr>
              <a:xfrm>
                <a:off x="4225795" y="2584916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>
                <a:spLocks noChangeAspect="1"/>
              </p:cNvSpPr>
              <p:nvPr/>
            </p:nvSpPr>
            <p:spPr>
              <a:xfrm>
                <a:off x="4797250" y="2584916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>
                <a:spLocks noChangeAspect="1"/>
              </p:cNvSpPr>
              <p:nvPr/>
            </p:nvSpPr>
            <p:spPr>
              <a:xfrm>
                <a:off x="5368705" y="2584916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rgbClr val="8BA810"/>
                    </a:solidFill>
                  </a:rPr>
                  <a:t>♣</a:t>
                </a:r>
                <a:endParaRPr lang="ko-KR" altLang="en-US">
                  <a:solidFill>
                    <a:srgbClr val="8BA810"/>
                  </a:solidFill>
                </a:endParaRPr>
              </a:p>
            </p:txBody>
          </p:sp>
          <p:sp>
            <p:nvSpPr>
              <p:cNvPr id="9" name="직사각형 8"/>
              <p:cNvSpPr>
                <a:spLocks noChangeAspect="1"/>
              </p:cNvSpPr>
              <p:nvPr/>
            </p:nvSpPr>
            <p:spPr>
              <a:xfrm>
                <a:off x="5940160" y="2584916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rgbClr val="8BA810"/>
                    </a:solidFill>
                  </a:rPr>
                  <a:t>★</a:t>
                </a:r>
                <a:endParaRPr lang="ko-KR" altLang="en-US">
                  <a:solidFill>
                    <a:srgbClr val="8BA810"/>
                  </a:solidFill>
                </a:endParaRPr>
              </a:p>
            </p:txBody>
          </p:sp>
          <p:sp>
            <p:nvSpPr>
              <p:cNvPr id="10" name="직사각형 9"/>
              <p:cNvSpPr>
                <a:spLocks noChangeAspect="1"/>
              </p:cNvSpPr>
              <p:nvPr/>
            </p:nvSpPr>
            <p:spPr>
              <a:xfrm>
                <a:off x="5940160" y="3148925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rgbClr val="8BA810"/>
                    </a:solidFill>
                  </a:rPr>
                  <a:t>◆</a:t>
                </a:r>
                <a:endParaRPr lang="ko-KR" altLang="en-US">
                  <a:solidFill>
                    <a:srgbClr val="8BA810"/>
                  </a:solidFill>
                </a:endParaRPr>
              </a:p>
            </p:txBody>
          </p:sp>
          <p:sp>
            <p:nvSpPr>
              <p:cNvPr id="12" name="직사각형 11"/>
              <p:cNvSpPr>
                <a:spLocks noChangeAspect="1"/>
              </p:cNvSpPr>
              <p:nvPr/>
            </p:nvSpPr>
            <p:spPr>
              <a:xfrm>
                <a:off x="5940160" y="4276943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rgbClr val="8BA810"/>
                    </a:solidFill>
                  </a:rPr>
                  <a:t>▲</a:t>
                </a:r>
                <a:endParaRPr lang="ko-KR" altLang="en-US">
                  <a:solidFill>
                    <a:srgbClr val="8BA810"/>
                  </a:solidFill>
                </a:endParaRPr>
              </a:p>
            </p:txBody>
          </p:sp>
          <p:sp>
            <p:nvSpPr>
              <p:cNvPr id="15" name="직사각형 14"/>
              <p:cNvSpPr>
                <a:spLocks noChangeAspect="1"/>
              </p:cNvSpPr>
              <p:nvPr/>
            </p:nvSpPr>
            <p:spPr>
              <a:xfrm>
                <a:off x="4225795" y="4276943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>
                <a:spLocks noChangeAspect="1"/>
              </p:cNvSpPr>
              <p:nvPr/>
            </p:nvSpPr>
            <p:spPr>
              <a:xfrm>
                <a:off x="5368705" y="4276943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>
                <a:spLocks noChangeAspect="1"/>
              </p:cNvSpPr>
              <p:nvPr/>
            </p:nvSpPr>
            <p:spPr>
              <a:xfrm>
                <a:off x="4797250" y="4276943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>
                <a:spLocks noChangeAspect="1"/>
              </p:cNvSpPr>
              <p:nvPr/>
            </p:nvSpPr>
            <p:spPr>
              <a:xfrm>
                <a:off x="5940160" y="3712934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rgbClr val="8BA810"/>
                    </a:solidFill>
                  </a:rPr>
                  <a:t>■</a:t>
                </a:r>
                <a:endParaRPr lang="ko-KR" altLang="en-US">
                  <a:solidFill>
                    <a:srgbClr val="8BA810"/>
                  </a:solidFill>
                </a:endParaRPr>
              </a:p>
            </p:txBody>
          </p:sp>
        </p:grpSp>
        <p:sp>
          <p:nvSpPr>
            <p:cNvPr id="17" name="타원 16"/>
            <p:cNvSpPr>
              <a:spLocks noChangeAspect="1"/>
            </p:cNvSpPr>
            <p:nvPr/>
          </p:nvSpPr>
          <p:spPr>
            <a:xfrm>
              <a:off x="4153669" y="4268318"/>
              <a:ext cx="218549" cy="218549"/>
            </a:xfrm>
            <a:prstGeom prst="ellipse">
              <a:avLst/>
            </a:prstGeom>
            <a:noFill/>
            <a:ln w="44450">
              <a:solidFill>
                <a:srgbClr val="B1D6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4107227" y="2529850"/>
              <a:ext cx="311432" cy="311432"/>
              <a:chOff x="2315822" y="1728177"/>
              <a:chExt cx="205200" cy="205200"/>
            </a:xfrm>
          </p:grpSpPr>
          <p:cxnSp>
            <p:nvCxnSpPr>
              <p:cNvPr id="19" name="직선 연결선 18"/>
              <p:cNvCxnSpPr/>
              <p:nvPr/>
            </p:nvCxnSpPr>
            <p:spPr>
              <a:xfrm rot="2700000">
                <a:off x="2315822" y="1830777"/>
                <a:ext cx="205200" cy="0"/>
              </a:xfrm>
              <a:prstGeom prst="line">
                <a:avLst/>
              </a:prstGeom>
              <a:ln w="44450">
                <a:solidFill>
                  <a:srgbClr val="B1D6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8100000">
                <a:off x="2315822" y="1830777"/>
                <a:ext cx="205200" cy="0"/>
              </a:xfrm>
              <a:prstGeom prst="line">
                <a:avLst/>
              </a:prstGeom>
              <a:ln w="44450">
                <a:solidFill>
                  <a:srgbClr val="B1D6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>
            <a:xfrm>
              <a:off x="6460954" y="2974453"/>
              <a:ext cx="543739" cy="1073131"/>
              <a:chOff x="6414145" y="2806940"/>
              <a:chExt cx="543739" cy="1073131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8513" y="3365067"/>
                <a:ext cx="515004" cy="515004"/>
              </a:xfrm>
              <a:prstGeom prst="rect">
                <a:avLst/>
              </a:prstGeom>
            </p:spPr>
          </p:pic>
          <p:sp>
            <p:nvSpPr>
              <p:cNvPr id="25" name="직사각형 24"/>
              <p:cNvSpPr/>
              <p:nvPr/>
            </p:nvSpPr>
            <p:spPr>
              <a:xfrm>
                <a:off x="6414145" y="2806940"/>
                <a:ext cx="5437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 smtClean="0">
                    <a:solidFill>
                      <a:srgbClr val="8BA810"/>
                    </a:solidFill>
                  </a:rPr>
                  <a:t>◆♣</a:t>
                </a:r>
                <a:endParaRPr lang="ko-KR" altLang="en-US" sz="1400">
                  <a:solidFill>
                    <a:srgbClr val="8BA810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 rot="5400000">
                <a:off x="6541458" y="3056329"/>
                <a:ext cx="31451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b="1" smtClean="0">
                    <a:solidFill>
                      <a:srgbClr val="8BA810"/>
                    </a:solidFill>
                  </a:rPr>
                  <a:t>=</a:t>
                </a:r>
                <a:endParaRPr lang="ko-KR" altLang="en-US" sz="1400" b="1">
                  <a:solidFill>
                    <a:srgbClr val="8BA810"/>
                  </a:solidFill>
                </a:endParaRPr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>
            <a:off x="4484061" y="4769393"/>
            <a:ext cx="1991261" cy="307777"/>
            <a:chOff x="4262943" y="4782769"/>
            <a:chExt cx="1991261" cy="307777"/>
          </a:xfrm>
        </p:grpSpPr>
        <p:sp>
          <p:nvSpPr>
            <p:cNvPr id="36" name="TextBox 35"/>
            <p:cNvSpPr txBox="1"/>
            <p:nvPr/>
          </p:nvSpPr>
          <p:spPr>
            <a:xfrm>
              <a:off x="4262943" y="4825613"/>
              <a:ext cx="10246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PASSWORD </a:t>
              </a:r>
              <a:r>
                <a:rPr lang="en-US" altLang="ko-KR" sz="100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:</a:t>
              </a:r>
              <a:endParaRPr lang="ko-KR" altLang="en-US" sz="100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171855" y="4782769"/>
              <a:ext cx="10823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8BA810"/>
                  </a:solidFill>
                </a:rPr>
                <a:t>◆▲★■◆</a:t>
              </a:r>
              <a:endParaRPr lang="ko-KR" altLang="en-US" sz="1400">
                <a:solidFill>
                  <a:srgbClr val="8BA81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65115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grpSp>
        <p:nvGrpSpPr>
          <p:cNvPr id="89" name="그룹 88"/>
          <p:cNvGrpSpPr/>
          <p:nvPr/>
        </p:nvGrpSpPr>
        <p:grpSpPr>
          <a:xfrm>
            <a:off x="3654340" y="1565067"/>
            <a:ext cx="3600000" cy="3600000"/>
            <a:chOff x="3654340" y="1565067"/>
            <a:chExt cx="3600000" cy="360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654340" y="1565067"/>
              <a:ext cx="3600000" cy="3600000"/>
            </a:xfrm>
            <a:prstGeom prst="rect">
              <a:avLst/>
            </a:prstGeom>
            <a:solidFill>
              <a:srgbClr val="EFF9C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8BA810"/>
                </a:solidFill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5094340" y="19610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B1D6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>
              <a:spLocks noChangeAspect="1"/>
            </p:cNvSpPr>
            <p:nvPr/>
          </p:nvSpPr>
          <p:spPr>
            <a:xfrm>
              <a:off x="4932341" y="2843067"/>
              <a:ext cx="1043998" cy="10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BA8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5094340" y="3005067"/>
              <a:ext cx="720000" cy="720000"/>
            </a:xfrm>
            <a:prstGeom prst="ellipse">
              <a:avLst/>
            </a:prstGeom>
            <a:noFill/>
            <a:ln w="28575">
              <a:solidFill>
                <a:srgbClr val="B1D6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961506" y="2880398"/>
              <a:ext cx="103669" cy="108000"/>
              <a:chOff x="4990671" y="2897067"/>
              <a:chExt cx="103669" cy="108000"/>
            </a:xfrm>
          </p:grpSpPr>
          <p:cxnSp>
            <p:nvCxnSpPr>
              <p:cNvPr id="39" name="직선 연결선 38"/>
              <p:cNvCxnSpPr/>
              <p:nvPr/>
            </p:nvCxnSpPr>
            <p:spPr>
              <a:xfrm flipH="1">
                <a:off x="4992060" y="2899007"/>
                <a:ext cx="48064" cy="56652"/>
              </a:xfrm>
              <a:prstGeom prst="line">
                <a:avLst/>
              </a:prstGeom>
              <a:ln w="9525" cap="rnd">
                <a:solidFill>
                  <a:srgbClr val="B1D6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4990671" y="2958040"/>
                <a:ext cx="103669" cy="0"/>
              </a:xfrm>
              <a:prstGeom prst="line">
                <a:avLst/>
              </a:prstGeom>
              <a:ln w="9525" cap="rnd">
                <a:solidFill>
                  <a:srgbClr val="B1D6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5042821" y="2897067"/>
                <a:ext cx="0" cy="108000"/>
              </a:xfrm>
              <a:prstGeom prst="line">
                <a:avLst/>
              </a:prstGeom>
              <a:ln w="9525" cap="rnd">
                <a:solidFill>
                  <a:srgbClr val="B1D6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타원 50"/>
            <p:cNvSpPr/>
            <p:nvPr/>
          </p:nvSpPr>
          <p:spPr>
            <a:xfrm>
              <a:off x="6140626" y="30050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B1D6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5094340" y="40490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B1D6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4048054" y="30050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B1D6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 flipV="1">
              <a:off x="5462097" y="2176461"/>
              <a:ext cx="294656" cy="144606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5454340" y="3203756"/>
              <a:ext cx="0" cy="161312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323129" y="2974688"/>
              <a:ext cx="2664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U</a:t>
              </a:r>
              <a:endParaRPr lang="ko-KR" altLang="en-US" sz="100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 flipH="1">
              <a:off x="5454339" y="3365067"/>
              <a:ext cx="334480" cy="0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751283" y="3250797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 flipH="1">
              <a:off x="4409331" y="3365067"/>
              <a:ext cx="162669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4576618" y="3244336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100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>
            <a:xfrm flipH="1" flipV="1">
              <a:off x="4408054" y="3365067"/>
              <a:ext cx="292571" cy="142514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4641504" y="3448230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endPara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717172" y="2026399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>
            <a:xfrm flipH="1">
              <a:off x="5460379" y="2255835"/>
              <a:ext cx="134804" cy="65232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V="1">
              <a:off x="6500626" y="3224213"/>
              <a:ext cx="76387" cy="140855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506965" y="3011150"/>
              <a:ext cx="2375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100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 flipH="1" flipV="1">
              <a:off x="6500626" y="3365428"/>
              <a:ext cx="145443" cy="298246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566134" y="3648457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5</a:t>
              </a:r>
              <a:endPara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82" name="직선 연결선 81"/>
            <p:cNvCxnSpPr/>
            <p:nvPr/>
          </p:nvCxnSpPr>
          <p:spPr>
            <a:xfrm flipH="1" flipV="1">
              <a:off x="5449741" y="4409068"/>
              <a:ext cx="78040" cy="144555"/>
            </a:xfrm>
            <a:prstGeom prst="line">
              <a:avLst/>
            </a:prstGeom>
            <a:ln w="38100" cap="rnd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5451251" y="4549797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5</a:t>
              </a:r>
              <a:endParaRPr lang="ko-KR" altLang="en-US" sz="100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86" name="직선 연결선 85"/>
            <p:cNvCxnSpPr/>
            <p:nvPr/>
          </p:nvCxnSpPr>
          <p:spPr>
            <a:xfrm flipH="1">
              <a:off x="5449741" y="4114800"/>
              <a:ext cx="145442" cy="294267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5522462" y="3897959"/>
              <a:ext cx="2375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587168" y="2074846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100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3109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3654340" y="1565067"/>
            <a:ext cx="3600000" cy="3600000"/>
          </a:xfrm>
          <a:prstGeom prst="rect">
            <a:avLst/>
          </a:prstGeom>
          <a:solidFill>
            <a:srgbClr val="EFF9C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BA8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0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3" name="그룹 2"/>
          <p:cNvGrpSpPr>
            <a:grpSpLocks noChangeAspect="1"/>
          </p:cNvGrpSpPr>
          <p:nvPr/>
        </p:nvGrpSpPr>
        <p:grpSpPr>
          <a:xfrm>
            <a:off x="3581315" y="1444103"/>
            <a:ext cx="2880000" cy="2880000"/>
            <a:chOff x="3581315" y="1444103"/>
            <a:chExt cx="3420000" cy="342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581315" y="1444103"/>
              <a:ext cx="3420000" cy="34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4605635" y="1934787"/>
              <a:ext cx="1371360" cy="397164"/>
              <a:chOff x="4221018" y="2216727"/>
              <a:chExt cx="1371360" cy="397164"/>
            </a:xfrm>
            <a:solidFill>
              <a:srgbClr val="FF7171"/>
            </a:solidFill>
          </p:grpSpPr>
          <p:sp>
            <p:nvSpPr>
              <p:cNvPr id="30" name="직사각형 29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  <a:endParaRPr lang="ko-KR" altLang="en-US" sz="14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2" name="직사각형 31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3874115" y="2484841"/>
              <a:ext cx="2834400" cy="397164"/>
              <a:chOff x="3919955" y="2698201"/>
              <a:chExt cx="2834400" cy="397164"/>
            </a:xfrm>
            <a:solidFill>
              <a:srgbClr val="FCA304"/>
            </a:solidFill>
          </p:grpSpPr>
          <p:grpSp>
            <p:nvGrpSpPr>
              <p:cNvPr id="22" name="그룹 21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27" name="직사각형 26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O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8" name="직사각형 27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9" name="직사각형 28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그룹 22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24" name="직사각형 23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직사각형 24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6" name="직사각형 25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E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7" name="그룹 6"/>
            <p:cNvGrpSpPr/>
            <p:nvPr/>
          </p:nvGrpSpPr>
          <p:grpSpPr>
            <a:xfrm>
              <a:off x="3874115" y="3034895"/>
              <a:ext cx="2834400" cy="397164"/>
              <a:chOff x="3919955" y="2698201"/>
              <a:chExt cx="2834400" cy="397164"/>
            </a:xfrm>
            <a:solidFill>
              <a:srgbClr val="FEEC02"/>
            </a:solidFill>
          </p:grpSpPr>
          <p:grpSp>
            <p:nvGrpSpPr>
              <p:cNvPr id="14" name="그룹 13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19" name="직사각형 18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Y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0" name="직사각형 19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" name="그룹 14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16" name="직사각형 15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직사각형 16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W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8" name="그룹 7"/>
            <p:cNvGrpSpPr/>
            <p:nvPr/>
          </p:nvGrpSpPr>
          <p:grpSpPr>
            <a:xfrm>
              <a:off x="4358360" y="3584949"/>
              <a:ext cx="1859040" cy="397164"/>
              <a:chOff x="4453475" y="3717811"/>
              <a:chExt cx="1859040" cy="397164"/>
            </a:xfrm>
            <a:solidFill>
              <a:srgbClr val="3366FF"/>
            </a:solidFill>
          </p:grpSpPr>
          <p:grpSp>
            <p:nvGrpSpPr>
              <p:cNvPr id="9" name="그룹 8"/>
              <p:cNvGrpSpPr/>
              <p:nvPr/>
            </p:nvGrpSpPr>
            <p:grpSpPr>
              <a:xfrm>
                <a:off x="4453475" y="371781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11" name="직사각형 10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B</a:t>
                  </a:r>
                  <a:endParaRPr lang="ko-KR" altLang="en-US" sz="14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12" name="직사각형 11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" name="직사각형 9"/>
              <p:cNvSpPr>
                <a:spLocks noChangeAspect="1"/>
              </p:cNvSpPr>
              <p:nvPr/>
            </p:nvSpPr>
            <p:spPr>
              <a:xfrm>
                <a:off x="5916515" y="3717811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sp>
        <p:nvSpPr>
          <p:cNvPr id="33" name="직사각형 32"/>
          <p:cNvSpPr>
            <a:spLocks noChangeAspect="1"/>
          </p:cNvSpPr>
          <p:nvPr/>
        </p:nvSpPr>
        <p:spPr>
          <a:xfrm>
            <a:off x="7294115" y="1444103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8156700" y="1857311"/>
            <a:ext cx="1154829" cy="334454"/>
            <a:chOff x="4221018" y="2216727"/>
            <a:chExt cx="1371360" cy="397164"/>
          </a:xfrm>
          <a:solidFill>
            <a:srgbClr val="FF7171"/>
          </a:solidFill>
        </p:grpSpPr>
        <p:sp>
          <p:nvSpPr>
            <p:cNvPr id="35" name="직사각형 34"/>
            <p:cNvSpPr>
              <a:spLocks noChangeAspect="1"/>
            </p:cNvSpPr>
            <p:nvPr/>
          </p:nvSpPr>
          <p:spPr>
            <a:xfrm>
              <a:off x="4221018" y="2216727"/>
              <a:ext cx="396000" cy="397164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?</a:t>
              </a:r>
              <a:endParaRPr lang="ko-KR" altLang="en-US" sz="1400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6" name="직사각형 35"/>
            <p:cNvSpPr>
              <a:spLocks noChangeAspect="1"/>
            </p:cNvSpPr>
            <p:nvPr/>
          </p:nvSpPr>
          <p:spPr>
            <a:xfrm>
              <a:off x="4708698" y="2216727"/>
              <a:ext cx="396000" cy="397164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직사각형 36"/>
            <p:cNvSpPr>
              <a:spLocks noChangeAspect="1"/>
            </p:cNvSpPr>
            <p:nvPr/>
          </p:nvSpPr>
          <p:spPr>
            <a:xfrm>
              <a:off x="5196378" y="2216727"/>
              <a:ext cx="396000" cy="397164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7540683" y="2320514"/>
            <a:ext cx="2386863" cy="334454"/>
            <a:chOff x="3919955" y="2698201"/>
            <a:chExt cx="2834400" cy="397164"/>
          </a:xfrm>
          <a:solidFill>
            <a:srgbClr val="FCA304"/>
          </a:solidFill>
        </p:grpSpPr>
        <p:grpSp>
          <p:nvGrpSpPr>
            <p:cNvPr id="39" name="그룹 38"/>
            <p:cNvGrpSpPr/>
            <p:nvPr/>
          </p:nvGrpSpPr>
          <p:grpSpPr>
            <a:xfrm>
              <a:off x="3919955" y="2698201"/>
              <a:ext cx="1371360" cy="397164"/>
              <a:chOff x="4221018" y="2216727"/>
              <a:chExt cx="1371360" cy="397164"/>
            </a:xfrm>
            <a:grpFill/>
          </p:grpSpPr>
          <p:sp>
            <p:nvSpPr>
              <p:cNvPr id="44" name="직사각형 43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45" name="직사각형 44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  <a:endParaRPr lang="ko-KR" altLang="en-US" sz="1400" b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5382995" y="2698201"/>
              <a:ext cx="1371360" cy="397164"/>
              <a:chOff x="4221018" y="2216727"/>
              <a:chExt cx="1371360" cy="397164"/>
            </a:xfrm>
            <a:grpFill/>
          </p:grpSpPr>
          <p:sp>
            <p:nvSpPr>
              <p:cNvPr id="41" name="직사각형 40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7540683" y="2783717"/>
            <a:ext cx="2386863" cy="334454"/>
            <a:chOff x="3919955" y="2698201"/>
            <a:chExt cx="2834400" cy="397164"/>
          </a:xfrm>
          <a:solidFill>
            <a:srgbClr val="FEEC02"/>
          </a:solidFill>
        </p:grpSpPr>
        <p:grpSp>
          <p:nvGrpSpPr>
            <p:cNvPr id="48" name="그룹 47"/>
            <p:cNvGrpSpPr/>
            <p:nvPr/>
          </p:nvGrpSpPr>
          <p:grpSpPr>
            <a:xfrm>
              <a:off x="3919955" y="2698201"/>
              <a:ext cx="1371360" cy="397164"/>
              <a:chOff x="4221018" y="2216727"/>
              <a:chExt cx="1371360" cy="397164"/>
            </a:xfrm>
            <a:grpFill/>
          </p:grpSpPr>
          <p:sp>
            <p:nvSpPr>
              <p:cNvPr id="53" name="직사각형 52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54" name="직사각형 53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  <a:endParaRPr lang="ko-KR" altLang="en-US" sz="1400" b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55" name="직사각형 54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382995" y="2698201"/>
              <a:ext cx="1371360" cy="397164"/>
              <a:chOff x="4221018" y="2216727"/>
              <a:chExt cx="1371360" cy="397164"/>
            </a:xfrm>
            <a:grpFill/>
          </p:grpSpPr>
          <p:sp>
            <p:nvSpPr>
              <p:cNvPr id="50" name="직사각형 49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grpSp>
        <p:nvGrpSpPr>
          <p:cNvPr id="56" name="그룹 55"/>
          <p:cNvGrpSpPr/>
          <p:nvPr/>
        </p:nvGrpSpPr>
        <p:grpSpPr>
          <a:xfrm>
            <a:off x="7948469" y="3246921"/>
            <a:ext cx="1565507" cy="334454"/>
            <a:chOff x="4453475" y="3717811"/>
            <a:chExt cx="1859040" cy="397164"/>
          </a:xfrm>
          <a:solidFill>
            <a:srgbClr val="3366FF"/>
          </a:solidFill>
        </p:grpSpPr>
        <p:grpSp>
          <p:nvGrpSpPr>
            <p:cNvPr id="57" name="그룹 56"/>
            <p:cNvGrpSpPr/>
            <p:nvPr/>
          </p:nvGrpSpPr>
          <p:grpSpPr>
            <a:xfrm>
              <a:off x="4453475" y="3717811"/>
              <a:ext cx="1371360" cy="397164"/>
              <a:chOff x="4221018" y="2216727"/>
              <a:chExt cx="1371360" cy="397164"/>
            </a:xfrm>
            <a:grpFill/>
          </p:grpSpPr>
          <p:sp>
            <p:nvSpPr>
              <p:cNvPr id="59" name="직사각형 58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0" name="직사각형 59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  <a:endParaRPr lang="ko-KR" altLang="en-US" sz="1400" b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1" name="직사각형 60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직사각형 57"/>
            <p:cNvSpPr>
              <a:spLocks noChangeAspect="1"/>
            </p:cNvSpPr>
            <p:nvPr/>
          </p:nvSpPr>
          <p:spPr>
            <a:xfrm>
              <a:off x="5916515" y="3717811"/>
              <a:ext cx="396000" cy="397164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7607874" y="3886413"/>
            <a:ext cx="2252482" cy="246381"/>
            <a:chOff x="7419460" y="3898380"/>
            <a:chExt cx="2252482" cy="246381"/>
          </a:xfrm>
        </p:grpSpPr>
        <p:grpSp>
          <p:nvGrpSpPr>
            <p:cNvPr id="62" name="그룹 61"/>
            <p:cNvGrpSpPr/>
            <p:nvPr/>
          </p:nvGrpSpPr>
          <p:grpSpPr>
            <a:xfrm>
              <a:off x="8461459" y="3900228"/>
              <a:ext cx="1210483" cy="244533"/>
              <a:chOff x="8667684" y="4456399"/>
              <a:chExt cx="1437449" cy="290383"/>
            </a:xfrm>
          </p:grpSpPr>
          <p:sp>
            <p:nvSpPr>
              <p:cNvPr id="63" name="직사각형 62"/>
              <p:cNvSpPr>
                <a:spLocks noChangeAspect="1"/>
              </p:cNvSpPr>
              <p:nvPr/>
            </p:nvSpPr>
            <p:spPr>
              <a:xfrm>
                <a:off x="9817977" y="4456399"/>
                <a:ext cx="287156" cy="288000"/>
              </a:xfrm>
              <a:prstGeom prst="rect">
                <a:avLst/>
              </a:prstGeom>
              <a:solidFill>
                <a:srgbClr val="3366FF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  <a:endParaRPr lang="ko-KR" altLang="en-US" sz="1200" b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4" name="직사각형 63"/>
              <p:cNvSpPr>
                <a:spLocks noChangeAspect="1"/>
              </p:cNvSpPr>
              <p:nvPr/>
            </p:nvSpPr>
            <p:spPr>
              <a:xfrm>
                <a:off x="9051115" y="4458782"/>
                <a:ext cx="287156" cy="288000"/>
              </a:xfrm>
              <a:prstGeom prst="rect">
                <a:avLst/>
              </a:prstGeom>
              <a:solidFill>
                <a:srgbClr val="FEEC0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  <a:endParaRPr lang="ko-KR" altLang="en-US" sz="1200" b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5" name="직사각형 64"/>
              <p:cNvSpPr>
                <a:spLocks noChangeAspect="1"/>
              </p:cNvSpPr>
              <p:nvPr/>
            </p:nvSpPr>
            <p:spPr>
              <a:xfrm>
                <a:off x="9434546" y="4458782"/>
                <a:ext cx="287156" cy="288000"/>
              </a:xfrm>
              <a:prstGeom prst="rect">
                <a:avLst/>
              </a:prstGeom>
              <a:solidFill>
                <a:srgbClr val="FCA30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  <a:endParaRPr lang="ko-KR" altLang="en-US" sz="1200" b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6" name="직사각형 65"/>
              <p:cNvSpPr>
                <a:spLocks noChangeAspect="1"/>
              </p:cNvSpPr>
              <p:nvPr/>
            </p:nvSpPr>
            <p:spPr>
              <a:xfrm>
                <a:off x="8667684" y="4458782"/>
                <a:ext cx="287156" cy="288000"/>
              </a:xfrm>
              <a:prstGeom prst="rect">
                <a:avLst/>
              </a:prstGeom>
              <a:solidFill>
                <a:srgbClr val="FF717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  <a:endParaRPr lang="ko-KR" altLang="en-US" sz="1200" b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7419460" y="3898380"/>
              <a:ext cx="10246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PASSWORD </a:t>
              </a:r>
              <a:r>
                <a:rPr lang="en-US" altLang="ko-KR" sz="100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:</a:t>
              </a:r>
              <a:endParaRPr lang="ko-KR" altLang="en-US" sz="100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783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3579676" y="1450192"/>
            <a:ext cx="2880000" cy="2880000"/>
            <a:chOff x="3579676" y="1450192"/>
            <a:chExt cx="2880000" cy="2880000"/>
          </a:xfrm>
        </p:grpSpPr>
        <p:sp>
          <p:nvSpPr>
            <p:cNvPr id="3" name="직사각형 2"/>
            <p:cNvSpPr>
              <a:spLocks noChangeAspect="1"/>
            </p:cNvSpPr>
            <p:nvPr/>
          </p:nvSpPr>
          <p:spPr>
            <a:xfrm>
              <a:off x="3579676" y="1450192"/>
              <a:ext cx="2880000" cy="28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951114" y="2078758"/>
              <a:ext cx="2137124" cy="1630487"/>
              <a:chOff x="3991072" y="2081744"/>
              <a:chExt cx="2137124" cy="1630487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82443" y="2661219"/>
                <a:ext cx="19543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go  +  Lg  </a:t>
                </a:r>
                <a:r>
                  <a:rPr lang="en-US" altLang="ko-KR" sz="2000" smtClean="0">
                    <a:solidFill>
                      <a:schemeClr val="bg1">
                        <a:lumMod val="65000"/>
                      </a:schemeClr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=</a:t>
                </a:r>
                <a:r>
                  <a:rPr lang="en-US" altLang="ko-KR" sz="20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  73</a:t>
                </a:r>
                <a:endParaRPr lang="ko-KR" altLang="en-US" sz="2000"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121720" y="2081744"/>
                <a:ext cx="18758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SO  +  EI  </a:t>
                </a:r>
                <a:r>
                  <a:rPr lang="en-US" altLang="ko-KR" sz="2000" smtClean="0">
                    <a:solidFill>
                      <a:schemeClr val="bg1">
                        <a:lumMod val="65000"/>
                      </a:schemeClr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=</a:t>
                </a:r>
                <a:r>
                  <a:rPr lang="en-US" altLang="ko-KR" sz="20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  18</a:t>
                </a:r>
                <a:endParaRPr lang="ko-KR" altLang="en-US" sz="2000"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991072" y="3312121"/>
                <a:ext cx="21371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EIOE  +  IhS  </a:t>
                </a:r>
                <a:r>
                  <a:rPr lang="en-US" altLang="ko-KR" sz="2000" smtClean="0">
                    <a:solidFill>
                      <a:schemeClr val="bg1">
                        <a:lumMod val="65000"/>
                      </a:schemeClr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=</a:t>
                </a:r>
                <a:r>
                  <a:rPr lang="en-US" altLang="ko-KR" sz="20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  ?</a:t>
                </a:r>
                <a:endParaRPr lang="ko-KR" altLang="en-US" sz="2000"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252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3579679" y="1445073"/>
            <a:ext cx="3600000" cy="3649955"/>
            <a:chOff x="3579679" y="1445073"/>
            <a:chExt cx="3600000" cy="3649955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579679" y="1445073"/>
              <a:ext cx="3600000" cy="36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연결선 61"/>
            <p:cNvCxnSpPr>
              <a:cxnSpLocks noChangeAspect="1"/>
            </p:cNvCxnSpPr>
            <p:nvPr/>
          </p:nvCxnSpPr>
          <p:spPr>
            <a:xfrm rot="18900000">
              <a:off x="4301023" y="2165073"/>
              <a:ext cx="2160000" cy="2160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3792180" y="2063402"/>
              <a:ext cx="3314591" cy="917811"/>
              <a:chOff x="3792180" y="1922432"/>
              <a:chExt cx="3314591" cy="917811"/>
            </a:xfrm>
          </p:grpSpPr>
          <p:grpSp>
            <p:nvGrpSpPr>
              <p:cNvPr id="55" name="그룹 54"/>
              <p:cNvGrpSpPr/>
              <p:nvPr/>
            </p:nvGrpSpPr>
            <p:grpSpPr>
              <a:xfrm>
                <a:off x="3792180" y="1922432"/>
                <a:ext cx="3314591" cy="400699"/>
                <a:chOff x="3837900" y="1973277"/>
                <a:chExt cx="3314591" cy="400699"/>
              </a:xfrm>
            </p:grpSpPr>
            <p:sp>
              <p:nvSpPr>
                <p:cNvPr id="30" name="직사각형 29"/>
                <p:cNvSpPr>
                  <a:spLocks noChangeAspect="1"/>
                </p:cNvSpPr>
                <p:nvPr/>
              </p:nvSpPr>
              <p:spPr>
                <a:xfrm>
                  <a:off x="3837900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직사각형 30"/>
                <p:cNvSpPr>
                  <a:spLocks noChangeAspect="1"/>
                </p:cNvSpPr>
                <p:nvPr/>
              </p:nvSpPr>
              <p:spPr>
                <a:xfrm>
                  <a:off x="4183888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32" name="직사각형 31"/>
                <p:cNvSpPr>
                  <a:spLocks noChangeAspect="1"/>
                </p:cNvSpPr>
                <p:nvPr/>
              </p:nvSpPr>
              <p:spPr>
                <a:xfrm>
                  <a:off x="4529790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33" name="직사각형 32"/>
                <p:cNvSpPr>
                  <a:spLocks noChangeAspect="1"/>
                </p:cNvSpPr>
                <p:nvPr/>
              </p:nvSpPr>
              <p:spPr>
                <a:xfrm>
                  <a:off x="4879737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>
                  <a:spLocks noChangeAspect="1"/>
                </p:cNvSpPr>
                <p:nvPr/>
              </p:nvSpPr>
              <p:spPr>
                <a:xfrm>
                  <a:off x="5225682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35" name="직사각형 34"/>
                <p:cNvSpPr>
                  <a:spLocks noChangeAspect="1"/>
                </p:cNvSpPr>
                <p:nvPr/>
              </p:nvSpPr>
              <p:spPr>
                <a:xfrm>
                  <a:off x="5571627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36" name="직사각형 35"/>
                <p:cNvSpPr>
                  <a:spLocks noChangeAspect="1"/>
                </p:cNvSpPr>
                <p:nvPr/>
              </p:nvSpPr>
              <p:spPr>
                <a:xfrm>
                  <a:off x="5917572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타원 40"/>
                <p:cNvSpPr>
                  <a:spLocks noChangeAspect="1"/>
                </p:cNvSpPr>
                <p:nvPr/>
              </p:nvSpPr>
              <p:spPr>
                <a:xfrm>
                  <a:off x="4112942" y="2104563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1</a:t>
                  </a:r>
                  <a:endParaRPr lang="ko-KR" altLang="en-US" sz="8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44" name="타원 43"/>
                <p:cNvSpPr>
                  <a:spLocks noChangeAspect="1"/>
                </p:cNvSpPr>
                <p:nvPr/>
              </p:nvSpPr>
              <p:spPr>
                <a:xfrm>
                  <a:off x="5153268" y="2104563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2</a:t>
                  </a:r>
                  <a:endParaRPr lang="ko-KR" altLang="en-US" sz="8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45" name="직사각형 44"/>
                <p:cNvSpPr>
                  <a:spLocks noChangeAspect="1"/>
                </p:cNvSpPr>
                <p:nvPr/>
              </p:nvSpPr>
              <p:spPr>
                <a:xfrm>
                  <a:off x="6277347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타원 45"/>
                <p:cNvSpPr>
                  <a:spLocks noChangeAspect="1"/>
                </p:cNvSpPr>
                <p:nvPr/>
              </p:nvSpPr>
              <p:spPr>
                <a:xfrm>
                  <a:off x="6204932" y="2104563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3</a:t>
                  </a:r>
                  <a:endParaRPr lang="ko-KR" altLang="en-US" sz="8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4127837" y="1973277"/>
                  <a:ext cx="3129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smtClean="0">
                      <a:solidFill>
                        <a:schemeClr val="bg1"/>
                      </a:solidFill>
                    </a:rPr>
                    <a:t>♥</a:t>
                  </a:r>
                  <a:endParaRPr lang="ko-KR" altLang="en-US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5326418" y="1973277"/>
                  <a:ext cx="3129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smtClean="0">
                      <a:solidFill>
                        <a:schemeClr val="bg1"/>
                      </a:solidFill>
                    </a:rPr>
                    <a:t>♣</a:t>
                  </a:r>
                  <a:endParaRPr lang="ko-KR" altLang="en-US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6387813" y="1974308"/>
                  <a:ext cx="3129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smtClean="0">
                      <a:solidFill>
                        <a:schemeClr val="bg1"/>
                      </a:solidFill>
                    </a:rPr>
                    <a:t>♣</a:t>
                  </a:r>
                  <a:endParaRPr lang="ko-KR" altLang="en-US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6661651" y="2004644"/>
                  <a:ext cx="4908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mtClean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= ?</a:t>
                  </a:r>
                  <a:endParaRPr lang="ko-KR" altLang="en-US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  <p:grpSp>
            <p:nvGrpSpPr>
              <p:cNvPr id="61" name="그룹 60"/>
              <p:cNvGrpSpPr/>
              <p:nvPr/>
            </p:nvGrpSpPr>
            <p:grpSpPr>
              <a:xfrm>
                <a:off x="4980245" y="2465132"/>
                <a:ext cx="826043" cy="375111"/>
                <a:chOff x="4980245" y="2868992"/>
                <a:chExt cx="826043" cy="375111"/>
              </a:xfrm>
            </p:grpSpPr>
            <p:sp>
              <p:nvSpPr>
                <p:cNvPr id="42" name="직사각형 41"/>
                <p:cNvSpPr>
                  <a:spLocks noChangeAspect="1"/>
                </p:cNvSpPr>
                <p:nvPr/>
              </p:nvSpPr>
              <p:spPr>
                <a:xfrm>
                  <a:off x="5033734" y="288410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/>
                <p:cNvSpPr>
                  <a:spLocks noChangeAspect="1"/>
                </p:cNvSpPr>
                <p:nvPr/>
              </p:nvSpPr>
              <p:spPr>
                <a:xfrm>
                  <a:off x="5379679" y="288410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/>
                <p:cNvSpPr>
                  <a:spLocks noChangeAspect="1"/>
                </p:cNvSpPr>
                <p:nvPr/>
              </p:nvSpPr>
              <p:spPr>
                <a:xfrm>
                  <a:off x="5309670" y="2992103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4</a:t>
                  </a:r>
                  <a:endParaRPr lang="ko-KR" altLang="en-US" sz="8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4980245" y="2868992"/>
                  <a:ext cx="3129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smtClean="0">
                      <a:solidFill>
                        <a:schemeClr val="bg1"/>
                      </a:solidFill>
                    </a:rPr>
                    <a:t>♥</a:t>
                  </a:r>
                  <a:endParaRPr lang="ko-KR" altLang="en-US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5493382" y="2868992"/>
                  <a:ext cx="3129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smtClean="0">
                      <a:solidFill>
                        <a:schemeClr val="bg1"/>
                      </a:solidFill>
                    </a:rPr>
                    <a:t>♠</a:t>
                  </a:r>
                  <a:endParaRPr lang="ko-KR" altLang="en-US" sz="10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7" name="TextBox 66"/>
              <p:cNvSpPr txBox="1"/>
              <p:nvPr/>
            </p:nvSpPr>
            <p:spPr>
              <a:xfrm>
                <a:off x="4432626" y="1927194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smtClean="0">
                    <a:solidFill>
                      <a:schemeClr val="bg1"/>
                    </a:solidFill>
                  </a:rPr>
                  <a:t>◆</a:t>
                </a:r>
                <a:endParaRPr lang="ko-KR" altLang="en-US" sz="100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475072" y="1927812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smtClean="0">
                    <a:solidFill>
                      <a:schemeClr val="bg1"/>
                    </a:solidFill>
                  </a:rPr>
                  <a:t>◆</a:t>
                </a:r>
                <a:endParaRPr lang="ko-KR" altLang="en-US" sz="100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74" name="직선 연결선 73"/>
            <p:cNvCxnSpPr>
              <a:cxnSpLocks noChangeAspect="1"/>
            </p:cNvCxnSpPr>
            <p:nvPr/>
          </p:nvCxnSpPr>
          <p:spPr>
            <a:xfrm rot="18900000">
              <a:off x="4305475" y="2935028"/>
              <a:ext cx="2160000" cy="2160000"/>
            </a:xfrm>
            <a:prstGeom prst="line">
              <a:avLst/>
            </a:prstGeom>
            <a:ln w="3175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/>
            <p:cNvGrpSpPr/>
            <p:nvPr/>
          </p:nvGrpSpPr>
          <p:grpSpPr>
            <a:xfrm>
              <a:off x="3740241" y="3503391"/>
              <a:ext cx="3238387" cy="1046691"/>
              <a:chOff x="3740241" y="3598641"/>
              <a:chExt cx="3238387" cy="1046691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740241" y="4245222"/>
                <a:ext cx="3238387" cy="400110"/>
                <a:chOff x="3740241" y="4188072"/>
                <a:chExt cx="3238387" cy="400110"/>
              </a:xfrm>
            </p:grpSpPr>
            <p:sp>
              <p:nvSpPr>
                <p:cNvPr id="70" name="직사각형 69"/>
                <p:cNvSpPr/>
                <p:nvPr/>
              </p:nvSpPr>
              <p:spPr>
                <a:xfrm>
                  <a:off x="3740241" y="4188072"/>
                  <a:ext cx="323838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2000" smtClean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A  H  I  M  O  T  U  V  W  X  Y</a:t>
                  </a:r>
                  <a:endParaRPr lang="ko-KR" altLang="en-US" sz="20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grpSp>
              <p:nvGrpSpPr>
                <p:cNvPr id="73" name="그룹 72"/>
                <p:cNvGrpSpPr/>
                <p:nvPr/>
              </p:nvGrpSpPr>
              <p:grpSpPr>
                <a:xfrm>
                  <a:off x="3768963" y="4231758"/>
                  <a:ext cx="338554" cy="276999"/>
                  <a:chOff x="3822698" y="4395184"/>
                  <a:chExt cx="338554" cy="276999"/>
                </a:xfrm>
              </p:grpSpPr>
              <p:sp>
                <p:nvSpPr>
                  <p:cNvPr id="72" name="직사각형 71"/>
                  <p:cNvSpPr>
                    <a:spLocks noChangeAspect="1"/>
                  </p:cNvSpPr>
                  <p:nvPr/>
                </p:nvSpPr>
                <p:spPr>
                  <a:xfrm>
                    <a:off x="3866344" y="4417802"/>
                    <a:ext cx="251262" cy="2520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3822698" y="4395184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200" smtClean="0">
                        <a:solidFill>
                          <a:schemeClr val="bg1"/>
                        </a:solidFill>
                      </a:rPr>
                      <a:t>◆</a:t>
                    </a:r>
                    <a:endParaRPr lang="ko-KR" altLang="en-US" sz="120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5" name="그룹 74"/>
                <p:cNvGrpSpPr/>
                <p:nvPr/>
              </p:nvGrpSpPr>
              <p:grpSpPr>
                <a:xfrm>
                  <a:off x="5136518" y="4231758"/>
                  <a:ext cx="338554" cy="276999"/>
                  <a:chOff x="3822698" y="4395184"/>
                  <a:chExt cx="338554" cy="276999"/>
                </a:xfrm>
              </p:grpSpPr>
              <p:sp>
                <p:nvSpPr>
                  <p:cNvPr id="76" name="직사각형 75"/>
                  <p:cNvSpPr>
                    <a:spLocks noChangeAspect="1"/>
                  </p:cNvSpPr>
                  <p:nvPr/>
                </p:nvSpPr>
                <p:spPr>
                  <a:xfrm>
                    <a:off x="3866344" y="4417802"/>
                    <a:ext cx="251262" cy="2520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3822698" y="4395184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200" smtClean="0">
                        <a:solidFill>
                          <a:schemeClr val="bg1"/>
                        </a:solidFill>
                      </a:rPr>
                      <a:t>♥</a:t>
                    </a:r>
                    <a:endParaRPr lang="ko-KR" altLang="en-US" sz="120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6" name="그룹 5"/>
              <p:cNvGrpSpPr/>
              <p:nvPr/>
            </p:nvGrpSpPr>
            <p:grpSpPr>
              <a:xfrm>
                <a:off x="3870292" y="3598641"/>
                <a:ext cx="3018776" cy="400110"/>
                <a:chOff x="3870292" y="3603721"/>
                <a:chExt cx="3018776" cy="400110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3870292" y="3603721"/>
                  <a:ext cx="301877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2000" smtClean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B   C   D   E   H   I   K   O   X</a:t>
                  </a:r>
                  <a:endParaRPr lang="ko-KR" altLang="en-US" sz="20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grpSp>
              <p:nvGrpSpPr>
                <p:cNvPr id="78" name="그룹 77"/>
                <p:cNvGrpSpPr/>
                <p:nvPr/>
              </p:nvGrpSpPr>
              <p:grpSpPr>
                <a:xfrm>
                  <a:off x="4563555" y="3642697"/>
                  <a:ext cx="338554" cy="276999"/>
                  <a:chOff x="3822698" y="4395184"/>
                  <a:chExt cx="338554" cy="276999"/>
                </a:xfrm>
              </p:grpSpPr>
              <p:sp>
                <p:nvSpPr>
                  <p:cNvPr id="79" name="직사각형 78"/>
                  <p:cNvSpPr>
                    <a:spLocks noChangeAspect="1"/>
                  </p:cNvSpPr>
                  <p:nvPr/>
                </p:nvSpPr>
                <p:spPr>
                  <a:xfrm>
                    <a:off x="3866344" y="4417802"/>
                    <a:ext cx="251262" cy="2520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3822698" y="4395184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200" smtClean="0">
                        <a:solidFill>
                          <a:schemeClr val="bg1"/>
                        </a:solidFill>
                      </a:rPr>
                      <a:t>♣</a:t>
                    </a:r>
                    <a:endParaRPr lang="ko-KR" altLang="en-US" sz="120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1" name="그룹 80"/>
                <p:cNvGrpSpPr/>
                <p:nvPr/>
              </p:nvGrpSpPr>
              <p:grpSpPr>
                <a:xfrm>
                  <a:off x="5220598" y="3646830"/>
                  <a:ext cx="338554" cy="276999"/>
                  <a:chOff x="3822698" y="4395184"/>
                  <a:chExt cx="338554" cy="276999"/>
                </a:xfrm>
              </p:grpSpPr>
              <p:sp>
                <p:nvSpPr>
                  <p:cNvPr id="82" name="직사각형 81"/>
                  <p:cNvSpPr>
                    <a:spLocks noChangeAspect="1"/>
                  </p:cNvSpPr>
                  <p:nvPr/>
                </p:nvSpPr>
                <p:spPr>
                  <a:xfrm>
                    <a:off x="3866344" y="4417802"/>
                    <a:ext cx="251262" cy="2520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3822698" y="4395184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200" smtClean="0">
                        <a:solidFill>
                          <a:schemeClr val="bg1"/>
                        </a:solidFill>
                      </a:rPr>
                      <a:t>♠</a:t>
                    </a:r>
                    <a:endParaRPr lang="ko-KR" altLang="en-US" sz="120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26095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" name="직사각형 2"/>
          <p:cNvSpPr>
            <a:spLocks noChangeAspect="1"/>
          </p:cNvSpPr>
          <p:nvPr/>
        </p:nvSpPr>
        <p:spPr>
          <a:xfrm>
            <a:off x="3579676" y="1450192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833930" y="1575868"/>
            <a:ext cx="2410009" cy="282123"/>
          </a:xfrm>
          <a:prstGeom prst="rect">
            <a:avLst/>
          </a:prstGeom>
          <a:solidFill>
            <a:schemeClr val="bg1"/>
          </a:solidFill>
          <a:ln w="158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검은 선 하나를 그어 </a:t>
            </a:r>
            <a:r>
              <a:rPr lang="ko-KR" altLang="en-US" sz="1000" smtClean="0">
                <a:solidFill>
                  <a:srgbClr val="000000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하나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로 만들자</a:t>
            </a:r>
            <a:endParaRPr lang="ko-KR" altLang="en-US" sz="105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00381" y="2290027"/>
            <a:ext cx="16385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20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188</a:t>
            </a:r>
            <a:endParaRPr lang="ko-KR" altLang="en-US" sz="720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33930" y="3922392"/>
            <a:ext cx="2410009" cy="282123"/>
          </a:xfrm>
          <a:prstGeom prst="rect">
            <a:avLst/>
          </a:prstGeom>
          <a:solidFill>
            <a:schemeClr val="bg1"/>
          </a:solidFill>
          <a:ln w="158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단</a:t>
            </a:r>
            <a:r>
              <a:rPr lang="en-US" altLang="ko-KR" sz="9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9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선으로 숫자를 지우는 것은 불가능하다</a:t>
            </a:r>
            <a:endParaRPr lang="ko-KR" altLang="en-US" sz="105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81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52" name="그룹 51"/>
          <p:cNvGrpSpPr>
            <a:grpSpLocks noChangeAspect="1"/>
          </p:cNvGrpSpPr>
          <p:nvPr/>
        </p:nvGrpSpPr>
        <p:grpSpPr>
          <a:xfrm>
            <a:off x="2873882" y="1143339"/>
            <a:ext cx="2880000" cy="2880000"/>
            <a:chOff x="4296000" y="1098256"/>
            <a:chExt cx="3600000" cy="3600000"/>
          </a:xfrm>
        </p:grpSpPr>
        <p:sp>
          <p:nvSpPr>
            <p:cNvPr id="3" name="직사각형 2"/>
            <p:cNvSpPr>
              <a:spLocks noChangeAspect="1"/>
            </p:cNvSpPr>
            <p:nvPr/>
          </p:nvSpPr>
          <p:spPr>
            <a:xfrm>
              <a:off x="4296000" y="1098256"/>
              <a:ext cx="3600000" cy="360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375150" y="2139123"/>
              <a:ext cx="1450279" cy="1518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4522031" y="2244384"/>
              <a:ext cx="3147938" cy="1307743"/>
              <a:chOff x="3266233" y="2254705"/>
              <a:chExt cx="3147938" cy="1307743"/>
            </a:xfrm>
          </p:grpSpPr>
          <p:sp>
            <p:nvSpPr>
              <p:cNvPr id="27" name="직사각형 26"/>
              <p:cNvSpPr>
                <a:spLocks noChangeAspect="1"/>
              </p:cNvSpPr>
              <p:nvPr/>
            </p:nvSpPr>
            <p:spPr>
              <a:xfrm>
                <a:off x="3266233" y="2254705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>
                <a:spLocks noChangeAspect="1"/>
              </p:cNvSpPr>
              <p:nvPr/>
            </p:nvSpPr>
            <p:spPr>
              <a:xfrm>
                <a:off x="3731065" y="2254705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>
                <a:spLocks noChangeAspect="1"/>
              </p:cNvSpPr>
              <p:nvPr/>
            </p:nvSpPr>
            <p:spPr>
              <a:xfrm>
                <a:off x="4195897" y="2254705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>
                <a:spLocks noChangeAspect="1"/>
              </p:cNvSpPr>
              <p:nvPr/>
            </p:nvSpPr>
            <p:spPr>
              <a:xfrm>
                <a:off x="4660729" y="2254705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>
                <a:spLocks noChangeAspect="1"/>
              </p:cNvSpPr>
              <p:nvPr/>
            </p:nvSpPr>
            <p:spPr>
              <a:xfrm>
                <a:off x="5125561" y="2254705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>
                <a:spLocks noChangeAspect="1"/>
              </p:cNvSpPr>
              <p:nvPr/>
            </p:nvSpPr>
            <p:spPr>
              <a:xfrm>
                <a:off x="3731065" y="2718256"/>
                <a:ext cx="358946" cy="36000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>
                <a:spLocks noChangeAspect="1"/>
              </p:cNvSpPr>
              <p:nvPr/>
            </p:nvSpPr>
            <p:spPr>
              <a:xfrm>
                <a:off x="4195897" y="2718256"/>
                <a:ext cx="358946" cy="36000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>
                <a:spLocks noChangeAspect="1"/>
              </p:cNvSpPr>
              <p:nvPr/>
            </p:nvSpPr>
            <p:spPr>
              <a:xfrm>
                <a:off x="4660729" y="2718256"/>
                <a:ext cx="358946" cy="36000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>
                <a:spLocks noChangeAspect="1"/>
              </p:cNvSpPr>
              <p:nvPr/>
            </p:nvSpPr>
            <p:spPr>
              <a:xfrm>
                <a:off x="5125561" y="2718256"/>
                <a:ext cx="358946" cy="36000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>
                <a:spLocks noChangeAspect="1"/>
              </p:cNvSpPr>
              <p:nvPr/>
            </p:nvSpPr>
            <p:spPr>
              <a:xfrm>
                <a:off x="5590393" y="2718256"/>
                <a:ext cx="358946" cy="36000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>
                <a:spLocks noChangeAspect="1"/>
              </p:cNvSpPr>
              <p:nvPr/>
            </p:nvSpPr>
            <p:spPr>
              <a:xfrm>
                <a:off x="4195897" y="3202448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>
                <a:spLocks noChangeAspect="1"/>
              </p:cNvSpPr>
              <p:nvPr/>
            </p:nvSpPr>
            <p:spPr>
              <a:xfrm>
                <a:off x="4660729" y="3202448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>
                <a:spLocks noChangeAspect="1"/>
              </p:cNvSpPr>
              <p:nvPr/>
            </p:nvSpPr>
            <p:spPr>
              <a:xfrm>
                <a:off x="5125561" y="3202448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>
                <a:spLocks noChangeAspect="1"/>
              </p:cNvSpPr>
              <p:nvPr/>
            </p:nvSpPr>
            <p:spPr>
              <a:xfrm>
                <a:off x="6055225" y="3202448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이등변 삼각형 44"/>
            <p:cNvSpPr/>
            <p:nvPr/>
          </p:nvSpPr>
          <p:spPr>
            <a:xfrm rot="10800000">
              <a:off x="6494432" y="1999489"/>
              <a:ext cx="136531" cy="9668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/>
            <p:cNvSpPr/>
            <p:nvPr/>
          </p:nvSpPr>
          <p:spPr>
            <a:xfrm rot="10800000">
              <a:off x="6027734" y="1999489"/>
              <a:ext cx="136531" cy="9668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6753851" y="3182127"/>
              <a:ext cx="543419" cy="374328"/>
              <a:chOff x="6744326" y="3182829"/>
              <a:chExt cx="543419" cy="374328"/>
            </a:xfrm>
          </p:grpSpPr>
          <p:sp>
            <p:nvSpPr>
              <p:cNvPr id="44" name="이등변 삼각형 43"/>
              <p:cNvSpPr/>
              <p:nvPr/>
            </p:nvSpPr>
            <p:spPr>
              <a:xfrm>
                <a:off x="6948507" y="3182829"/>
                <a:ext cx="136531" cy="96686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744326" y="3287852"/>
                <a:ext cx="543419" cy="269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케이티</a:t>
                </a:r>
                <a:endParaRPr lang="ko-KR" altLang="en-US" sz="8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5473" y="1616599"/>
              <a:ext cx="360000" cy="360000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0305" y="1616599"/>
              <a:ext cx="360000" cy="360000"/>
            </a:xfrm>
            <a:prstGeom prst="rect">
              <a:avLst/>
            </a:prstGeom>
          </p:spPr>
        </p:pic>
      </p:grpSp>
      <p:grpSp>
        <p:nvGrpSpPr>
          <p:cNvPr id="53" name="그룹 52"/>
          <p:cNvGrpSpPr>
            <a:grpSpLocks noChangeAspect="1"/>
          </p:cNvGrpSpPr>
          <p:nvPr/>
        </p:nvGrpSpPr>
        <p:grpSpPr>
          <a:xfrm>
            <a:off x="6306573" y="1143339"/>
            <a:ext cx="2880000" cy="2880000"/>
            <a:chOff x="4296000" y="1098256"/>
            <a:chExt cx="3600000" cy="3600000"/>
          </a:xfrm>
        </p:grpSpPr>
        <p:sp>
          <p:nvSpPr>
            <p:cNvPr id="54" name="직사각형 53"/>
            <p:cNvSpPr>
              <a:spLocks noChangeAspect="1"/>
            </p:cNvSpPr>
            <p:nvPr/>
          </p:nvSpPr>
          <p:spPr>
            <a:xfrm>
              <a:off x="4296000" y="1098256"/>
              <a:ext cx="3600000" cy="360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375150" y="2139123"/>
              <a:ext cx="1450279" cy="1518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4522031" y="2244384"/>
              <a:ext cx="3147938" cy="1307743"/>
              <a:chOff x="3266233" y="2254705"/>
              <a:chExt cx="3147938" cy="1307743"/>
            </a:xfrm>
          </p:grpSpPr>
          <p:sp>
            <p:nvSpPr>
              <p:cNvPr id="64" name="직사각형 63"/>
              <p:cNvSpPr>
                <a:spLocks noChangeAspect="1"/>
              </p:cNvSpPr>
              <p:nvPr/>
            </p:nvSpPr>
            <p:spPr>
              <a:xfrm>
                <a:off x="3266233" y="2254705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>
                <a:spLocks noChangeAspect="1"/>
              </p:cNvSpPr>
              <p:nvPr/>
            </p:nvSpPr>
            <p:spPr>
              <a:xfrm>
                <a:off x="3731065" y="2254705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>
                <a:spLocks noChangeAspect="1"/>
              </p:cNvSpPr>
              <p:nvPr/>
            </p:nvSpPr>
            <p:spPr>
              <a:xfrm>
                <a:off x="4195897" y="2254705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>
                <a:spLocks noChangeAspect="1"/>
              </p:cNvSpPr>
              <p:nvPr/>
            </p:nvSpPr>
            <p:spPr>
              <a:xfrm>
                <a:off x="4660729" y="2254705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>
                <a:spLocks noChangeAspect="1"/>
              </p:cNvSpPr>
              <p:nvPr/>
            </p:nvSpPr>
            <p:spPr>
              <a:xfrm>
                <a:off x="5125561" y="2254705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>
                <a:spLocks noChangeAspect="1"/>
              </p:cNvSpPr>
              <p:nvPr/>
            </p:nvSpPr>
            <p:spPr>
              <a:xfrm>
                <a:off x="3731065" y="2718256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>
                <a:spLocks noChangeAspect="1"/>
              </p:cNvSpPr>
              <p:nvPr/>
            </p:nvSpPr>
            <p:spPr>
              <a:xfrm>
                <a:off x="4195897" y="2718256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>
                <a:spLocks noChangeAspect="1"/>
              </p:cNvSpPr>
              <p:nvPr/>
            </p:nvSpPr>
            <p:spPr>
              <a:xfrm>
                <a:off x="4660729" y="2718256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>
                <a:spLocks noChangeAspect="1"/>
              </p:cNvSpPr>
              <p:nvPr/>
            </p:nvSpPr>
            <p:spPr>
              <a:xfrm>
                <a:off x="5125561" y="2718256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>
                <a:spLocks noChangeAspect="1"/>
              </p:cNvSpPr>
              <p:nvPr/>
            </p:nvSpPr>
            <p:spPr>
              <a:xfrm>
                <a:off x="5590393" y="2718256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>
                <a:spLocks noChangeAspect="1"/>
              </p:cNvSpPr>
              <p:nvPr/>
            </p:nvSpPr>
            <p:spPr>
              <a:xfrm>
                <a:off x="4195897" y="3202448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>
                <a:spLocks noChangeAspect="1"/>
              </p:cNvSpPr>
              <p:nvPr/>
            </p:nvSpPr>
            <p:spPr>
              <a:xfrm>
                <a:off x="4660729" y="3202448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>
                <a:spLocks noChangeAspect="1"/>
              </p:cNvSpPr>
              <p:nvPr/>
            </p:nvSpPr>
            <p:spPr>
              <a:xfrm>
                <a:off x="5125561" y="3202448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/>
              <p:cNvSpPr>
                <a:spLocks noChangeAspect="1"/>
              </p:cNvSpPr>
              <p:nvPr/>
            </p:nvSpPr>
            <p:spPr>
              <a:xfrm>
                <a:off x="6055225" y="3202448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79" name="직선 연결선 78"/>
          <p:cNvCxnSpPr/>
          <p:nvPr/>
        </p:nvCxnSpPr>
        <p:spPr>
          <a:xfrm>
            <a:off x="7374707" y="2204241"/>
            <a:ext cx="371866" cy="370841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7746573" y="2575082"/>
            <a:ext cx="0" cy="387353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7746573" y="2575082"/>
            <a:ext cx="372477" cy="387353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7746268" y="2204241"/>
            <a:ext cx="372170" cy="370841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46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4365566" y="660470"/>
            <a:ext cx="3600000" cy="360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>
            <a:grpSpLocks noChangeAspect="1"/>
          </p:cNvGrpSpPr>
          <p:nvPr/>
        </p:nvGrpSpPr>
        <p:grpSpPr>
          <a:xfrm>
            <a:off x="5036875" y="853068"/>
            <a:ext cx="2698910" cy="2989470"/>
            <a:chOff x="4828077" y="600424"/>
            <a:chExt cx="3360741" cy="3722544"/>
          </a:xfrm>
        </p:grpSpPr>
        <p:cxnSp>
          <p:nvCxnSpPr>
            <p:cNvPr id="5" name="직선 연결선 4"/>
            <p:cNvCxnSpPr>
              <a:cxnSpLocks noChangeAspect="1"/>
            </p:cNvCxnSpPr>
            <p:nvPr/>
          </p:nvCxnSpPr>
          <p:spPr>
            <a:xfrm>
              <a:off x="4892474" y="2078462"/>
              <a:ext cx="2682148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>
              <a:cxnSpLocks noChangeAspect="1"/>
            </p:cNvCxnSpPr>
            <p:nvPr/>
          </p:nvCxnSpPr>
          <p:spPr>
            <a:xfrm flipV="1">
              <a:off x="5150791" y="1898739"/>
              <a:ext cx="2742652" cy="1908000"/>
            </a:xfrm>
            <a:prstGeom prst="line">
              <a:avLst/>
            </a:prstGeom>
            <a:ln w="50800" cap="rnd">
              <a:solidFill>
                <a:schemeClr val="bg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cxnSpLocks noChangeAspect="1"/>
            </p:cNvCxnSpPr>
            <p:nvPr/>
          </p:nvCxnSpPr>
          <p:spPr>
            <a:xfrm>
              <a:off x="4892472" y="2078461"/>
              <a:ext cx="2568229" cy="1872000"/>
            </a:xfrm>
            <a:prstGeom prst="line">
              <a:avLst/>
            </a:prstGeom>
            <a:ln w="50800" cap="rnd">
              <a:solidFill>
                <a:schemeClr val="bg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cxnSpLocks noChangeAspect="1"/>
            </p:cNvCxnSpPr>
            <p:nvPr/>
          </p:nvCxnSpPr>
          <p:spPr>
            <a:xfrm flipV="1">
              <a:off x="5085396" y="1205509"/>
              <a:ext cx="1135381" cy="2844000"/>
            </a:xfrm>
            <a:prstGeom prst="line">
              <a:avLst/>
            </a:prstGeom>
            <a:ln w="50800" cap="rnd">
              <a:solidFill>
                <a:schemeClr val="bg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cxnSpLocks noChangeAspect="1"/>
            </p:cNvCxnSpPr>
            <p:nvPr/>
          </p:nvCxnSpPr>
          <p:spPr>
            <a:xfrm flipH="1" flipV="1">
              <a:off x="6112106" y="894249"/>
              <a:ext cx="1051141" cy="2808000"/>
            </a:xfrm>
            <a:prstGeom prst="line">
              <a:avLst/>
            </a:prstGeom>
            <a:ln w="50800" cap="rnd">
              <a:solidFill>
                <a:schemeClr val="bg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>
              <a:spLocks noChangeAspect="1"/>
            </p:cNvSpPr>
            <p:nvPr/>
          </p:nvSpPr>
          <p:spPr>
            <a:xfrm>
              <a:off x="6109919" y="1134536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a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3" name="직사각형 62"/>
            <p:cNvSpPr>
              <a:spLocks noChangeAspect="1"/>
            </p:cNvSpPr>
            <p:nvPr/>
          </p:nvSpPr>
          <p:spPr>
            <a:xfrm>
              <a:off x="5749671" y="1975800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b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4" name="직사각형 63"/>
            <p:cNvSpPr>
              <a:spLocks noChangeAspect="1"/>
            </p:cNvSpPr>
            <p:nvPr/>
          </p:nvSpPr>
          <p:spPr>
            <a:xfrm>
              <a:off x="4828077" y="1975800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</a:t>
              </a:r>
              <a:endPara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5" name="직사각형 64"/>
            <p:cNvSpPr>
              <a:spLocks noChangeAspect="1"/>
            </p:cNvSpPr>
            <p:nvPr/>
          </p:nvSpPr>
          <p:spPr>
            <a:xfrm>
              <a:off x="6470090" y="1975800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c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6" name="직사각형 65"/>
            <p:cNvSpPr>
              <a:spLocks noChangeAspect="1"/>
            </p:cNvSpPr>
            <p:nvPr/>
          </p:nvSpPr>
          <p:spPr>
            <a:xfrm>
              <a:off x="7428489" y="1975800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d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7" name="직사각형 66"/>
            <p:cNvSpPr>
              <a:spLocks noChangeAspect="1"/>
            </p:cNvSpPr>
            <p:nvPr/>
          </p:nvSpPr>
          <p:spPr>
            <a:xfrm>
              <a:off x="6660634" y="2542681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f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8" name="직사각형 67"/>
            <p:cNvSpPr>
              <a:spLocks noChangeAspect="1"/>
            </p:cNvSpPr>
            <p:nvPr/>
          </p:nvSpPr>
          <p:spPr>
            <a:xfrm>
              <a:off x="5553649" y="2542681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e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9" name="직사각형 68"/>
            <p:cNvSpPr>
              <a:spLocks noChangeAspect="1"/>
            </p:cNvSpPr>
            <p:nvPr/>
          </p:nvSpPr>
          <p:spPr>
            <a:xfrm>
              <a:off x="6115850" y="2948476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g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0" name="직사각형 69"/>
            <p:cNvSpPr>
              <a:spLocks noChangeAspect="1"/>
            </p:cNvSpPr>
            <p:nvPr/>
          </p:nvSpPr>
          <p:spPr>
            <a:xfrm>
              <a:off x="5131154" y="3609512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h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1" name="직사각형 70"/>
            <p:cNvSpPr>
              <a:spLocks noChangeAspect="1"/>
            </p:cNvSpPr>
            <p:nvPr/>
          </p:nvSpPr>
          <p:spPr>
            <a:xfrm>
              <a:off x="7049842" y="3609512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i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63404" y="404596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17</a:t>
              </a:r>
              <a:endParaRPr lang="ko-KR" altLang="en-US" sz="1200">
                <a:solidFill>
                  <a:schemeClr val="bg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811792" y="1702342"/>
              <a:ext cx="3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22</a:t>
              </a:r>
              <a:endParaRPr lang="ko-KR" altLang="en-US" sz="1200">
                <a:solidFill>
                  <a:schemeClr val="bg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403939" y="3883960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6</a:t>
              </a:r>
              <a:endParaRPr lang="ko-KR" altLang="en-US" sz="1200">
                <a:solidFill>
                  <a:schemeClr val="bg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863077" y="600424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27</a:t>
              </a:r>
              <a:endParaRPr lang="ko-KR" altLang="en-US" sz="1200">
                <a:solidFill>
                  <a:schemeClr val="bg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4470783" y="713882"/>
            <a:ext cx="1737837" cy="539618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네모 안에</a:t>
            </a:r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0</a:t>
            </a: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부터 </a:t>
            </a:r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9</a:t>
            </a: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까지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endParaRPr lang="en-US" altLang="ko-KR" sz="3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하나씩 넣자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377702" y="801952"/>
            <a:ext cx="1479001" cy="540871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화살표 끝에 있는 숫자는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r"/>
            <a:endParaRPr lang="en-US" altLang="ko-KR" sz="4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r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각 화살표를 지나는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r"/>
            <a:endParaRPr lang="en-US" altLang="ko-KR" sz="4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r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숫자의 합계이다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594593" y="3890096"/>
            <a:ext cx="3141946" cy="264972"/>
          </a:xfrm>
          <a:prstGeom prst="rect">
            <a:avLst/>
          </a:prstGeom>
          <a:solidFill>
            <a:schemeClr val="bg1"/>
          </a:solidFill>
          <a:ln w="158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a </a:t>
            </a: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부터 </a:t>
            </a:r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i </a:t>
            </a: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까지 들어갈 숫자를 순서대로 나열</a:t>
            </a: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하여라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81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550</Words>
  <Application>Microsoft Office PowerPoint</Application>
  <PresentationFormat>와이드스크린</PresentationFormat>
  <Paragraphs>366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9" baseType="lpstr">
      <vt:lpstr>HY중명조</vt:lpstr>
      <vt:lpstr>LAB디지털</vt:lpstr>
      <vt:lpstr>국립박물관문화재단클래식 Medium</vt:lpstr>
      <vt:lpstr>맑은 고딕</vt:lpstr>
      <vt:lpstr>배달의민족 도현</vt:lpstr>
      <vt:lpstr>배달의민족 연성</vt:lpstr>
      <vt:lpstr>배달의민족 주아</vt:lpstr>
      <vt:lpstr>세방고딕 Bold</vt:lpstr>
      <vt:lpstr>세방고딕 Regular</vt:lpstr>
      <vt:lpstr>엘리스 디지털배움체</vt:lpstr>
      <vt:lpstr>8-bit Operator+</vt:lpstr>
      <vt:lpstr>Arial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262</cp:revision>
  <dcterms:created xsi:type="dcterms:W3CDTF">2022-07-15T16:03:00Z</dcterms:created>
  <dcterms:modified xsi:type="dcterms:W3CDTF">2022-07-16T20:19:29Z</dcterms:modified>
</cp:coreProperties>
</file>