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6" r:id="rId3"/>
    <p:sldId id="257" r:id="rId4"/>
    <p:sldId id="262" r:id="rId5"/>
    <p:sldId id="292" r:id="rId6"/>
    <p:sldId id="295" r:id="rId7"/>
    <p:sldId id="286" r:id="rId8"/>
    <p:sldId id="263" r:id="rId9"/>
    <p:sldId id="287" r:id="rId10"/>
    <p:sldId id="288" r:id="rId11"/>
    <p:sldId id="290" r:id="rId12"/>
    <p:sldId id="289" r:id="rId13"/>
    <p:sldId id="293" r:id="rId14"/>
    <p:sldId id="259" r:id="rId15"/>
    <p:sldId id="260" r:id="rId16"/>
    <p:sldId id="264" r:id="rId17"/>
    <p:sldId id="261" r:id="rId18"/>
    <p:sldId id="265" r:id="rId19"/>
    <p:sldId id="267" r:id="rId20"/>
    <p:sldId id="266" r:id="rId21"/>
    <p:sldId id="269" r:id="rId22"/>
    <p:sldId id="294" r:id="rId23"/>
    <p:sldId id="268" r:id="rId24"/>
    <p:sldId id="270" r:id="rId25"/>
    <p:sldId id="271" r:id="rId26"/>
    <p:sldId id="272" r:id="rId27"/>
    <p:sldId id="273" r:id="rId28"/>
    <p:sldId id="275" r:id="rId29"/>
    <p:sldId id="276" r:id="rId30"/>
    <p:sldId id="279" r:id="rId31"/>
    <p:sldId id="277" r:id="rId32"/>
    <p:sldId id="274" r:id="rId33"/>
    <p:sldId id="280" r:id="rId34"/>
    <p:sldId id="281" r:id="rId35"/>
    <p:sldId id="282" r:id="rId36"/>
    <p:sldId id="283" r:id="rId37"/>
    <p:sldId id="284" r:id="rId38"/>
    <p:sldId id="285" r:id="rId39"/>
    <p:sldId id="29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3A3"/>
    <a:srgbClr val="FF6161"/>
    <a:srgbClr val="D2F5EF"/>
    <a:srgbClr val="C7F0EF"/>
    <a:srgbClr val="65D5D2"/>
    <a:srgbClr val="FFE9E5"/>
    <a:srgbClr val="FF9685"/>
    <a:srgbClr val="4D4D4D"/>
    <a:srgbClr val="7A7A7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6247" autoAdjust="0"/>
  </p:normalViewPr>
  <p:slideViewPr>
    <p:cSldViewPr snapToGrid="0">
      <p:cViewPr>
        <p:scale>
          <a:sx n="150" d="100"/>
          <a:sy n="150" d="100"/>
        </p:scale>
        <p:origin x="-1770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4EEF-D5DA-4D66-9B4E-37EF1BDD1C42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87B0-C6EE-4E4D-9197-B4DC4224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10" Type="http://schemas.openxmlformats.org/officeDocument/2006/relationships/image" Target="../media/image4.jpeg"/><Relationship Id="rId4" Type="http://schemas.openxmlformats.org/officeDocument/2006/relationships/image" Target="../media/image15.jpg"/><Relationship Id="rId9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873882" y="1143339"/>
            <a:ext cx="2880000" cy="2880000"/>
            <a:chOff x="4296000" y="1098256"/>
            <a:chExt cx="3600000" cy="360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/>
            <p:cNvSpPr/>
            <p:nvPr/>
          </p:nvSpPr>
          <p:spPr>
            <a:xfrm rot="10800000">
              <a:off x="6494432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027734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753851" y="3182127"/>
              <a:ext cx="543419" cy="374328"/>
              <a:chOff x="6744326" y="3182829"/>
              <a:chExt cx="543419" cy="374328"/>
            </a:xfrm>
          </p:grpSpPr>
          <p:sp>
            <p:nvSpPr>
              <p:cNvPr id="44" name="이등변 삼각형 43"/>
              <p:cNvSpPr/>
              <p:nvPr/>
            </p:nvSpPr>
            <p:spPr>
              <a:xfrm>
                <a:off x="6948507" y="3182829"/>
                <a:ext cx="136531" cy="9668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44326" y="3287852"/>
                <a:ext cx="543419" cy="26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케이티</a:t>
                </a:r>
                <a:endParaRPr lang="ko-KR" altLang="en-US" sz="8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73" y="1616599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305" y="1616599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/>
          <p:cNvGrpSpPr>
            <a:grpSpLocks noChangeAspect="1"/>
          </p:cNvGrpSpPr>
          <p:nvPr/>
        </p:nvGrpSpPr>
        <p:grpSpPr>
          <a:xfrm>
            <a:off x="6306573" y="1143339"/>
            <a:ext cx="2880000" cy="2880000"/>
            <a:chOff x="4296000" y="1098256"/>
            <a:chExt cx="3600000" cy="3600000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직선 연결선 78"/>
          <p:cNvCxnSpPr/>
          <p:nvPr/>
        </p:nvCxnSpPr>
        <p:spPr>
          <a:xfrm>
            <a:off x="7374707" y="2204241"/>
            <a:ext cx="371866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6573" y="2575082"/>
            <a:ext cx="0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746573" y="2575082"/>
            <a:ext cx="372477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746268" y="2204241"/>
            <a:ext cx="372170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6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465073" y="1664632"/>
            <a:ext cx="2880000" cy="2880000"/>
            <a:chOff x="4509523" y="1588432"/>
            <a:chExt cx="2880000" cy="2880000"/>
          </a:xfrm>
        </p:grpSpPr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4509523" y="1588432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 rot="16200000">
              <a:off x="4701275" y="2057563"/>
              <a:ext cx="2496497" cy="1941738"/>
              <a:chOff x="4840654" y="2174126"/>
              <a:chExt cx="2496497" cy="1941738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" name="그룹 3"/>
              <p:cNvGrpSpPr/>
              <p:nvPr/>
            </p:nvGrpSpPr>
            <p:grpSpPr>
              <a:xfrm>
                <a:off x="4840654" y="2174126"/>
                <a:ext cx="2496497" cy="1941738"/>
                <a:chOff x="5063452" y="2171699"/>
                <a:chExt cx="2496497" cy="1941738"/>
              </a:xfrm>
              <a:grpFill/>
            </p:grpSpPr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5063452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594349" y="2177348"/>
                  <a:ext cx="19656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5486769" y="2560209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5385545" y="2939193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5276224" y="333562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5171819" y="3721661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065831" y="410064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5326915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5576204" y="217169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5825493" y="2180523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>
                  <a:off x="6731288" y="2176523"/>
                  <a:ext cx="323527" cy="1169588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6294909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>
                  <a:off x="6764805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7018856" y="2184492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평행 사변형 4"/>
              <p:cNvSpPr/>
              <p:nvPr/>
            </p:nvSpPr>
            <p:spPr>
              <a:xfrm>
                <a:off x="5058272" y="2945497"/>
                <a:ext cx="363040" cy="396431"/>
              </a:xfrm>
              <a:prstGeom prst="parallelogram">
                <a:avLst>
                  <a:gd name="adj" fmla="val 2827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6038751" y="2186920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5825133" y="2947878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6966158" y="2186919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6501037" y="2189299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/>
              <p:cNvSpPr/>
              <p:nvPr/>
            </p:nvSpPr>
            <p:spPr>
              <a:xfrm>
                <a:off x="6287419" y="2950256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평행 사변형 10"/>
              <p:cNvSpPr/>
              <p:nvPr/>
            </p:nvSpPr>
            <p:spPr>
              <a:xfrm>
                <a:off x="6539867" y="3728590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6043702" y="2179241"/>
                <a:ext cx="323527" cy="1169588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693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365566" y="660470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036875" y="853068"/>
            <a:ext cx="2698910" cy="2989470"/>
            <a:chOff x="4828077" y="600424"/>
            <a:chExt cx="3360741" cy="3722544"/>
          </a:xfrm>
        </p:grpSpPr>
        <p:cxnSp>
          <p:nvCxnSpPr>
            <p:cNvPr id="5" name="직선 연결선 4"/>
            <p:cNvCxnSpPr>
              <a:cxnSpLocks noChangeAspect="1"/>
            </p:cNvCxnSpPr>
            <p:nvPr/>
          </p:nvCxnSpPr>
          <p:spPr>
            <a:xfrm>
              <a:off x="4892474" y="2078462"/>
              <a:ext cx="2682148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 noChangeAspect="1"/>
            </p:cNvCxnSpPr>
            <p:nvPr/>
          </p:nvCxnSpPr>
          <p:spPr>
            <a:xfrm flipV="1">
              <a:off x="5150791" y="1898739"/>
              <a:ext cx="2742652" cy="19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 noChangeAspect="1"/>
            </p:cNvCxnSpPr>
            <p:nvPr/>
          </p:nvCxnSpPr>
          <p:spPr>
            <a:xfrm>
              <a:off x="4892472" y="2078461"/>
              <a:ext cx="2568229" cy="1872000"/>
            </a:xfrm>
            <a:prstGeom prst="line">
              <a:avLst/>
            </a:prstGeom>
            <a:ln w="50800" cap="rnd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085396" y="1205509"/>
              <a:ext cx="1135381" cy="2844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 noChangeAspect="1"/>
            </p:cNvCxnSpPr>
            <p:nvPr/>
          </p:nvCxnSpPr>
          <p:spPr>
            <a:xfrm flipH="1" flipV="1">
              <a:off x="6112106" y="894249"/>
              <a:ext cx="1051141" cy="28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109919" y="113453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a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749671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b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28077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6470090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c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7428489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d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6660634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f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5553649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e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6115850" y="294847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5131154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7049842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3404" y="40459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792" y="170234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03939" y="388396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077" y="60042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470783" y="713882"/>
            <a:ext cx="1737837" cy="53961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네모 안에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0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endParaRPr lang="en-US" altLang="ko-KR" sz="3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하나씩 넣자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77702" y="801952"/>
            <a:ext cx="1479001" cy="54087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화살표 끝에 있는 숫자는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화살표를 지나는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숫자의 합계이다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94593" y="3890096"/>
            <a:ext cx="3141946" cy="26497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들어갈 숫자를 순서대로 나열하여라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8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47" name="그룹 46"/>
          <p:cNvGrpSpPr/>
          <p:nvPr/>
        </p:nvGrpSpPr>
        <p:grpSpPr>
          <a:xfrm>
            <a:off x="7288330" y="467172"/>
            <a:ext cx="2880000" cy="2880000"/>
            <a:chOff x="7294115" y="14441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18" name="그룹 1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16" idx="2"/>
              <a:endCxn id="29" idx="0"/>
            </p:cNvCxnSpPr>
            <p:nvPr/>
          </p:nvCxnSpPr>
          <p:spPr>
            <a:xfrm flipH="1">
              <a:off x="8115206" y="2654968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3" idx="0"/>
            </p:cNvCxnSpPr>
            <p:nvPr/>
          </p:nvCxnSpPr>
          <p:spPr>
            <a:xfrm>
              <a:off x="9303918" y="1960933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8156700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8557858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29" idx="2"/>
              <a:endCxn id="34" idx="0"/>
            </p:cNvCxnSpPr>
            <p:nvPr/>
          </p:nvCxnSpPr>
          <p:spPr>
            <a:xfrm>
              <a:off x="8115206" y="3581375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4" idx="0"/>
              <a:endCxn id="7" idx="2"/>
            </p:cNvCxnSpPr>
            <p:nvPr/>
          </p:nvCxnSpPr>
          <p:spPr>
            <a:xfrm flipV="1">
              <a:off x="8323437" y="2191765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</p:cNvCxnSpPr>
            <p:nvPr/>
          </p:nvCxnSpPr>
          <p:spPr>
            <a:xfrm flipH="1">
              <a:off x="8832850" y="2654968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12" idx="2"/>
            </p:cNvCxnSpPr>
            <p:nvPr/>
          </p:nvCxnSpPr>
          <p:spPr>
            <a:xfrm flipV="1">
              <a:off x="8724595" y="2654968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2" idx="0"/>
            </p:cNvCxnSpPr>
            <p:nvPr/>
          </p:nvCxnSpPr>
          <p:spPr>
            <a:xfrm flipV="1">
              <a:off x="9350132" y="1857311"/>
              <a:ext cx="410677" cy="46320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7944674">
              <a:off x="9679040" y="15556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endCxn id="16" idx="0"/>
            </p:cNvCxnSpPr>
            <p:nvPr/>
          </p:nvCxnSpPr>
          <p:spPr>
            <a:xfrm>
              <a:off x="7948469" y="1960933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89774" y="1724945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9791" y="387779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65" name="그룹 6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2" name="직사각형 6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2" name="그룹 51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7288330" y="3445277"/>
            <a:ext cx="2880000" cy="2880000"/>
            <a:chOff x="7288330" y="3445277"/>
            <a:chExt cx="2880000" cy="2880000"/>
          </a:xfrm>
        </p:grpSpPr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7288330" y="3445277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150915" y="3858485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78" name="직사각형 77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직사각형 78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534898" y="4321688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82" name="그룹 8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7" name="직사각형 8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4" name="직사각형 8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534898" y="4784891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1" name="그룹 90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6" name="직사각형 9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8" name="직사각형 9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3" name="직사각형 9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9" name="그룹 98"/>
            <p:cNvGrpSpPr/>
            <p:nvPr/>
          </p:nvGrpSpPr>
          <p:grpSpPr>
            <a:xfrm>
              <a:off x="7942684" y="5248095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100" name="그룹 99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02" name="직사각형 10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04" name="직사각형 10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직사각형 100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5" name="직선 화살표 연결선 104"/>
            <p:cNvCxnSpPr>
              <a:stCxn id="89" idx="2"/>
              <a:endCxn id="102" idx="0"/>
            </p:cNvCxnSpPr>
            <p:nvPr/>
          </p:nvCxnSpPr>
          <p:spPr>
            <a:xfrm flipH="1">
              <a:off x="8109421" y="4656142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86" idx="0"/>
            </p:cNvCxnSpPr>
            <p:nvPr/>
          </p:nvCxnSpPr>
          <p:spPr>
            <a:xfrm>
              <a:off x="9298133" y="3962107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8150915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8552073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2" idx="2"/>
              <a:endCxn id="107" idx="0"/>
            </p:cNvCxnSpPr>
            <p:nvPr/>
          </p:nvCxnSpPr>
          <p:spPr>
            <a:xfrm>
              <a:off x="8109421" y="5582549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7" idx="0"/>
              <a:endCxn id="80" idx="2"/>
            </p:cNvCxnSpPr>
            <p:nvPr/>
          </p:nvCxnSpPr>
          <p:spPr>
            <a:xfrm flipV="1">
              <a:off x="8317652" y="4192939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86" idx="2"/>
            </p:cNvCxnSpPr>
            <p:nvPr/>
          </p:nvCxnSpPr>
          <p:spPr>
            <a:xfrm flipH="1">
              <a:off x="8827065" y="4656142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8" idx="0"/>
              <a:endCxn id="85" idx="2"/>
            </p:cNvCxnSpPr>
            <p:nvPr/>
          </p:nvCxnSpPr>
          <p:spPr>
            <a:xfrm flipV="1">
              <a:off x="8718810" y="4656142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9381678" y="4652445"/>
              <a:ext cx="391131" cy="799945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 rot="16200000">
              <a:off x="9631046" y="5922403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115" name="직선 화살표 연결선 114"/>
            <p:cNvCxnSpPr>
              <a:endCxn id="89" idx="0"/>
            </p:cNvCxnSpPr>
            <p:nvPr/>
          </p:nvCxnSpPr>
          <p:spPr>
            <a:xfrm>
              <a:off x="7942684" y="3962107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83989" y="3726119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964006" y="587896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654696" y="5453155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</a:t>
              </a:r>
              <a:endParaRPr lang="ko-KR" altLang="en-US" sz="110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>
              <a:off x="9792051" y="5707071"/>
              <a:ext cx="9739" cy="2092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49321" y="767636"/>
              <a:ext cx="25039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9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81314" y="1421760"/>
            <a:ext cx="2880000" cy="2880000"/>
            <a:chOff x="3581314" y="1421760"/>
            <a:chExt cx="2880000" cy="288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3581314" y="1421760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5414" y="228946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7:25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46" y="320667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6:40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4203981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409950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533177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9808" y="2289466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8:25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7191" y="320928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4:55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080" y="3206672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3:40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12750" y="2876493"/>
              <a:ext cx="21600" cy="3607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61981" y="2519621"/>
              <a:ext cx="2318665" cy="722428"/>
              <a:chOff x="3899284" y="2518407"/>
              <a:chExt cx="2318665" cy="722428"/>
            </a:xfrm>
          </p:grpSpPr>
          <p:sp>
            <p:nvSpPr>
              <p:cNvPr id="3" name="타원 2"/>
              <p:cNvSpPr>
                <a:spLocks noChangeAspect="1"/>
              </p:cNvSpPr>
              <p:nvPr/>
            </p:nvSpPr>
            <p:spPr>
              <a:xfrm>
                <a:off x="389928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410525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>
                <a:spLocks noChangeAspect="1"/>
              </p:cNvSpPr>
              <p:nvPr/>
            </p:nvSpPr>
            <p:spPr>
              <a:xfrm>
                <a:off x="502527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549794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구부러진 연결선 23"/>
            <p:cNvCxnSpPr/>
            <p:nvPr/>
          </p:nvCxnSpPr>
          <p:spPr>
            <a:xfrm rot="10800000">
              <a:off x="5864189" y="3014733"/>
              <a:ext cx="289990" cy="245199"/>
            </a:xfrm>
            <a:prstGeom prst="curvedConnector3">
              <a:avLst>
                <a:gd name="adj1" fmla="val 22902"/>
              </a:avLst>
            </a:prstGeom>
            <a:ln w="19050" cap="rnd">
              <a:solidFill>
                <a:srgbClr val="E1E1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15854" y="324976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바늘</a:t>
              </a:r>
              <a:endParaRPr lang="en-US" altLang="ko-KR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아님</a:t>
              </a:r>
              <a:endParaRPr lang="ko-KR" altLang="en-US" sz="9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9" name="타원 18"/>
            <p:cNvSpPr>
              <a:spLocks noChangeAspect="1"/>
            </p:cNvSpPr>
            <p:nvPr/>
          </p:nvSpPr>
          <p:spPr>
            <a:xfrm>
              <a:off x="580444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51100" y="385567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FFFFFF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한글입니다</a:t>
              </a:r>
              <a:endParaRPr lang="ko-KR" altLang="en-US" sz="120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79151" y="3967405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 글자로 답하세요</a:t>
              </a:r>
              <a:endParaRPr lang="ko-KR" altLang="en-US" sz="1100">
                <a:solidFill>
                  <a:srgbClr val="4D4D4D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7182134" y="1547601"/>
              <a:ext cx="216000" cy="216000"/>
            </a:xfrm>
            <a:prstGeom prst="rect">
              <a:avLst/>
            </a:prstGeom>
            <a:pattFill prst="diagBrick">
              <a:fgClr>
                <a:srgbClr val="FF7171"/>
              </a:fgClr>
              <a:bgClr>
                <a:schemeClr val="bg1"/>
              </a:bgClr>
            </a:pattFill>
            <a:ln w="2540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073279" y="1444501"/>
              <a:ext cx="2880000" cy="2880000"/>
              <a:chOff x="7073279" y="1444501"/>
              <a:chExt cx="2880000" cy="2880000"/>
            </a:xfrm>
          </p:grpSpPr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7073279" y="1444501"/>
                <a:ext cx="2880000" cy="288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E9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7292630" y="2310479"/>
                <a:ext cx="2450446" cy="1604642"/>
                <a:chOff x="7248180" y="2354929"/>
                <a:chExt cx="2450446" cy="1604642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7248180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64761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080259" y="2354929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479753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회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891947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298294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48180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퀴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664761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바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080259" y="2774716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479753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885597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9283128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사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48180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로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64761" y="3180276"/>
                  <a:ext cx="4154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8080259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향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479753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방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891947" y="3180276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9297433" y="359023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십</a:t>
                  </a:r>
                </a:p>
              </p:txBody>
            </p:sp>
          </p:grpSp>
        </p:grpSp>
        <p:sp>
          <p:nvSpPr>
            <p:cNvPr id="29" name="직사각형 28"/>
            <p:cNvSpPr/>
            <p:nvPr/>
          </p:nvSpPr>
          <p:spPr>
            <a:xfrm>
              <a:off x="9359038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359038" y="3539240"/>
              <a:ext cx="360000" cy="360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960832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141990" y="2315145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35922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320424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9501120" y="31399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아래쪽 화살표 59"/>
            <p:cNvSpPr/>
            <p:nvPr/>
          </p:nvSpPr>
          <p:spPr>
            <a:xfrm rot="9028312">
              <a:off x="9177324" y="3139961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아래쪽 화살표 60"/>
            <p:cNvSpPr/>
            <p:nvPr/>
          </p:nvSpPr>
          <p:spPr>
            <a:xfrm rot="7208577">
              <a:off x="8690635" y="2403515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아래쪽 화살표 62"/>
            <p:cNvSpPr/>
            <p:nvPr/>
          </p:nvSpPr>
          <p:spPr>
            <a:xfrm rot="1849963">
              <a:off x="7957073" y="27341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로 구부러진 화살표 63"/>
            <p:cNvSpPr/>
            <p:nvPr/>
          </p:nvSpPr>
          <p:spPr>
            <a:xfrm rot="10800000">
              <a:off x="7500379" y="3542613"/>
              <a:ext cx="393700" cy="175311"/>
            </a:xfrm>
            <a:prstGeom prst="curvedDownArrow">
              <a:avLst>
                <a:gd name="adj1" fmla="val 25000"/>
                <a:gd name="adj2" fmla="val 48141"/>
                <a:gd name="adj3" fmla="val 439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182134" y="1763601"/>
              <a:ext cx="2679416" cy="233214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02966" y="3868378"/>
              <a:ext cx="756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투명 필름</a:t>
              </a:r>
              <a:endParaRPr lang="ko-KR" altLang="en-US" sz="8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124709" y="1840173"/>
              <a:ext cx="8275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&lt;</a:t>
              </a:r>
              <a:r>
                <a:rPr lang="ko-KR" altLang="en-US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지시 사항</a:t>
              </a:r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&gt;</a:t>
              </a:r>
              <a:endParaRPr lang="ko-KR" altLang="en-US" sz="1000">
                <a:solidFill>
                  <a:srgbClr val="4D4D4D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34093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5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886132" y="2650500"/>
              <a:ext cx="2270363" cy="468000"/>
              <a:chOff x="3964541" y="2601128"/>
              <a:chExt cx="2270363" cy="468000"/>
            </a:xfrm>
          </p:grpSpPr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3964541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2" name="직사각형 61"/>
              <p:cNvSpPr>
                <a:spLocks noChangeAspect="1"/>
              </p:cNvSpPr>
              <p:nvPr/>
            </p:nvSpPr>
            <p:spPr>
              <a:xfrm>
                <a:off x="4563768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5165336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5766904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3847111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052167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568516" y="2748689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9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5174029" y="2724261"/>
              <a:ext cx="306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785474" y="2755039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664074" y="2994910"/>
              <a:ext cx="1080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96639" y="1903468"/>
              <a:ext cx="1244926" cy="19492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8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r>
                <a:rPr lang="en-US" altLang="ko-KR" sz="1200" smtClean="0">
                  <a:solidFill>
                    <a:srgbClr val="FFB2A4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= 9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n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14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 smtClean="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t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20</a:t>
              </a:r>
              <a:endParaRPr lang="ko-KR" altLang="en-US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33292" y="767636"/>
              <a:ext cx="28245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8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칸에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부터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까지 하나씩 넣자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873835" y="4064031"/>
              <a:ext cx="2410009" cy="394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가로줄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대각선줄의 숫자 합은 모두 같다</a:t>
              </a:r>
              <a:endPara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 </a:t>
              </a:r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: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8 7 </a:t>
              </a:r>
              <a:r>
                <a:rPr lang="en-US" altLang="ko-KR" sz="8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9 2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62532" y="2835943"/>
              <a:ext cx="3818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880707" y="3479014"/>
              <a:ext cx="3962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rgbClr val="FFE9E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800" b="1">
                <a:solidFill>
                  <a:srgbClr val="FFE9E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05612" y="2204565"/>
              <a:ext cx="4074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9441" y="1657553"/>
            <a:ext cx="2880000" cy="2880000"/>
            <a:chOff x="3149441" y="1657553"/>
            <a:chExt cx="2880000" cy="288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3149441" y="1657553"/>
              <a:ext cx="2880000" cy="2880000"/>
              <a:chOff x="3047915" y="1634603"/>
              <a:chExt cx="2880000" cy="2880000"/>
            </a:xfrm>
          </p:grpSpPr>
          <p:sp>
            <p:nvSpPr>
              <p:cNvPr id="56" name="직사각형 55"/>
              <p:cNvSpPr>
                <a:spLocks noChangeAspect="1"/>
              </p:cNvSpPr>
              <p:nvPr/>
            </p:nvSpPr>
            <p:spPr>
              <a:xfrm>
                <a:off x="3047915" y="1634603"/>
                <a:ext cx="2880000" cy="2880000"/>
              </a:xfrm>
              <a:prstGeom prst="rect">
                <a:avLst/>
              </a:prstGeom>
              <a:solidFill>
                <a:srgbClr val="E6F5F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3528068" y="2113427"/>
                <a:ext cx="1919693" cy="1922352"/>
                <a:chOff x="3524884" y="2200858"/>
                <a:chExt cx="1919693" cy="1922352"/>
              </a:xfrm>
            </p:grpSpPr>
            <p:cxnSp>
              <p:nvCxnSpPr>
                <p:cNvPr id="68" name="직선 연결선 67"/>
                <p:cNvCxnSpPr>
                  <a:cxnSpLocks noChangeAspect="1"/>
                </p:cNvCxnSpPr>
                <p:nvPr/>
              </p:nvCxnSpPr>
              <p:spPr>
                <a:xfrm rot="-2700000">
                  <a:off x="3852446" y="2200858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>
                  <a:cxnSpLocks noChangeAspect="1"/>
                </p:cNvCxnSpPr>
                <p:nvPr/>
              </p:nvCxnSpPr>
              <p:spPr>
                <a:xfrm rot="-2700000">
                  <a:off x="3852447" y="2827210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>
                  <a:cxnSpLocks noChangeAspect="1"/>
                </p:cNvCxnSpPr>
                <p:nvPr/>
              </p:nvCxnSpPr>
              <p:spPr>
                <a:xfrm rot="2700000">
                  <a:off x="3524884" y="2536985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>
                  <a:cxnSpLocks noChangeAspect="1"/>
                </p:cNvCxnSpPr>
                <p:nvPr/>
              </p:nvCxnSpPr>
              <p:spPr>
                <a:xfrm rot="2700000">
                  <a:off x="4148577" y="2536984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3684603" y="2234481"/>
                <a:ext cx="359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L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05012" y="2234481"/>
                <a:ext cx="36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P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13030" y="2224955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C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85943" y="2826955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E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02344" y="282695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98247" y="2826954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O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87717" y="3452366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H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24342" y="3461891"/>
                <a:ext cx="314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I</a:t>
                </a:r>
                <a:endParaRPr lang="ko-KR" altLang="en-US" sz="36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12938" y="346189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N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30086" y="767636"/>
              <a:ext cx="288862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539780" y="1863203"/>
            <a:ext cx="2880000" cy="2880000"/>
            <a:chOff x="6539780" y="1863203"/>
            <a:chExt cx="2880000" cy="2880000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65397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0797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14" name="직선 연결선 13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7574476" y="2406106"/>
              <a:ext cx="8106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44136" y="3727830"/>
              <a:ext cx="8659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EWE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88386" y="3066968"/>
              <a:ext cx="8290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GKG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36960" y="3066968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KWK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8880" y="1863203"/>
            <a:ext cx="2880000" cy="2880000"/>
            <a:chOff x="3148880" y="18632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1488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6888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8" name="직선 연결선 7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870" y="2382706"/>
              <a:ext cx="570019" cy="57001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879" y="3683440"/>
              <a:ext cx="612000" cy="612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20" y="2979203"/>
              <a:ext cx="648000" cy="64800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157074" y="3042428"/>
              <a:ext cx="425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3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46716" y="4440947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네</a:t>
              </a:r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34094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28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56000" y="1614571"/>
            <a:ext cx="2880000" cy="2880000"/>
            <a:chOff x="3581314" y="1440835"/>
            <a:chExt cx="2880000" cy="288000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6941" y="1680379"/>
              <a:ext cx="1800000" cy="2819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가장 작은 값은 </a:t>
              </a:r>
              <a:r>
                <a:rPr lang="en-US" altLang="ko-KR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757303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4650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/>
            <p:cNvSpPr>
              <a:spLocks noChangeAspect="1"/>
            </p:cNvSpPr>
            <p:nvPr/>
          </p:nvSpPr>
          <p:spPr>
            <a:xfrm>
              <a:off x="3901222" y="2289666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>
              <a:spLocks noChangeAspect="1"/>
            </p:cNvSpPr>
            <p:nvPr/>
          </p:nvSpPr>
          <p:spPr>
            <a:xfrm rot="10800000">
              <a:off x="4351583" y="2316137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>
              <a:spLocks noChangeAspect="1"/>
            </p:cNvSpPr>
            <p:nvPr/>
          </p:nvSpPr>
          <p:spPr>
            <a:xfrm rot="10800000">
              <a:off x="4559573" y="2316752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>
              <a:spLocks noChangeAspect="1"/>
            </p:cNvSpPr>
            <p:nvPr/>
          </p:nvSpPr>
          <p:spPr>
            <a:xfrm rot="10800000">
              <a:off x="4462903" y="2138044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4677337" y="2138659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992297" y="2530283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652251" y="2530282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60390" y="266851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4321009" y="2679361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3641" y="2800624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>
              <a:spLocks noChangeAspect="1"/>
            </p:cNvSpPr>
            <p:nvPr/>
          </p:nvSpPr>
          <p:spPr>
            <a:xfrm rot="10800000">
              <a:off x="4768242" y="2319306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4123" y="2530936"/>
              <a:ext cx="1122084" cy="0"/>
              <a:chOff x="7102475" y="2162237"/>
              <a:chExt cx="1332474" cy="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7102475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94949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다이아몬드 23"/>
            <p:cNvSpPr>
              <a:spLocks noChangeAspect="1"/>
            </p:cNvSpPr>
            <p:nvPr/>
          </p:nvSpPr>
          <p:spPr>
            <a:xfrm rot="2700000">
              <a:off x="5272846" y="2293790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5379117" y="2534478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39072" y="2534477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47210" y="268223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707829" y="2683556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80461" y="2804819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/>
            <p:cNvSpPr>
              <a:spLocks noChangeAspect="1"/>
            </p:cNvSpPr>
            <p:nvPr/>
          </p:nvSpPr>
          <p:spPr>
            <a:xfrm>
              <a:off x="5835325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>
              <a:spLocks noChangeAspect="1"/>
            </p:cNvSpPr>
            <p:nvPr/>
          </p:nvSpPr>
          <p:spPr>
            <a:xfrm>
              <a:off x="6051359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>
            <a:xfrm>
              <a:off x="3757303" y="3333798"/>
              <a:ext cx="1128600" cy="273600"/>
              <a:chOff x="3942701" y="3023719"/>
              <a:chExt cx="1332474" cy="325236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5144123" y="3335071"/>
              <a:ext cx="1128600" cy="273600"/>
              <a:chOff x="3942701" y="3023719"/>
              <a:chExt cx="1332474" cy="325236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이등변 삼각형 33"/>
            <p:cNvSpPr>
              <a:spLocks noChangeAspect="1"/>
            </p:cNvSpPr>
            <p:nvPr/>
          </p:nvSpPr>
          <p:spPr>
            <a:xfrm>
              <a:off x="3899284" y="3121861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>
              <a:spLocks noChangeAspect="1"/>
            </p:cNvSpPr>
            <p:nvPr/>
          </p:nvSpPr>
          <p:spPr>
            <a:xfrm rot="10800000">
              <a:off x="5282521" y="3121060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>
              <a:spLocks noChangeAspect="1"/>
            </p:cNvSpPr>
            <p:nvPr/>
          </p:nvSpPr>
          <p:spPr>
            <a:xfrm>
              <a:off x="5835860" y="3124235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>
              <a:spLocks noChangeAspect="1"/>
            </p:cNvSpPr>
            <p:nvPr/>
          </p:nvSpPr>
          <p:spPr>
            <a:xfrm>
              <a:off x="4435344" y="3095901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4971" y="305477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54586" y="306952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6441" y="3804373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:                       .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1" name="다이아몬드 40"/>
            <p:cNvSpPr>
              <a:spLocks noChangeAspect="1"/>
            </p:cNvSpPr>
            <p:nvPr/>
          </p:nvSpPr>
          <p:spPr>
            <a:xfrm rot="2700000">
              <a:off x="5091668" y="3836617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>
              <a:spLocks noChangeAspect="1"/>
            </p:cNvSpPr>
            <p:nvPr/>
          </p:nvSpPr>
          <p:spPr>
            <a:xfrm rot="10800000">
              <a:off x="5345374" y="3866933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>
              <a:spLocks noChangeAspect="1"/>
            </p:cNvSpPr>
            <p:nvPr/>
          </p:nvSpPr>
          <p:spPr>
            <a:xfrm>
              <a:off x="5572716" y="3867260"/>
              <a:ext cx="181468" cy="15157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>
              <a:spLocks noChangeAspect="1"/>
            </p:cNvSpPr>
            <p:nvPr/>
          </p:nvSpPr>
          <p:spPr>
            <a:xfrm>
              <a:off x="5811582" y="3852752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35347" y="889185"/>
            <a:ext cx="996406" cy="2819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   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0263" y="1070075"/>
            <a:ext cx="357997" cy="281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1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0799" y="647250"/>
            <a:ext cx="688954" cy="9867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직사각형 61"/>
          <p:cNvSpPr/>
          <p:nvPr/>
        </p:nvSpPr>
        <p:spPr>
          <a:xfrm>
            <a:off x="5716886" y="865370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>
          <a:xfrm>
            <a:off x="5861031" y="1146133"/>
            <a:ext cx="365806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3905" y="849146"/>
            <a:ext cx="252747" cy="362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직사각형 65"/>
          <p:cNvSpPr/>
          <p:nvPr/>
        </p:nvSpPr>
        <p:spPr>
          <a:xfrm>
            <a:off x="7530568" y="8941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690070" y="559138"/>
            <a:ext cx="1224794" cy="689281"/>
            <a:chOff x="3690070" y="559138"/>
            <a:chExt cx="1224794" cy="689281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91613" y="767636"/>
              <a:ext cx="36580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650020" y="1748903"/>
            <a:ext cx="2880000" cy="2880000"/>
            <a:chOff x="4650020" y="17489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4650020" y="17489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90461" y="2942533"/>
              <a:ext cx="2011818" cy="523220"/>
              <a:chOff x="5076041" y="2927293"/>
              <a:chExt cx="2011818" cy="52322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76041" y="2927293"/>
                <a:ext cx="1569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b="1" smtClean="0">
                    <a:solidFill>
                      <a:srgbClr val="FF8C79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E ÷ Z = </a:t>
                </a:r>
                <a:endParaRPr lang="ko-KR" altLang="en-US" sz="2800" b="1">
                  <a:solidFill>
                    <a:srgbClr val="FF8C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5400000">
                <a:off x="6582914" y="2847465"/>
                <a:ext cx="425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?</a:t>
                </a:r>
                <a:endParaRPr lang="ko-KR" altLang="en-US" sz="3200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5447857" y="428553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690" y="767636"/>
              <a:ext cx="285656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88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781156" y="1704995"/>
            <a:ext cx="2880000" cy="2880000"/>
            <a:chOff x="3781156" y="1704995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781156" y="170499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656058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5716459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18623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465600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571645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151928" y="2419350"/>
              <a:ext cx="1076325" cy="1447800"/>
            </a:xfrm>
            <a:custGeom>
              <a:avLst/>
              <a:gdLst>
                <a:gd name="connsiteX0" fmla="*/ 0 w 1076325"/>
                <a:gd name="connsiteY0" fmla="*/ 1447800 h 1447800"/>
                <a:gd name="connsiteX1" fmla="*/ 404813 w 1076325"/>
                <a:gd name="connsiteY1" fmla="*/ 604838 h 1447800"/>
                <a:gd name="connsiteX2" fmla="*/ 1076325 w 1076325"/>
                <a:gd name="connsiteY2" fmla="*/ 0 h 1447800"/>
                <a:gd name="connsiteX3" fmla="*/ 1076325 w 1076325"/>
                <a:gd name="connsiteY3" fmla="*/ 0 h 1447800"/>
                <a:gd name="connsiteX4" fmla="*/ 1076325 w 1076325"/>
                <a:gd name="connsiteY4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1447800">
                  <a:moveTo>
                    <a:pt x="0" y="1447800"/>
                  </a:moveTo>
                  <a:cubicBezTo>
                    <a:pt x="112713" y="1146969"/>
                    <a:pt x="225426" y="846138"/>
                    <a:pt x="404813" y="604838"/>
                  </a:cubicBezTo>
                  <a:cubicBezTo>
                    <a:pt x="584200" y="363538"/>
                    <a:pt x="1076325" y="0"/>
                    <a:pt x="1076325" y="0"/>
                  </a:cubicBezTo>
                  <a:lnTo>
                    <a:pt x="1076325" y="0"/>
                  </a:lnTo>
                  <a:lnTo>
                    <a:pt x="1076325" y="0"/>
                  </a:ln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1110" y="2424113"/>
              <a:ext cx="1067640" cy="1441607"/>
            </a:xfrm>
            <a:custGeom>
              <a:avLst/>
              <a:gdLst>
                <a:gd name="connsiteX0" fmla="*/ 0 w 1100990"/>
                <a:gd name="connsiteY0" fmla="*/ 0 h 1500682"/>
                <a:gd name="connsiteX1" fmla="*/ 657225 w 1100990"/>
                <a:gd name="connsiteY1" fmla="*/ 585787 h 1500682"/>
                <a:gd name="connsiteX2" fmla="*/ 1062037 w 1100990"/>
                <a:gd name="connsiteY2" fmla="*/ 1414462 h 1500682"/>
                <a:gd name="connsiteX3" fmla="*/ 1062037 w 1100990"/>
                <a:gd name="connsiteY3" fmla="*/ 1433512 h 150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990" h="1500682">
                  <a:moveTo>
                    <a:pt x="0" y="0"/>
                  </a:moveTo>
                  <a:cubicBezTo>
                    <a:pt x="240109" y="175021"/>
                    <a:pt x="480219" y="350043"/>
                    <a:pt x="657225" y="585787"/>
                  </a:cubicBezTo>
                  <a:cubicBezTo>
                    <a:pt x="834231" y="821531"/>
                    <a:pt x="994568" y="1273175"/>
                    <a:pt x="1062037" y="1414462"/>
                  </a:cubicBezTo>
                  <a:cubicBezTo>
                    <a:pt x="1129506" y="1555750"/>
                    <a:pt x="1095771" y="1494631"/>
                    <a:pt x="1062037" y="1433512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156691" y="3871913"/>
              <a:ext cx="2133600" cy="166701"/>
            </a:xfrm>
            <a:custGeom>
              <a:avLst/>
              <a:gdLst>
                <a:gd name="connsiteX0" fmla="*/ 0 w 2133600"/>
                <a:gd name="connsiteY0" fmla="*/ 4762 h 166701"/>
                <a:gd name="connsiteX1" fmla="*/ 533400 w 2133600"/>
                <a:gd name="connsiteY1" fmla="*/ 109537 h 166701"/>
                <a:gd name="connsiteX2" fmla="*/ 1081087 w 2133600"/>
                <a:gd name="connsiteY2" fmla="*/ 166687 h 166701"/>
                <a:gd name="connsiteX3" fmla="*/ 1609725 w 2133600"/>
                <a:gd name="connsiteY3" fmla="*/ 104775 h 166701"/>
                <a:gd name="connsiteX4" fmla="*/ 2133600 w 2133600"/>
                <a:gd name="connsiteY4" fmla="*/ 0 h 1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66701">
                  <a:moveTo>
                    <a:pt x="0" y="4762"/>
                  </a:moveTo>
                  <a:cubicBezTo>
                    <a:pt x="176609" y="43656"/>
                    <a:pt x="353219" y="82550"/>
                    <a:pt x="533400" y="109537"/>
                  </a:cubicBezTo>
                  <a:cubicBezTo>
                    <a:pt x="713581" y="136525"/>
                    <a:pt x="901700" y="167481"/>
                    <a:pt x="1081087" y="166687"/>
                  </a:cubicBezTo>
                  <a:cubicBezTo>
                    <a:pt x="1260474" y="165893"/>
                    <a:pt x="1434306" y="132556"/>
                    <a:pt x="1609725" y="104775"/>
                  </a:cubicBezTo>
                  <a:cubicBezTo>
                    <a:pt x="1785144" y="76994"/>
                    <a:pt x="1959372" y="38497"/>
                    <a:pt x="2133600" y="0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186234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123548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6247327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151181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91962" y="2833572"/>
              <a:ext cx="256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2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0289" y="2833572"/>
              <a:ext cx="1764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1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5458" y="3903836"/>
              <a:ext cx="3113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3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466" y="2825952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4735" y="2885808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5200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944872" y="1704995"/>
            <a:ext cx="2880000" cy="2880000"/>
            <a:chOff x="6944872" y="1704995"/>
            <a:chExt cx="2880000" cy="2880000"/>
          </a:xfrm>
        </p:grpSpPr>
        <p:sp>
          <p:nvSpPr>
            <p:cNvPr id="55" name="직사각형 54"/>
            <p:cNvSpPr>
              <a:spLocks noChangeAspect="1"/>
            </p:cNvSpPr>
            <p:nvPr/>
          </p:nvSpPr>
          <p:spPr>
            <a:xfrm>
              <a:off x="6944872" y="170499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>
              <a:spLocks noChangeAspect="1"/>
            </p:cNvSpPr>
            <p:nvPr/>
          </p:nvSpPr>
          <p:spPr>
            <a:xfrm>
              <a:off x="7819774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>
              <a:spLocks noChangeAspect="1"/>
            </p:cNvSpPr>
            <p:nvPr/>
          </p:nvSpPr>
          <p:spPr>
            <a:xfrm>
              <a:off x="8880175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>
              <a:spLocks noChangeAspect="1"/>
            </p:cNvSpPr>
            <p:nvPr/>
          </p:nvSpPr>
          <p:spPr>
            <a:xfrm>
              <a:off x="8349950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>
              <a:spLocks noChangeAspect="1"/>
            </p:cNvSpPr>
            <p:nvPr/>
          </p:nvSpPr>
          <p:spPr>
            <a:xfrm>
              <a:off x="781972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888017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>
              <a:spLocks noChangeAspect="1"/>
            </p:cNvSpPr>
            <p:nvPr/>
          </p:nvSpPr>
          <p:spPr>
            <a:xfrm>
              <a:off x="8349950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>
              <a:spLocks noChangeAspect="1"/>
            </p:cNvSpPr>
            <p:nvPr/>
          </p:nvSpPr>
          <p:spPr>
            <a:xfrm>
              <a:off x="728726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9411043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7314897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38916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74" name="아래쪽 화살표 73"/>
            <p:cNvSpPr/>
            <p:nvPr/>
          </p:nvSpPr>
          <p:spPr>
            <a:xfrm rot="2070183">
              <a:off x="8999242" y="2845099"/>
              <a:ext cx="81113" cy="269014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아래쪽 화살표 74"/>
            <p:cNvSpPr/>
            <p:nvPr/>
          </p:nvSpPr>
          <p:spPr>
            <a:xfrm rot="8610530">
              <a:off x="8576413" y="2528049"/>
              <a:ext cx="81113" cy="62815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아래쪽 화살표 75"/>
            <p:cNvSpPr/>
            <p:nvPr/>
          </p:nvSpPr>
          <p:spPr>
            <a:xfrm rot="2195408">
              <a:off x="8115842" y="2520770"/>
              <a:ext cx="81113" cy="655522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아래쪽 화살표 76"/>
            <p:cNvSpPr/>
            <p:nvPr/>
          </p:nvSpPr>
          <p:spPr>
            <a:xfrm>
              <a:off x="7814886" y="3233431"/>
              <a:ext cx="81113" cy="546065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로 구부러진 화살표 28"/>
            <p:cNvSpPr/>
            <p:nvPr/>
          </p:nvSpPr>
          <p:spPr>
            <a:xfrm>
              <a:off x="7845976" y="3945034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아래로 구부러진 화살표 77"/>
            <p:cNvSpPr/>
            <p:nvPr/>
          </p:nvSpPr>
          <p:spPr>
            <a:xfrm flipH="1">
              <a:off x="8349950" y="3670702"/>
              <a:ext cx="580232" cy="127392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위로 구부러진 화살표 78"/>
            <p:cNvSpPr/>
            <p:nvPr/>
          </p:nvSpPr>
          <p:spPr>
            <a:xfrm>
              <a:off x="8376398" y="3939982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아래쪽 화살표 80"/>
            <p:cNvSpPr/>
            <p:nvPr/>
          </p:nvSpPr>
          <p:spPr>
            <a:xfrm rot="11823030">
              <a:off x="9476635" y="3556345"/>
              <a:ext cx="81113" cy="220449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420698" y="3267842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smtClean="0">
                  <a:solidFill>
                    <a:srgbClr val="59595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1400">
                <a:solidFill>
                  <a:srgbClr val="595959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964352" y="2648603"/>
              <a:ext cx="4058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아래쪽 화살표 83"/>
            <p:cNvSpPr/>
            <p:nvPr/>
          </p:nvSpPr>
          <p:spPr>
            <a:xfrm rot="19414700">
              <a:off x="8487283" y="240736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아래쪽 화살표 84"/>
            <p:cNvSpPr/>
            <p:nvPr/>
          </p:nvSpPr>
          <p:spPr>
            <a:xfrm rot="13018878">
              <a:off x="7279332" y="3628528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아래쪽 화살표 85"/>
            <p:cNvSpPr/>
            <p:nvPr/>
          </p:nvSpPr>
          <p:spPr>
            <a:xfrm rot="16200000">
              <a:off x="7415569" y="385865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36499" y="767636"/>
              <a:ext cx="276038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7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79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1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48903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4840655" y="2174126"/>
            <a:ext cx="2496497" cy="1941738"/>
            <a:chOff x="4840654" y="2174126"/>
            <a:chExt cx="2496497" cy="1941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40654" y="2174126"/>
              <a:ext cx="2496497" cy="1941738"/>
              <a:chOff x="5063452" y="2171699"/>
              <a:chExt cx="2496497" cy="194173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5063452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594349" y="2177348"/>
                <a:ext cx="19656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486769" y="2560209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385545" y="2939193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76224" y="333562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71819" y="3721661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65831" y="410064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5326915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576204" y="217169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825493" y="2180523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731288" y="2176523"/>
                <a:ext cx="323527" cy="1169588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6294909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6764805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7018856" y="2184492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평행 사변형 27"/>
            <p:cNvSpPr/>
            <p:nvPr/>
          </p:nvSpPr>
          <p:spPr>
            <a:xfrm>
              <a:off x="5058272" y="2945497"/>
              <a:ext cx="363040" cy="396431"/>
            </a:xfrm>
            <a:prstGeom prst="parallelogram">
              <a:avLst>
                <a:gd name="adj" fmla="val 28278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6038751" y="2186920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5825133" y="2947878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>
              <a:off x="6966158" y="2186919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6501037" y="2189299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6287419" y="2950256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539867" y="3728590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043702" y="2179241"/>
              <a:ext cx="323527" cy="1169588"/>
            </a:xfrm>
            <a:prstGeom prst="line">
              <a:avLst/>
            </a:prstGeom>
            <a:ln w="12700">
              <a:solidFill>
                <a:srgbClr val="FF8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29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7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575607" y="1526021"/>
            <a:ext cx="3600000" cy="3600000"/>
            <a:chOff x="6758970" y="161932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758970" y="1619327"/>
              <a:ext cx="3600000" cy="360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3119" y="2136464"/>
              <a:ext cx="3112736" cy="2700000"/>
              <a:chOff x="6882469" y="2079000"/>
              <a:chExt cx="3112736" cy="2700000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6882469" y="2079000"/>
                <a:ext cx="3112736" cy="2700000"/>
                <a:chOff x="3331192" y="2076078"/>
                <a:chExt cx="2303923" cy="199842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41" name="직사각형 4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37" name="직선 연결선 3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180000">
                  <a:off x="3335050" y="2948065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>
                  <a:cxnSpLocks noChangeAspect="1"/>
                </p:cNvCxnSpPr>
                <p:nvPr/>
              </p:nvCxnSpPr>
              <p:spPr>
                <a:xfrm rot="180000">
                  <a:off x="3335049" y="3076652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cxnSpLocks noChangeAspect="1"/>
                </p:cNvCxnSpPr>
                <p:nvPr/>
              </p:nvCxnSpPr>
              <p:spPr>
                <a:xfrm rot="180000">
                  <a:off x="3332823" y="3203507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30" name="타원 2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3" name="타원 3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34" name="타원 3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35" name="타원 3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6808" y="487389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</a:t>
              </a:r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세요</a:t>
              </a:r>
              <a:endParaRPr lang="ko-KR" altLang="en-US" sz="1100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Ⅰ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51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818217" y="1745948"/>
              <a:ext cx="2521245" cy="2197640"/>
              <a:chOff x="6800749" y="1793110"/>
              <a:chExt cx="2521245" cy="2197640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800749" y="3391568"/>
                <a:ext cx="2521245" cy="599181"/>
                <a:chOff x="2405276" y="2786248"/>
                <a:chExt cx="2521245" cy="599181"/>
              </a:xfrm>
            </p:grpSpPr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2405276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/>
                <p:cNvSpPr>
                  <a:spLocks noChangeAspect="1"/>
                </p:cNvSpPr>
                <p:nvPr/>
              </p:nvSpPr>
              <p:spPr>
                <a:xfrm>
                  <a:off x="3367545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327340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7763018" y="1956859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>
                <a:spLocks noChangeAspect="1"/>
              </p:cNvSpPr>
              <p:nvPr/>
            </p:nvSpPr>
            <p:spPr>
              <a:xfrm rot="10800000">
                <a:off x="6974339" y="3559552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타원 28"/>
              <p:cNvSpPr>
                <a:spLocks noChangeAspect="1"/>
              </p:cNvSpPr>
              <p:nvPr/>
            </p:nvSpPr>
            <p:spPr>
              <a:xfrm>
                <a:off x="7817316" y="3569316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타원 29"/>
              <p:cNvSpPr>
                <a:spLocks noChangeAspect="1"/>
              </p:cNvSpPr>
              <p:nvPr/>
            </p:nvSpPr>
            <p:spPr>
              <a:xfrm>
                <a:off x="8718051" y="3566442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6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8113917" y="3398300"/>
                <a:ext cx="244800" cy="592450"/>
                <a:chOff x="3368782" y="2062498"/>
                <a:chExt cx="599181" cy="278991"/>
              </a:xfrm>
              <a:solidFill>
                <a:srgbClr val="71890D"/>
              </a:solidFill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8914636" y="3398299"/>
                <a:ext cx="407358" cy="592450"/>
                <a:chOff x="7612288" y="1755771"/>
                <a:chExt cx="407358" cy="592450"/>
              </a:xfrm>
              <a:solidFill>
                <a:srgbClr val="71890D"/>
              </a:solidFill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7658008" y="1755771"/>
                  <a:ext cx="361638" cy="592450"/>
                  <a:chOff x="3368782" y="2062498"/>
                  <a:chExt cx="599181" cy="278991"/>
                </a:xfrm>
                <a:grpFill/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3368782" y="2200275"/>
                    <a:ext cx="599181" cy="141214"/>
                  </a:xfrm>
                  <a:prstGeom prst="rect">
                    <a:avLst/>
                  </a:prstGeom>
                  <a:solidFill>
                    <a:srgbClr val="2DA3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3368782" y="2062498"/>
                    <a:ext cx="599181" cy="141214"/>
                  </a:xfrm>
                  <a:prstGeom prst="rect">
                    <a:avLst/>
                  </a:prstGeom>
                  <a:solidFill>
                    <a:srgbClr val="2DA3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8" name="타원 37"/>
                <p:cNvSpPr/>
                <p:nvPr/>
              </p:nvSpPr>
              <p:spPr>
                <a:xfrm>
                  <a:off x="7612288" y="1840147"/>
                  <a:ext cx="45719" cy="45719"/>
                </a:xfrm>
                <a:prstGeom prst="ellipse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3" name="직선 화살표 연결선 32"/>
              <p:cNvCxnSpPr/>
              <p:nvPr/>
            </p:nvCxnSpPr>
            <p:spPr>
              <a:xfrm flipH="1">
                <a:off x="7461704" y="2756139"/>
                <a:ext cx="285612" cy="384065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8051328" y="2756139"/>
                <a:ext cx="0" cy="391857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8357776" y="2755600"/>
                <a:ext cx="281678" cy="384604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809974" y="1793110"/>
                <a:ext cx="5052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smtClean="0">
                    <a:solidFill>
                      <a:srgbClr val="2DA3A3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</a:t>
                </a:r>
                <a:endParaRPr lang="ko-KR" altLang="en-US" sz="4800" b="1">
                  <a:solidFill>
                    <a:srgbClr val="2DA3A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786698" y="4083209"/>
              <a:ext cx="2496906" cy="369332"/>
              <a:chOff x="6872049" y="4083209"/>
              <a:chExt cx="2496906" cy="36933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872049" y="4083209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PASS</a:t>
                </a:r>
              </a:p>
              <a:p>
                <a:r>
                  <a:rPr lang="en-US" altLang="ko-KR" sz="9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WORD :</a:t>
                </a:r>
                <a:endParaRPr lang="ko-KR" altLang="en-US" sz="9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48" name="타원 47"/>
              <p:cNvSpPr>
                <a:spLocks noChangeAspect="1"/>
              </p:cNvSpPr>
              <p:nvPr/>
            </p:nvSpPr>
            <p:spPr>
              <a:xfrm>
                <a:off x="7463954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9" name="타원 48"/>
              <p:cNvSpPr>
                <a:spLocks noChangeAspect="1"/>
              </p:cNvSpPr>
              <p:nvPr/>
            </p:nvSpPr>
            <p:spPr>
              <a:xfrm>
                <a:off x="7737704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0" name="타원 49"/>
              <p:cNvSpPr>
                <a:spLocks noChangeAspect="1"/>
              </p:cNvSpPr>
              <p:nvPr/>
            </p:nvSpPr>
            <p:spPr>
              <a:xfrm>
                <a:off x="8291315" y="4139169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1" name="타원 50"/>
              <p:cNvSpPr>
                <a:spLocks noChangeAspect="1"/>
              </p:cNvSpPr>
              <p:nvPr/>
            </p:nvSpPr>
            <p:spPr>
              <a:xfrm>
                <a:off x="8842348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2" name="타원 51"/>
              <p:cNvSpPr>
                <a:spLocks noChangeAspect="1"/>
              </p:cNvSpPr>
              <p:nvPr/>
            </p:nvSpPr>
            <p:spPr>
              <a:xfrm>
                <a:off x="8567741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6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3" name="타원 52"/>
              <p:cNvSpPr>
                <a:spLocks noChangeAspect="1"/>
              </p:cNvSpPr>
              <p:nvPr/>
            </p:nvSpPr>
            <p:spPr>
              <a:xfrm>
                <a:off x="8014987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타원 53"/>
              <p:cNvSpPr>
                <a:spLocks noChangeAspect="1"/>
              </p:cNvSpPr>
              <p:nvPr/>
            </p:nvSpPr>
            <p:spPr>
              <a:xfrm>
                <a:off x="9116955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mtClean="0">
                    <a:solidFill>
                      <a:srgbClr val="2DA3A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60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3040401" y="1634603"/>
            <a:ext cx="2880000" cy="2880000"/>
            <a:chOff x="3040401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0401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27292" y="1909697"/>
              <a:ext cx="2521245" cy="2024121"/>
              <a:chOff x="3251063" y="1951858"/>
              <a:chExt cx="2521245" cy="20241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51063" y="3376798"/>
                <a:ext cx="2521245" cy="599181"/>
                <a:chOff x="2405276" y="2786248"/>
                <a:chExt cx="2521245" cy="599181"/>
              </a:xfrm>
            </p:grpSpPr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2405276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3367545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327340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213332" y="195185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>
                <a:spLocks noChangeAspect="1"/>
              </p:cNvSpPr>
              <p:nvPr/>
            </p:nvSpPr>
            <p:spPr>
              <a:xfrm>
                <a:off x="4410710" y="2076450"/>
                <a:ext cx="180000" cy="180000"/>
              </a:xfrm>
              <a:prstGeom prst="ellipse">
                <a:avLst/>
              </a:prstGeom>
              <a:noFill/>
              <a:ln w="381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4590710" y="2063749"/>
                <a:ext cx="0" cy="367200"/>
              </a:xfrm>
              <a:prstGeom prst="line">
                <a:avLst/>
              </a:prstGeom>
              <a:ln w="3810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원호 9"/>
              <p:cNvSpPr/>
              <p:nvPr/>
            </p:nvSpPr>
            <p:spPr>
              <a:xfrm rot="5400000">
                <a:off x="4346706" y="2223769"/>
                <a:ext cx="306578" cy="224291"/>
              </a:xfrm>
              <a:prstGeom prst="arc">
                <a:avLst>
                  <a:gd name="adj1" fmla="val 18865714"/>
                  <a:gd name="adj2" fmla="val 2441233"/>
                </a:avLst>
              </a:prstGeom>
              <a:ln w="3810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260588" y="3849052"/>
                <a:ext cx="581956" cy="115200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185032" y="3696723"/>
                <a:ext cx="576000" cy="273435"/>
                <a:chOff x="3368782" y="2065700"/>
                <a:chExt cx="599181" cy="275789"/>
              </a:xfrm>
              <a:solidFill>
                <a:srgbClr val="71890D"/>
              </a:solidFill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368782" y="2065700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521383" y="3382573"/>
                <a:ext cx="239649" cy="309257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3424653" y="3488357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타원 14"/>
              <p:cNvSpPr>
                <a:spLocks noChangeAspect="1"/>
              </p:cNvSpPr>
              <p:nvPr/>
            </p:nvSpPr>
            <p:spPr>
              <a:xfrm>
                <a:off x="4383140" y="3417468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타원 15"/>
              <p:cNvSpPr>
                <a:spLocks noChangeAspect="1"/>
              </p:cNvSpPr>
              <p:nvPr/>
            </p:nvSpPr>
            <p:spPr>
              <a:xfrm>
                <a:off x="5223427" y="3411223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 flipH="1">
                <a:off x="3920749" y="2752988"/>
                <a:ext cx="285612" cy="384065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4510373" y="2752988"/>
                <a:ext cx="0" cy="391857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4816821" y="2752449"/>
                <a:ext cx="281678" cy="384604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4201232" y="3663429"/>
              <a:ext cx="576000" cy="258221"/>
              <a:chOff x="5039637" y="2999138"/>
              <a:chExt cx="576000" cy="25822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039637" y="3117017"/>
                <a:ext cx="576000" cy="140342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039637" y="2999138"/>
                <a:ext cx="576000" cy="140342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Ⅱ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29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17893" y="1637813"/>
            <a:ext cx="2914296" cy="2880000"/>
            <a:chOff x="3017893" y="1637813"/>
            <a:chExt cx="2914296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17893" y="163781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300401" y="289460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</a:t>
              </a:r>
              <a:endParaRPr lang="ko-KR" altLang="en-US" sz="14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6354" y="2917052"/>
              <a:ext cx="1160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1, 2, 3, 6, 9,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82139" y="2917053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36, 54, 72, …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0439" y="3226047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386016" y="2808131"/>
              <a:ext cx="79200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87290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777965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4863808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5254483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>
              <a:stCxn id="10" idx="1"/>
              <a:endCxn id="10" idx="3"/>
            </p:cNvCxnSpPr>
            <p:nvPr/>
          </p:nvCxnSpPr>
          <p:spPr>
            <a:xfrm>
              <a:off x="3387290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7965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0"/>
              <a:endCxn id="10" idx="2"/>
            </p:cNvCxnSpPr>
            <p:nvPr/>
          </p:nvCxnSpPr>
          <p:spPr>
            <a:xfrm>
              <a:off x="3549290" y="2422208"/>
              <a:ext cx="0" cy="162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1"/>
              <a:endCxn id="13" idx="3"/>
            </p:cNvCxnSpPr>
            <p:nvPr/>
          </p:nvCxnSpPr>
          <p:spPr>
            <a:xfrm>
              <a:off x="5254483" y="3542374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  <a:endCxn id="12" idx="2"/>
            </p:cNvCxnSpPr>
            <p:nvPr/>
          </p:nvCxnSpPr>
          <p:spPr>
            <a:xfrm>
              <a:off x="5025808" y="3380374"/>
              <a:ext cx="0" cy="324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3558655" y="2429350"/>
              <a:ext cx="144000" cy="147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3396290" y="2430017"/>
              <a:ext cx="147600" cy="147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3396289" y="2594097"/>
              <a:ext cx="306365" cy="144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3787548" y="2594097"/>
              <a:ext cx="306365" cy="14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787548" y="2432316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4808" y="3391755"/>
              <a:ext cx="144000" cy="306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/>
            </p:cNvSpPr>
            <p:nvPr/>
          </p:nvSpPr>
          <p:spPr>
            <a:xfrm>
              <a:off x="5264974" y="3553569"/>
              <a:ext cx="309600" cy="144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5264974" y="3391788"/>
              <a:ext cx="309600" cy="145521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4181" y="3389931"/>
              <a:ext cx="144000" cy="306000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33441" y="4035863"/>
              <a:ext cx="1832434" cy="350600"/>
              <a:chOff x="3538510" y="4044834"/>
              <a:chExt cx="1832434" cy="350600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598849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4994945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4598849" y="4180549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598849" y="4287705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994945" y="4233434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156945" y="4071434"/>
                <a:ext cx="0" cy="16200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006419" y="4082414"/>
                <a:ext cx="144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4607667" y="4084636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/>
              </p:cNvSpPr>
              <p:nvPr/>
            </p:nvSpPr>
            <p:spPr>
              <a:xfrm>
                <a:off x="4607667" y="4295882"/>
                <a:ext cx="306000" cy="9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4607628" y="4191096"/>
                <a:ext cx="306365" cy="9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06419" y="4243959"/>
                <a:ext cx="306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90098" y="4044834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ㅏ</a:t>
                </a:r>
                <a:endParaRPr lang="ko-KR" altLang="en-US" sz="9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38510" y="411032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Ⅲ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9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638839" y="1634603"/>
            <a:ext cx="2880000" cy="2880000"/>
            <a:chOff x="6638839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39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790840" y="1845016"/>
              <a:ext cx="57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한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/</a:t>
              </a:r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영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869262" y="2898779"/>
              <a:ext cx="2419156" cy="396000"/>
              <a:chOff x="6930345" y="2827471"/>
              <a:chExt cx="2419156" cy="396000"/>
            </a:xfrm>
          </p:grpSpPr>
          <p:sp>
            <p:nvSpPr>
              <p:cNvPr id="35" name="모서리가 둥근 직사각형 34"/>
              <p:cNvSpPr>
                <a:spLocks noChangeAspect="1"/>
              </p:cNvSpPr>
              <p:nvPr/>
            </p:nvSpPr>
            <p:spPr>
              <a:xfrm>
                <a:off x="6930345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모서리가 둥근 직사각형 35"/>
              <p:cNvSpPr>
                <a:spLocks noChangeAspect="1"/>
              </p:cNvSpPr>
              <p:nvPr/>
            </p:nvSpPr>
            <p:spPr>
              <a:xfrm>
                <a:off x="7436134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모서리가 둥근 직사각형 36"/>
              <p:cNvSpPr>
                <a:spLocks noChangeAspect="1"/>
              </p:cNvSpPr>
              <p:nvPr/>
            </p:nvSpPr>
            <p:spPr>
              <a:xfrm>
                <a:off x="7941923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8" name="모서리가 둥근 직사각형 37"/>
              <p:cNvSpPr>
                <a:spLocks noChangeAspect="1"/>
              </p:cNvSpPr>
              <p:nvPr/>
            </p:nvSpPr>
            <p:spPr>
              <a:xfrm>
                <a:off x="8447712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9" name="모서리가 둥근 직사각형 38"/>
              <p:cNvSpPr>
                <a:spLocks noChangeAspect="1"/>
              </p:cNvSpPr>
              <p:nvPr/>
            </p:nvSpPr>
            <p:spPr>
              <a:xfrm>
                <a:off x="8953501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649220" y="4013964"/>
              <a:ext cx="884637" cy="369332"/>
              <a:chOff x="7592840" y="4013964"/>
              <a:chExt cx="884637" cy="369332"/>
            </a:xfrm>
          </p:grpSpPr>
          <p:sp>
            <p:nvSpPr>
              <p:cNvPr id="30" name="모서리가 둥근 직사각형 29"/>
              <p:cNvSpPr>
                <a:spLocks noChangeAspect="1"/>
              </p:cNvSpPr>
              <p:nvPr/>
            </p:nvSpPr>
            <p:spPr>
              <a:xfrm>
                <a:off x="7592840" y="4034477"/>
                <a:ext cx="288000" cy="288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" name="톱니 모양의 오른쪽 화살표 4"/>
              <p:cNvSpPr/>
              <p:nvPr/>
            </p:nvSpPr>
            <p:spPr>
              <a:xfrm>
                <a:off x="7977140" y="4093307"/>
                <a:ext cx="203399" cy="170340"/>
              </a:xfrm>
              <a:prstGeom prst="notched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174189" y="401396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b="1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799756" y="3775356"/>
              <a:ext cx="5581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&lt;HINT&gt;</a:t>
              </a:r>
              <a:endParaRPr lang="ko-KR" altLang="en-US" sz="9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Ⅳ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47915" y="1634603"/>
            <a:ext cx="2892558" cy="2880000"/>
            <a:chOff x="3047915" y="1634603"/>
            <a:chExt cx="2892558" cy="2880000"/>
          </a:xfrm>
        </p:grpSpPr>
        <p:grpSp>
          <p:nvGrpSpPr>
            <p:cNvPr id="8" name="그룹 7"/>
            <p:cNvGrpSpPr/>
            <p:nvPr/>
          </p:nvGrpSpPr>
          <p:grpSpPr>
            <a:xfrm>
              <a:off x="3047915" y="1634603"/>
              <a:ext cx="2892558" cy="2880000"/>
              <a:chOff x="3047915" y="1634603"/>
              <a:chExt cx="2892558" cy="2880000"/>
            </a:xfrm>
          </p:grpSpPr>
          <p:sp>
            <p:nvSpPr>
              <p:cNvPr id="3" name="직사각형 2"/>
              <p:cNvSpPr>
                <a:spLocks noChangeAspect="1"/>
              </p:cNvSpPr>
              <p:nvPr/>
            </p:nvSpPr>
            <p:spPr>
              <a:xfrm>
                <a:off x="3047915" y="1634603"/>
                <a:ext cx="2880000" cy="2880000"/>
              </a:xfrm>
              <a:prstGeom prst="rect">
                <a:avLst/>
              </a:prstGeom>
              <a:solidFill>
                <a:srgbClr val="E6F5F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528068" y="2113427"/>
                <a:ext cx="1919693" cy="1922352"/>
                <a:chOff x="3524884" y="2200858"/>
                <a:chExt cx="1919693" cy="1922352"/>
              </a:xfrm>
            </p:grpSpPr>
            <p:cxnSp>
              <p:nvCxnSpPr>
                <p:cNvPr id="10" name="직선 연결선 9"/>
                <p:cNvCxnSpPr>
                  <a:cxnSpLocks noChangeAspect="1"/>
                </p:cNvCxnSpPr>
                <p:nvPr/>
              </p:nvCxnSpPr>
              <p:spPr>
                <a:xfrm rot="-2700000">
                  <a:off x="3852446" y="2200858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>
                  <a:cxnSpLocks noChangeAspect="1"/>
                </p:cNvCxnSpPr>
                <p:nvPr/>
              </p:nvCxnSpPr>
              <p:spPr>
                <a:xfrm rot="-2700000">
                  <a:off x="3852447" y="2827210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>
                  <a:cxnSpLocks noChangeAspect="1"/>
                </p:cNvCxnSpPr>
                <p:nvPr/>
              </p:nvCxnSpPr>
              <p:spPr>
                <a:xfrm rot="2700000">
                  <a:off x="3524884" y="2536985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2700000">
                  <a:off x="4148577" y="2536984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3684603" y="2234481"/>
                <a:ext cx="359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L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05012" y="2234481"/>
                <a:ext cx="36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P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13030" y="2224955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C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685943" y="2826955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E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02344" y="282695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98247" y="2826954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O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87717" y="3452366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H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4342" y="3461891"/>
                <a:ext cx="314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I</a:t>
                </a:r>
                <a:endParaRPr lang="ko-KR" altLang="en-US" sz="36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12938" y="346189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N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060473" y="1634603"/>
                <a:ext cx="2880000" cy="2880000"/>
                <a:chOff x="3047915" y="1634603"/>
                <a:chExt cx="2880000" cy="2880000"/>
              </a:xfrm>
            </p:grpSpPr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3047915" y="1634603"/>
                  <a:ext cx="2880000" cy="2880000"/>
                </a:xfrm>
                <a:prstGeom prst="rect">
                  <a:avLst/>
                </a:prstGeom>
                <a:solidFill>
                  <a:srgbClr val="E6F5FA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1" name="그룹 40"/>
                <p:cNvGrpSpPr/>
                <p:nvPr/>
              </p:nvGrpSpPr>
              <p:grpSpPr>
                <a:xfrm>
                  <a:off x="3528068" y="2113427"/>
                  <a:ext cx="1919693" cy="1922352"/>
                  <a:chOff x="3524884" y="2200858"/>
                  <a:chExt cx="1919693" cy="1922352"/>
                </a:xfrm>
              </p:grpSpPr>
              <p:cxnSp>
                <p:nvCxnSpPr>
                  <p:cNvPr id="52" name="직선 연결선 51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852446" y="2200858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852447" y="2827210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>
                    <a:cxnSpLocks noChangeAspect="1"/>
                  </p:cNvCxnSpPr>
                  <p:nvPr/>
                </p:nvCxnSpPr>
                <p:spPr>
                  <a:xfrm rot="2700000">
                    <a:off x="3524884" y="2536985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>
                    <a:cxnSpLocks noChangeAspect="1"/>
                  </p:cNvCxnSpPr>
                  <p:nvPr/>
                </p:nvCxnSpPr>
                <p:spPr>
                  <a:xfrm rot="2700000">
                    <a:off x="4148577" y="2536984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3684603" y="2234481"/>
                  <a:ext cx="3593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L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5012" y="2234481"/>
                  <a:ext cx="36580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P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13030" y="2224955"/>
                  <a:ext cx="3770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C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685943" y="2826955"/>
                  <a:ext cx="35298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E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302344" y="2826955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K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898247" y="2826954"/>
                  <a:ext cx="4219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O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687717" y="3452366"/>
                  <a:ext cx="3786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H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324342" y="3461891"/>
                  <a:ext cx="314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I</a:t>
                  </a:r>
                  <a:endParaRPr lang="ko-KR" altLang="en-US" sz="36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12938" y="346189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N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4102860" y="1752722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2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8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화살표 연결선 32"/>
            <p:cNvCxnSpPr/>
            <p:nvPr/>
          </p:nvCxnSpPr>
          <p:spPr>
            <a:xfrm>
              <a:off x="7871186" y="372228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rot="10800000">
              <a:off x="7858486" y="245866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16200000">
              <a:off x="7239225" y="372228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rot="8100000">
              <a:off x="8489497" y="3097553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999681" y="4133737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:</a:t>
              </a:r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                     . </a:t>
              </a:r>
              <a:endPara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191707" y="4173440"/>
              <a:ext cx="777085" cy="198000"/>
              <a:chOff x="8010730" y="4173440"/>
              <a:chExt cx="777085" cy="19800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rot="10800000">
                <a:off x="8010730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rot="8100000">
                <a:off x="8239330" y="4278636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8462597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rot="16200000">
                <a:off x="8688815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4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68607" y="2664107"/>
              <a:ext cx="432000" cy="43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4825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01043" y="2665562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325803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842021" y="2664389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3858607" y="275410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37666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890540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414766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592864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2"/>
              <a:endCxn id="37" idx="6"/>
            </p:cNvCxnSpPr>
            <p:nvPr/>
          </p:nvCxnSpPr>
          <p:spPr>
            <a:xfrm>
              <a:off x="5928643" y="2880107"/>
              <a:ext cx="25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  <a:endCxn id="37" idx="4"/>
            </p:cNvCxnSpPr>
            <p:nvPr/>
          </p:nvCxnSpPr>
          <p:spPr>
            <a:xfrm>
              <a:off x="6054643" y="2754107"/>
              <a:ext cx="0" cy="25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830161" y="2766012"/>
              <a:ext cx="306070" cy="114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96948" y="2722164"/>
              <a:ext cx="181824" cy="876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16200000">
              <a:off x="4782498" y="2789563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3" name="직사각형 42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5468032" y="2796228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351101" y="395473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00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영어입니다</a:t>
              </a:r>
              <a:endParaRPr lang="ko-KR" altLang="en-US" sz="120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0" name="직사각형 49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2" name="직사각형 71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92415" y="767636"/>
              <a:ext cx="364203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9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7292520" y="2912603"/>
              <a:ext cx="324000" cy="324000"/>
            </a:xfrm>
            <a:prstGeom prst="rect">
              <a:avLst/>
            </a:prstGeom>
            <a:noFill/>
            <a:ln w="57150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>
              <a:spLocks noChangeAspect="1"/>
            </p:cNvSpPr>
            <p:nvPr/>
          </p:nvSpPr>
          <p:spPr>
            <a:xfrm>
              <a:off x="8553859" y="3555255"/>
              <a:ext cx="324000" cy="324000"/>
            </a:xfrm>
            <a:prstGeom prst="ellipse">
              <a:avLst/>
            </a:prstGeom>
            <a:noFill/>
            <a:ln w="57150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889550" y="1780152"/>
              <a:ext cx="2410009" cy="282123"/>
              <a:chOff x="6889550" y="1780152"/>
              <a:chExt cx="2410009" cy="282123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6889550" y="1780152"/>
                <a:ext cx="2410009" cy="282123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3D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9</a:t>
                </a:r>
                <a:r>
                  <a:rPr lang="ko-KR" altLang="en-US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개의 칸에                  를 각각 </a:t>
                </a:r>
                <a:r>
                  <a:rPr lang="en-US" altLang="ko-KR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3</a:t>
                </a:r>
                <a:r>
                  <a:rPr lang="ko-KR" altLang="en-US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개씩 넣자</a:t>
                </a:r>
                <a:endPara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89" name="직사각형 88"/>
              <p:cNvSpPr>
                <a:spLocks noChangeAspect="1"/>
              </p:cNvSpPr>
              <p:nvPr/>
            </p:nvSpPr>
            <p:spPr>
              <a:xfrm>
                <a:off x="7700072" y="1867213"/>
                <a:ext cx="108000" cy="108000"/>
              </a:xfrm>
              <a:prstGeom prst="rect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>
                <a:spLocks noChangeAspect="1"/>
              </p:cNvSpPr>
              <p:nvPr/>
            </p:nvSpPr>
            <p:spPr>
              <a:xfrm>
                <a:off x="7869525" y="1867213"/>
                <a:ext cx="108000" cy="108000"/>
              </a:xfrm>
              <a:prstGeom prst="ellipse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/>
              <p:cNvSpPr>
                <a:spLocks/>
              </p:cNvSpPr>
              <p:nvPr/>
            </p:nvSpPr>
            <p:spPr>
              <a:xfrm>
                <a:off x="8024840" y="1873563"/>
                <a:ext cx="108000" cy="108000"/>
              </a:xfrm>
              <a:prstGeom prst="triangle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6873835" y="4064031"/>
              <a:ext cx="2410009" cy="394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가로줄과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세로줄마다 같은 모양이 있으면 아니된다</a:t>
              </a:r>
              <a:endPara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     만 아래에서 위로 읽어라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7" name="이등변 삼각형 116"/>
            <p:cNvSpPr>
              <a:spLocks/>
            </p:cNvSpPr>
            <p:nvPr/>
          </p:nvSpPr>
          <p:spPr>
            <a:xfrm>
              <a:off x="7508520" y="4286242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Ⅴ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92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546692" y="4059739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0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442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1571" y="1649110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85619" y="2231844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BALL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337" y="2234838"/>
            <a:ext cx="775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LUCK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위쪽/아래쪽 화살표 28"/>
          <p:cNvSpPr/>
          <p:nvPr/>
        </p:nvSpPr>
        <p:spPr>
          <a:xfrm rot="16200000">
            <a:off x="4410506" y="2295033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3402" y="2889054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67045" y="2889054"/>
            <a:ext cx="819455" cy="400110"/>
            <a:chOff x="4671216" y="2806850"/>
            <a:chExt cx="819455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4671216" y="2806850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월요일</a:t>
              </a:r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0943" y="2806850"/>
              <a:ext cx="387606" cy="400110"/>
            </a:xfrm>
            <a:prstGeom prst="rect">
              <a:avLst/>
            </a:prstGeom>
            <a:solidFill>
              <a:srgbClr val="E6F5F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080943" y="2806850"/>
              <a:ext cx="0" cy="400110"/>
            </a:xfrm>
            <a:prstGeom prst="line">
              <a:avLst/>
            </a:prstGeom>
            <a:ln w="9525">
              <a:solidFill>
                <a:srgbClr val="278F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위쪽/아래쪽 화살표 29"/>
          <p:cNvSpPr/>
          <p:nvPr/>
        </p:nvSpPr>
        <p:spPr>
          <a:xfrm rot="16200000">
            <a:off x="4410506" y="2959072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77603" y="355647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BEAR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2304" y="3547849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위쪽/아래쪽 화살표 30"/>
          <p:cNvSpPr/>
          <p:nvPr/>
        </p:nvSpPr>
        <p:spPr>
          <a:xfrm rot="16200000">
            <a:off x="4410506" y="3617867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3153" y="1634603"/>
            <a:ext cx="2880000" cy="2880000"/>
            <a:chOff x="3043153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3153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11229" y="2020992"/>
              <a:ext cx="2411858" cy="1789722"/>
              <a:chOff x="3281079" y="2179742"/>
              <a:chExt cx="2411858" cy="178972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016419" y="2179742"/>
                <a:ext cx="1676518" cy="1758704"/>
                <a:chOff x="3644894" y="1980316"/>
                <a:chExt cx="1676518" cy="1758704"/>
              </a:xfrm>
            </p:grpSpPr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4303153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961412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3644894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" name="직선 연결선 16"/>
                <p:cNvCxnSpPr>
                  <a:stCxn id="16" idx="0"/>
                  <a:endCxn id="16" idx="4"/>
                </p:cNvCxnSpPr>
                <p:nvPr/>
              </p:nvCxnSpPr>
              <p:spPr>
                <a:xfrm>
                  <a:off x="3824894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6" idx="6"/>
                </p:cNvCxnSpPr>
                <p:nvPr/>
              </p:nvCxnSpPr>
              <p:spPr>
                <a:xfrm flipH="1">
                  <a:off x="3824894" y="2160316"/>
                  <a:ext cx="18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03153" y="2160316"/>
                  <a:ext cx="36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4" idx="4"/>
                </p:cNvCxnSpPr>
                <p:nvPr/>
              </p:nvCxnSpPr>
              <p:spPr>
                <a:xfrm flipV="1">
                  <a:off x="4483153" y="2160316"/>
                  <a:ext cx="0" cy="18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5" idx="0"/>
                </p:cNvCxnSpPr>
                <p:nvPr/>
              </p:nvCxnSpPr>
              <p:spPr>
                <a:xfrm>
                  <a:off x="5141412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>
                  <a:spLocks noChangeAspect="1"/>
                </p:cNvSpPr>
                <p:nvPr/>
              </p:nvSpPr>
              <p:spPr>
                <a:xfrm>
                  <a:off x="4375151" y="2687168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/>
                <p:cNvSpPr>
                  <a:spLocks noChangeAspect="1"/>
                </p:cNvSpPr>
                <p:nvPr/>
              </p:nvSpPr>
              <p:spPr>
                <a:xfrm>
                  <a:off x="5033409" y="2687962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56628" y="2483002"/>
                  <a:ext cx="1453047" cy="96687"/>
                  <a:chOff x="3756628" y="2451252"/>
                  <a:chExt cx="1453047" cy="96687"/>
                </a:xfrm>
              </p:grpSpPr>
              <p:sp>
                <p:nvSpPr>
                  <p:cNvPr id="30" name="이등변 삼각형 29"/>
                  <p:cNvSpPr/>
                  <p:nvPr/>
                </p:nvSpPr>
                <p:spPr>
                  <a:xfrm rot="10800000">
                    <a:off x="3756628" y="2451252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이등변 삼각형 30"/>
                  <p:cNvSpPr/>
                  <p:nvPr/>
                </p:nvSpPr>
                <p:spPr>
                  <a:xfrm rot="10800000">
                    <a:off x="4414886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/>
                  <p:cNvSpPr/>
                  <p:nvPr/>
                </p:nvSpPr>
                <p:spPr>
                  <a:xfrm rot="10800000">
                    <a:off x="5073144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>
                  <a:spLocks noChangeAspect="1"/>
                </p:cNvSpPr>
                <p:nvPr/>
              </p:nvSpPr>
              <p:spPr>
                <a:xfrm>
                  <a:off x="5033408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716893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4374787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5033045" y="3519845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15736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6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5400000">
                <a:off x="3852424" y="2942485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3852424" y="3370751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5400000">
                <a:off x="3852062" y="3777240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85063" y="2852328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81079" y="3291665"/>
                <a:ext cx="591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CHILD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0611" y="3692465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840990" y="4162840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719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27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35988" y="1756827"/>
            <a:ext cx="1349525" cy="307777"/>
            <a:chOff x="4707186" y="1744081"/>
            <a:chExt cx="1349525" cy="307777"/>
          </a:xfrm>
        </p:grpSpPr>
        <p:sp>
          <p:nvSpPr>
            <p:cNvPr id="6" name="TextBox 5"/>
            <p:cNvSpPr txBox="1"/>
            <p:nvPr/>
          </p:nvSpPr>
          <p:spPr>
            <a:xfrm>
              <a:off x="4852535" y="174408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8BA81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부터        까지</a:t>
              </a:r>
              <a:endParaRPr lang="ko-KR" altLang="en-US" sz="1400">
                <a:solidFill>
                  <a:srgbClr val="8BA81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4707186" y="1807969"/>
              <a:ext cx="180000" cy="180000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>
              <a:off x="5359379" y="1771969"/>
              <a:ext cx="252000" cy="252000"/>
              <a:chOff x="2315822" y="1728177"/>
              <a:chExt cx="205200" cy="20520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4028945" y="2375366"/>
            <a:ext cx="2975748" cy="2160027"/>
            <a:chOff x="4028945" y="2451566"/>
            <a:chExt cx="2975748" cy="2160027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4496943" y="2685566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9" idx="2"/>
              <a:endCxn id="12" idx="0"/>
            </p:cNvCxnSpPr>
            <p:nvPr/>
          </p:nvCxnSpPr>
          <p:spPr>
            <a:xfrm>
              <a:off x="5977309" y="2919566"/>
              <a:ext cx="0" cy="1224027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5" idx="3"/>
              <a:endCxn id="12" idx="1"/>
            </p:cNvCxnSpPr>
            <p:nvPr/>
          </p:nvCxnSpPr>
          <p:spPr>
            <a:xfrm>
              <a:off x="4496943" y="4377593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4028945" y="2451566"/>
              <a:ext cx="2182363" cy="2160027"/>
              <a:chOff x="4225795" y="2584916"/>
              <a:chExt cx="2182363" cy="2160027"/>
            </a:xfrm>
          </p:grpSpPr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22579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79725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536870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♣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94016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★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40160" y="3148925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◆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594016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▲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422579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536870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79725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5940160" y="3712934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■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</p:grp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153669" y="4268318"/>
              <a:ext cx="218549" cy="218549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107227" y="2529850"/>
              <a:ext cx="311432" cy="311432"/>
              <a:chOff x="2315822" y="1728177"/>
              <a:chExt cx="205200" cy="2052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460954" y="2974453"/>
              <a:ext cx="543739" cy="1073131"/>
              <a:chOff x="6414145" y="2806940"/>
              <a:chExt cx="543739" cy="107313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8513" y="3365067"/>
                <a:ext cx="515004" cy="515004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6414145" y="280694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rgbClr val="8BA810"/>
                    </a:solidFill>
                  </a:rPr>
                  <a:t>◆♣</a:t>
                </a:r>
                <a:endParaRPr lang="ko-KR" altLang="en-US" sz="1400">
                  <a:solidFill>
                    <a:srgbClr val="8BA81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5400000">
                <a:off x="6541458" y="3056329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smtClean="0">
                    <a:solidFill>
                      <a:srgbClr val="8BA810"/>
                    </a:solidFill>
                  </a:rPr>
                  <a:t>=</a:t>
                </a:r>
                <a:endParaRPr lang="ko-KR" altLang="en-US" sz="1400" b="1">
                  <a:solidFill>
                    <a:srgbClr val="8BA810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484061" y="4769393"/>
            <a:ext cx="1991261" cy="307777"/>
            <a:chOff x="4262943" y="4782769"/>
            <a:chExt cx="199126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262943" y="4825613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71855" y="4782769"/>
              <a:ext cx="1082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8BA810"/>
                  </a:solidFill>
                </a:rPr>
                <a:t>◆▲★■◆</a:t>
              </a:r>
              <a:endParaRPr lang="ko-KR" altLang="en-US" sz="1400">
                <a:solidFill>
                  <a:srgbClr val="8BA8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11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654340" y="1565067"/>
            <a:ext cx="3600000" cy="3600000"/>
            <a:chOff x="3654340" y="156506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654340" y="1565067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BA810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094340" y="1961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4932341" y="2843067"/>
              <a:ext cx="1043998" cy="10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BA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94340" y="3005067"/>
              <a:ext cx="720000" cy="720000"/>
            </a:xfrm>
            <a:prstGeom prst="ellipse">
              <a:avLst/>
            </a:prstGeom>
            <a:noFill/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961506" y="2880398"/>
              <a:ext cx="103669" cy="108000"/>
              <a:chOff x="4990671" y="2897067"/>
              <a:chExt cx="103669" cy="108000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H="1">
                <a:off x="4992060" y="2899007"/>
                <a:ext cx="48064" cy="56652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990671" y="2958040"/>
                <a:ext cx="103669" cy="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042821" y="2897067"/>
                <a:ext cx="0" cy="10800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타원 50"/>
            <p:cNvSpPr/>
            <p:nvPr/>
          </p:nvSpPr>
          <p:spPr>
            <a:xfrm>
              <a:off x="6140626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94340" y="4049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048054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462097" y="2176461"/>
              <a:ext cx="294656" cy="14460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454340" y="3203756"/>
              <a:ext cx="0" cy="16131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23129" y="2974688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454339" y="3365067"/>
              <a:ext cx="334480" cy="0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51283" y="325079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4409331" y="3365067"/>
              <a:ext cx="162669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76618" y="324433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4408054" y="3365067"/>
              <a:ext cx="292571" cy="142514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41504" y="344823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7172" y="202639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5460379" y="2255835"/>
              <a:ext cx="134804" cy="6523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500626" y="3224213"/>
              <a:ext cx="76387" cy="140855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06965" y="3011150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 flipV="1">
              <a:off x="6500626" y="3365428"/>
              <a:ext cx="145443" cy="29824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66134" y="364845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 flipV="1">
              <a:off x="5449741" y="4409068"/>
              <a:ext cx="78040" cy="144555"/>
            </a:xfrm>
            <a:prstGeom prst="line">
              <a:avLst/>
            </a:prstGeom>
            <a:ln w="38100" cap="rnd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451251" y="454979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 flipH="1">
              <a:off x="5449741" y="4114800"/>
              <a:ext cx="145442" cy="294267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522462" y="3897959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7168" y="207484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109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22" name="그룹 2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7" name="직사각형 2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9" name="직사각형 1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294115" y="1444103"/>
            <a:ext cx="2880000" cy="2880000"/>
            <a:chOff x="7294115" y="14441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39" name="그룹 3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4" name="직사각형 4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1" name="직사각형 4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48" name="그룹 4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3" name="직사각형 5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0" name="직사각형 4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6" name="그룹 5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직사각형 5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607874" y="3886413"/>
              <a:ext cx="2252482" cy="246381"/>
              <a:chOff x="7419460" y="3898380"/>
              <a:chExt cx="2252482" cy="246381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1459" y="3900228"/>
                <a:ext cx="1210483" cy="244533"/>
                <a:chOff x="8667684" y="4456399"/>
                <a:chExt cx="1437449" cy="290383"/>
              </a:xfrm>
            </p:grpSpPr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9817977" y="4456399"/>
                  <a:ext cx="287156" cy="288000"/>
                </a:xfrm>
                <a:prstGeom prst="rect">
                  <a:avLst/>
                </a:prstGeom>
                <a:solidFill>
                  <a:srgbClr val="3366FF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9051115" y="4458782"/>
                  <a:ext cx="287156" cy="288000"/>
                </a:xfrm>
                <a:prstGeom prst="rect">
                  <a:avLst/>
                </a:prstGeom>
                <a:solidFill>
                  <a:srgbClr val="FEEC0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5" name="직사각형 64"/>
                <p:cNvSpPr>
                  <a:spLocks noChangeAspect="1"/>
                </p:cNvSpPr>
                <p:nvPr/>
              </p:nvSpPr>
              <p:spPr>
                <a:xfrm>
                  <a:off x="9434546" y="4458782"/>
                  <a:ext cx="287156" cy="288000"/>
                </a:xfrm>
                <a:prstGeom prst="rect">
                  <a:avLst/>
                </a:prstGeom>
                <a:solidFill>
                  <a:srgbClr val="FCA30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6" name="직사각형 65"/>
                <p:cNvSpPr>
                  <a:spLocks noChangeAspect="1"/>
                </p:cNvSpPr>
                <p:nvPr/>
              </p:nvSpPr>
              <p:spPr>
                <a:xfrm>
                  <a:off x="8667684" y="4458782"/>
                  <a:ext cx="287156" cy="288000"/>
                </a:xfrm>
                <a:prstGeom prst="rect">
                  <a:avLst/>
                </a:prstGeom>
                <a:solidFill>
                  <a:srgbClr val="FF717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7419460" y="3898380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7643" y="767636"/>
              <a:ext cx="33374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441813" y="1393499"/>
            <a:ext cx="3600000" cy="3600000"/>
            <a:chOff x="4353163" y="1393499"/>
            <a:chExt cx="3600000" cy="360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353163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3600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81" y="2026920"/>
              <a:ext cx="3218164" cy="280416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713779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4218" y="2588910"/>
              <a:ext cx="21178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왼쪽 방으로 가시려면 </a:t>
              </a:r>
              <a:r>
                <a:rPr lang="en-US" altLang="ko-KR" sz="1100">
                  <a:solidFill>
                    <a:srgbClr val="FF9685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LEFT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오른쪽 방으로 가시려면 </a:t>
              </a:r>
              <a:r>
                <a:rPr lang="en-US" altLang="ko-KR" sz="1100">
                  <a:solidFill>
                    <a:srgbClr val="65D5D2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RIGHT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암호로 입력하세요  </a:t>
              </a:r>
              <a:r>
                <a:rPr lang="ko-KR" altLang="en-US" sz="1100"/>
                <a:t>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67000" y="1393499"/>
            <a:ext cx="3600000" cy="3600000"/>
            <a:chOff x="6267000" y="1393499"/>
            <a:chExt cx="3600000" cy="3600000"/>
          </a:xfrm>
        </p:grpSpPr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6267000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587437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18" y="2026920"/>
              <a:ext cx="3218164" cy="280416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627616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99" y="2366222"/>
              <a:ext cx="535600" cy="25773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99199" y="3389592"/>
              <a:ext cx="535600" cy="25773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705570" y="231532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05570" y="333869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02256" y="2627976"/>
              <a:ext cx="1516761" cy="755902"/>
              <a:chOff x="7308618" y="2697500"/>
              <a:chExt cx="1516761" cy="75590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308618" y="2697500"/>
                <a:ext cx="1516761" cy="737218"/>
                <a:chOff x="6113574" y="2336800"/>
                <a:chExt cx="3233048" cy="157141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598770" y="2336800"/>
                  <a:ext cx="2262657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SECRET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13574" y="3055360"/>
                  <a:ext cx="3233048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DOCUMENT</a:t>
                  </a: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7420325" y="3155851"/>
                <a:ext cx="146671" cy="19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7327421" y="305329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4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67000" y="1393499"/>
            <a:ext cx="3600000" cy="3600000"/>
            <a:chOff x="6267000" y="1393499"/>
            <a:chExt cx="3600000" cy="3600000"/>
          </a:xfrm>
        </p:grpSpPr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6267000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587437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18" y="2026920"/>
              <a:ext cx="3218164" cy="280416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627616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99" y="2366222"/>
              <a:ext cx="535600" cy="25773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99199" y="3389592"/>
              <a:ext cx="535600" cy="25773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705570" y="231532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05570" y="333869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02256" y="2627976"/>
              <a:ext cx="1516761" cy="755902"/>
              <a:chOff x="7308618" y="2697500"/>
              <a:chExt cx="1516761" cy="75590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308618" y="2697500"/>
                <a:ext cx="1516761" cy="737218"/>
                <a:chOff x="6113574" y="2336800"/>
                <a:chExt cx="3233048" cy="157141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598770" y="2336800"/>
                  <a:ext cx="2262657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SECRET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13574" y="3055360"/>
                  <a:ext cx="3233048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DOCUMENT</a:t>
                  </a: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7420325" y="3155851"/>
                <a:ext cx="146671" cy="19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7327421" y="305329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441813" y="1393499"/>
            <a:ext cx="3600000" cy="3600000"/>
            <a:chOff x="2441813" y="1393499"/>
            <a:chExt cx="3600000" cy="3600000"/>
          </a:xfrm>
        </p:grpSpPr>
        <p:grpSp>
          <p:nvGrpSpPr>
            <p:cNvPr id="80" name="그룹 79"/>
            <p:cNvGrpSpPr/>
            <p:nvPr/>
          </p:nvGrpSpPr>
          <p:grpSpPr>
            <a:xfrm>
              <a:off x="2441813" y="1393499"/>
              <a:ext cx="3600000" cy="3600000"/>
              <a:chOff x="4353163" y="1393499"/>
              <a:chExt cx="3600000" cy="3600000"/>
            </a:xfrm>
          </p:grpSpPr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353163" y="1393499"/>
                <a:ext cx="3600000" cy="36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673600" y="2139950"/>
                <a:ext cx="2946400" cy="1682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4081" y="2026920"/>
                <a:ext cx="3218164" cy="2804160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713779" y="1556321"/>
                <a:ext cx="878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두 갈림길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70870" y="3358128"/>
                <a:ext cx="2164584" cy="3231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왼쪽 방으로 가시려면 </a:t>
                </a:r>
                <a:r>
                  <a:rPr lang="en-US" altLang="ko-KR" sz="700">
                    <a:solidFill>
                      <a:srgbClr val="FF9685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LEFT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를</a:t>
                </a:r>
                <a:endParaRPr lang="en-US" altLang="ko-KR" sz="7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  <a:p>
                <a:pPr algn="ctr"/>
                <a:endParaRPr lang="en-US" altLang="ko-KR" sz="100"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  <a:p>
                <a:pPr algn="ctr"/>
                <a:r>
                  <a:rPr lang="ko-KR" altLang="en-US" sz="70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오른쪽 방으로 가시려면 </a:t>
                </a:r>
                <a:r>
                  <a:rPr lang="en-US" altLang="ko-KR" sz="700">
                    <a:solidFill>
                      <a:srgbClr val="65D5D2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RIGHT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를</a:t>
                </a:r>
                <a:r>
                  <a:rPr lang="en-US" altLang="ko-KR" sz="70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암호로 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입력하세요  </a:t>
                </a:r>
                <a:r>
                  <a:rPr lang="ko-KR" altLang="en-US" sz="700" smtClean="0">
                    <a:solidFill>
                      <a:schemeClr val="bg1"/>
                    </a:solidFill>
                  </a:rPr>
                  <a:t> </a:t>
                </a:r>
                <a:endParaRPr lang="ko-KR" altLang="en-US" sz="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59520" y="2305800"/>
              <a:ext cx="2164583" cy="2154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PASSWOR</a:t>
              </a:r>
              <a:r>
                <a:rPr lang="en-US" altLang="ko-KR" sz="800" smtClean="0">
                  <a:solidFill>
                    <a:srgbClr val="FF616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</a:t>
              </a:r>
              <a:r>
                <a:rPr lang="en-US" altLang="ko-KR" sz="8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D </a:t>
              </a:r>
              <a:r>
                <a:rPr lang="ko-KR" altLang="en-US" sz="8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 오신 것을 환영합니다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97037" y="2587208"/>
              <a:ext cx="22894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방마다 주어진 단서를 통해 암호를 풀고</a:t>
              </a:r>
              <a:endParaRPr lang="en-US" altLang="ko-KR" sz="7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출구를 찾아 이 곳을 </a:t>
              </a:r>
              <a:r>
                <a:rPr lang="ko-KR" altLang="en-US" sz="700" smtClean="0">
                  <a:solidFill>
                    <a:srgbClr val="FF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탈출</a:t>
              </a:r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하시기 바랍니다</a:t>
              </a:r>
              <a:r>
                <a:rPr lang="en-US" altLang="ko-KR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.</a:t>
              </a:r>
            </a:p>
            <a:p>
              <a:pPr algn="ctr"/>
              <a:endParaRPr lang="en-US" altLang="ko-KR" sz="3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탈출 과정에 인터넷 검색은 요구되지 않으며</a:t>
              </a:r>
              <a:endParaRPr lang="en-US" altLang="ko-KR" sz="7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주어진 단서가 </a:t>
              </a:r>
              <a:r>
                <a:rPr lang="en-US" altLang="ko-KR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2</a:t>
              </a:r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 이상인 경우 </a:t>
              </a:r>
              <a:r>
                <a:rPr lang="ko-KR" altLang="en-US" sz="700" smtClean="0">
                  <a:solidFill>
                    <a:srgbClr val="FF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서로 조합</a:t>
              </a:r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하시기 바랍니다</a:t>
              </a:r>
              <a:endParaRPr lang="en-US" altLang="ko-KR" sz="7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0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579676" y="1450192"/>
            <a:ext cx="2880000" cy="2880000"/>
            <a:chOff x="3579676" y="1450192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579676" y="1450192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51114" y="2080383"/>
              <a:ext cx="2137124" cy="1628862"/>
              <a:chOff x="3991072" y="2083369"/>
              <a:chExt cx="2137124" cy="1628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82443" y="2083369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go  +  Lg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73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21715" y="2691174"/>
                <a:ext cx="1875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SO  +  EI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18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1072" y="3312121"/>
                <a:ext cx="2137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EIOE  +  IhS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?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52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79679" y="1445073"/>
            <a:ext cx="3600000" cy="3649955"/>
            <a:chOff x="3579679" y="1445073"/>
            <a:chExt cx="3600000" cy="3649955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79679" y="1445073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cxnSpLocks noChangeAspect="1"/>
            </p:cNvCxnSpPr>
            <p:nvPr/>
          </p:nvCxnSpPr>
          <p:spPr>
            <a:xfrm rot="18900000">
              <a:off x="4301023" y="2165073"/>
              <a:ext cx="2160000" cy="2160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792180" y="2063402"/>
              <a:ext cx="3314591" cy="917811"/>
              <a:chOff x="3792180" y="1922432"/>
              <a:chExt cx="3314591" cy="91781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792180" y="1922432"/>
                <a:ext cx="3314591" cy="400699"/>
                <a:chOff x="3837900" y="1973277"/>
                <a:chExt cx="3314591" cy="400699"/>
              </a:xfrm>
            </p:grpSpPr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383790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4183888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2" name="직사각형 31"/>
                <p:cNvSpPr>
                  <a:spLocks noChangeAspect="1"/>
                </p:cNvSpPr>
                <p:nvPr/>
              </p:nvSpPr>
              <p:spPr>
                <a:xfrm>
                  <a:off x="452979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487973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>
                  <a:spLocks noChangeAspect="1"/>
                </p:cNvSpPr>
                <p:nvPr/>
              </p:nvSpPr>
              <p:spPr>
                <a:xfrm>
                  <a:off x="522568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>
                  <a:spLocks noChangeAspect="1"/>
                </p:cNvSpPr>
                <p:nvPr/>
              </p:nvSpPr>
              <p:spPr>
                <a:xfrm>
                  <a:off x="557162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6" name="직사각형 35"/>
                <p:cNvSpPr>
                  <a:spLocks noChangeAspect="1"/>
                </p:cNvSpPr>
                <p:nvPr/>
              </p:nvSpPr>
              <p:spPr>
                <a:xfrm>
                  <a:off x="591757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>
                  <a:spLocks noChangeAspect="1"/>
                </p:cNvSpPr>
                <p:nvPr/>
              </p:nvSpPr>
              <p:spPr>
                <a:xfrm>
                  <a:off x="411294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>
                  <a:spLocks noChangeAspect="1"/>
                </p:cNvSpPr>
                <p:nvPr/>
              </p:nvSpPr>
              <p:spPr>
                <a:xfrm>
                  <a:off x="5153268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627734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>
                  <a:spLocks noChangeAspect="1"/>
                </p:cNvSpPr>
                <p:nvPr/>
              </p:nvSpPr>
              <p:spPr>
                <a:xfrm>
                  <a:off x="620493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3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127837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326418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387813" y="1974308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61651" y="20046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= ?</a:t>
                  </a:r>
                  <a:endParaRPr lang="ko-KR" altLang="en-US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980245" y="2465132"/>
                <a:ext cx="826043" cy="375111"/>
                <a:chOff x="4980245" y="2868992"/>
                <a:chExt cx="826043" cy="375111"/>
              </a:xfrm>
            </p:grpSpPr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5033734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379679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>
                  <a:spLocks noChangeAspect="1"/>
                </p:cNvSpPr>
                <p:nvPr/>
              </p:nvSpPr>
              <p:spPr>
                <a:xfrm>
                  <a:off x="5309670" y="299210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0245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493382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♠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432626" y="192719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75072" y="192781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직선 연결선 73"/>
            <p:cNvCxnSpPr>
              <a:cxnSpLocks noChangeAspect="1"/>
            </p:cNvCxnSpPr>
            <p:nvPr/>
          </p:nvCxnSpPr>
          <p:spPr>
            <a:xfrm rot="18900000">
              <a:off x="4305475" y="2935028"/>
              <a:ext cx="2160000" cy="2160000"/>
            </a:xfrm>
            <a:prstGeom prst="line">
              <a:avLst/>
            </a:prstGeom>
            <a:ln w="317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3740241" y="3503391"/>
              <a:ext cx="3238387" cy="1046691"/>
              <a:chOff x="3740241" y="3598641"/>
              <a:chExt cx="3238387" cy="104669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740241" y="4245222"/>
                <a:ext cx="3238387" cy="400110"/>
                <a:chOff x="3740241" y="4188072"/>
                <a:chExt cx="3238387" cy="400110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740241" y="4188072"/>
                  <a:ext cx="32383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  H  I  M  O  T  U  V  W  X  Y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3768963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2" name="직사각형 7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◆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5" name="그룹 74"/>
                <p:cNvGrpSpPr/>
                <p:nvPr/>
              </p:nvGrpSpPr>
              <p:grpSpPr>
                <a:xfrm>
                  <a:off x="5136518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6" name="직사각형 75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♥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3870292" y="3598641"/>
                <a:ext cx="3018776" cy="400110"/>
                <a:chOff x="3870292" y="3603721"/>
                <a:chExt cx="3018776" cy="40011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870292" y="3603721"/>
                  <a:ext cx="301877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   C   D   E   H   I   K   O   X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563555" y="3642697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9" name="직사각형 78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♣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5220598" y="3646830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82" name="직사각형 8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♠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09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579676" y="1450192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33930" y="1575868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검은 선 하나를 그어 </a:t>
            </a:r>
            <a:r>
              <a:rPr lang="ko-KR" altLang="en-US" sz="1000" smtClean="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로 만들자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0381" y="2290027"/>
            <a:ext cx="16385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188</a:t>
            </a:r>
            <a:endParaRPr lang="ko-KR" altLang="en-US" sz="720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3930" y="392239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단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선으로 숫자를 지우는 것은 불가능하다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1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674</Words>
  <Application>Microsoft Office PowerPoint</Application>
  <PresentationFormat>와이드스크린</PresentationFormat>
  <Paragraphs>434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4" baseType="lpstr">
      <vt:lpstr>HY중명조</vt:lpstr>
      <vt:lpstr>LAB디지털</vt:lpstr>
      <vt:lpstr>국립박물관문화재단클래식 Medium</vt:lpstr>
      <vt:lpstr>맑은 고딕</vt:lpstr>
      <vt:lpstr>배달의민족 도현</vt:lpstr>
      <vt:lpstr>배달의민족 연성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334</cp:revision>
  <dcterms:created xsi:type="dcterms:W3CDTF">2022-07-15T16:03:00Z</dcterms:created>
  <dcterms:modified xsi:type="dcterms:W3CDTF">2022-07-17T12:43:03Z</dcterms:modified>
</cp:coreProperties>
</file>