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3D4C09-C8CB-45BF-A164-36759BD951C2}" v="2" dt="2025-02-26T13:36:04.9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87"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gam Gupta" userId="f8197fd65e22b139" providerId="LiveId" clId="{533D4C09-C8CB-45BF-A164-36759BD951C2}"/>
    <pc:docChg chg="undo custSel modSld">
      <pc:chgData name="Sangam Gupta" userId="f8197fd65e22b139" providerId="LiveId" clId="{533D4C09-C8CB-45BF-A164-36759BD951C2}" dt="2025-02-26T13:54:35.850" v="482" actId="20577"/>
      <pc:docMkLst>
        <pc:docMk/>
      </pc:docMkLst>
      <pc:sldChg chg="modSp mod">
        <pc:chgData name="Sangam Gupta" userId="f8197fd65e22b139" providerId="LiveId" clId="{533D4C09-C8CB-45BF-A164-36759BD951C2}" dt="2025-02-26T13:38:11.126" v="479" actId="27636"/>
        <pc:sldMkLst>
          <pc:docMk/>
          <pc:sldMk cId="953325580" sldId="256"/>
        </pc:sldMkLst>
        <pc:spChg chg="mod">
          <ac:chgData name="Sangam Gupta" userId="f8197fd65e22b139" providerId="LiveId" clId="{533D4C09-C8CB-45BF-A164-36759BD951C2}" dt="2025-02-26T13:38:11.126" v="479" actId="27636"/>
          <ac:spMkLst>
            <pc:docMk/>
            <pc:sldMk cId="953325580" sldId="256"/>
            <ac:spMk id="2" creationId="{A8A11E26-4C38-41A6-9857-11032CEECD80}"/>
          </ac:spMkLst>
        </pc:spChg>
        <pc:spChg chg="mod">
          <ac:chgData name="Sangam Gupta" userId="f8197fd65e22b139" providerId="LiveId" clId="{533D4C09-C8CB-45BF-A164-36759BD951C2}" dt="2025-02-26T13:15:32.744" v="444" actId="20577"/>
          <ac:spMkLst>
            <pc:docMk/>
            <pc:sldMk cId="953325580" sldId="256"/>
            <ac:spMk id="4" creationId="{00000000-0000-0000-0000-000000000000}"/>
          </ac:spMkLst>
        </pc:spChg>
      </pc:sldChg>
      <pc:sldChg chg="modSp mod">
        <pc:chgData name="Sangam Gupta" userId="f8197fd65e22b139" providerId="LiveId" clId="{533D4C09-C8CB-45BF-A164-36759BD951C2}" dt="2025-02-26T13:14:25.109" v="437" actId="207"/>
        <pc:sldMkLst>
          <pc:docMk/>
          <pc:sldMk cId="1186421160" sldId="262"/>
        </pc:sldMkLst>
        <pc:spChg chg="mod">
          <ac:chgData name="Sangam Gupta" userId="f8197fd65e22b139" providerId="LiveId" clId="{533D4C09-C8CB-45BF-A164-36759BD951C2}" dt="2025-02-26T13:14:25.109" v="437" actId="207"/>
          <ac:spMkLst>
            <pc:docMk/>
            <pc:sldMk cId="1186421160" sldId="262"/>
            <ac:spMk id="2" creationId="{8FEE4A9C-3F57-7DA7-91FD-715C3FB47F93}"/>
          </ac:spMkLst>
        </pc:spChg>
      </pc:sldChg>
      <pc:sldChg chg="modSp mod">
        <pc:chgData name="Sangam Gupta" userId="f8197fd65e22b139" providerId="LiveId" clId="{533D4C09-C8CB-45BF-A164-36759BD951C2}" dt="2025-02-26T13:54:35.850" v="482" actId="20577"/>
        <pc:sldMkLst>
          <pc:docMk/>
          <pc:sldMk cId="3210358481" sldId="263"/>
        </pc:sldMkLst>
        <pc:spChg chg="mod">
          <ac:chgData name="Sangam Gupta" userId="f8197fd65e22b139" providerId="LiveId" clId="{533D4C09-C8CB-45BF-A164-36759BD951C2}" dt="2025-02-26T13:54:35.850" v="482" actId="20577"/>
          <ac:spMkLst>
            <pc:docMk/>
            <pc:sldMk cId="3210358481" sldId="263"/>
            <ac:spMk id="2" creationId="{E041FD9D-DF07-9C37-1E61-1D920E0EF1D4}"/>
          </ac:spMkLst>
        </pc:spChg>
      </pc:sldChg>
      <pc:sldChg chg="modSp mod">
        <pc:chgData name="Sangam Gupta" userId="f8197fd65e22b139" providerId="LiveId" clId="{533D4C09-C8CB-45BF-A164-36759BD951C2}" dt="2025-02-26T13:14:52.715" v="439" actId="255"/>
        <pc:sldMkLst>
          <pc:docMk/>
          <pc:sldMk cId="3202024527" sldId="265"/>
        </pc:sldMkLst>
        <pc:spChg chg="mod">
          <ac:chgData name="Sangam Gupta" userId="f8197fd65e22b139" providerId="LiveId" clId="{533D4C09-C8CB-45BF-A164-36759BD951C2}" dt="2025-02-26T13:14:52.715" v="439" actId="255"/>
          <ac:spMkLst>
            <pc:docMk/>
            <pc:sldMk cId="3202024527" sldId="265"/>
            <ac:spMk id="2" creationId="{C4FFAF3C-BA60-9181-132C-C36C403AAEA7}"/>
          </ac:spMkLst>
        </pc:spChg>
      </pc:sldChg>
      <pc:sldChg chg="modSp mod">
        <pc:chgData name="Sangam Gupta" userId="f8197fd65e22b139" providerId="LiveId" clId="{533D4C09-C8CB-45BF-A164-36759BD951C2}" dt="2025-02-26T13:15:15.761" v="442" actId="255"/>
        <pc:sldMkLst>
          <pc:docMk/>
          <pc:sldMk cId="614882681" sldId="2146847055"/>
        </pc:sldMkLst>
        <pc:spChg chg="mod">
          <ac:chgData name="Sangam Gupta" userId="f8197fd65e22b139" providerId="LiveId" clId="{533D4C09-C8CB-45BF-A164-36759BD951C2}" dt="2025-02-26T13:15:15.761" v="442" actId="255"/>
          <ac:spMkLst>
            <pc:docMk/>
            <pc:sldMk cId="614882681" sldId="2146847055"/>
            <ac:spMk id="3" creationId="{A6638FD1-D00E-E75B-705C-564F06D93D7B}"/>
          </ac:spMkLst>
        </pc:spChg>
      </pc:sldChg>
      <pc:sldChg chg="modSp mod">
        <pc:chgData name="Sangam Gupta" userId="f8197fd65e22b139" providerId="LiveId" clId="{533D4C09-C8CB-45BF-A164-36759BD951C2}" dt="2025-02-26T13:26:58.968" v="449" actId="20577"/>
        <pc:sldMkLst>
          <pc:docMk/>
          <pc:sldMk cId="3819043843" sldId="2146847057"/>
        </pc:sldMkLst>
        <pc:spChg chg="mod">
          <ac:chgData name="Sangam Gupta" userId="f8197fd65e22b139" providerId="LiveId" clId="{533D4C09-C8CB-45BF-A164-36759BD951C2}" dt="2025-02-26T13:26:58.968" v="449" actId="20577"/>
          <ac:spMkLst>
            <pc:docMk/>
            <pc:sldMk cId="3819043843" sldId="2146847057"/>
            <ac:spMk id="3" creationId="{AB679E23-F86A-AFA9-FE9C-7F5A518E8198}"/>
          </ac:spMkLst>
        </pc:spChg>
      </pc:sldChg>
      <pc:sldChg chg="addSp delSp modSp mod">
        <pc:chgData name="Sangam Gupta" userId="f8197fd65e22b139" providerId="LiveId" clId="{533D4C09-C8CB-45BF-A164-36759BD951C2}" dt="2025-02-26T13:37:01.235" v="477" actId="1076"/>
        <pc:sldMkLst>
          <pc:docMk/>
          <pc:sldMk cId="2083715239" sldId="2146847060"/>
        </pc:sldMkLst>
        <pc:spChg chg="del mod">
          <ac:chgData name="Sangam Gupta" userId="f8197fd65e22b139" providerId="LiveId" clId="{533D4C09-C8CB-45BF-A164-36759BD951C2}" dt="2025-02-26T13:36:04.951" v="452" actId="931"/>
          <ac:spMkLst>
            <pc:docMk/>
            <pc:sldMk cId="2083715239" sldId="2146847060"/>
            <ac:spMk id="3" creationId="{805D7125-AC62-752D-6E68-9EB88BCC631C}"/>
          </ac:spMkLst>
        </pc:spChg>
        <pc:picChg chg="add mod">
          <ac:chgData name="Sangam Gupta" userId="f8197fd65e22b139" providerId="LiveId" clId="{533D4C09-C8CB-45BF-A164-36759BD951C2}" dt="2025-02-26T13:36:43.052" v="471" actId="1076"/>
          <ac:picMkLst>
            <pc:docMk/>
            <pc:sldMk cId="2083715239" sldId="2146847060"/>
            <ac:picMk id="5" creationId="{8156DAC8-21ED-D589-F787-6BF23BC25D4A}"/>
          </ac:picMkLst>
        </pc:picChg>
        <pc:picChg chg="add mod">
          <ac:chgData name="Sangam Gupta" userId="f8197fd65e22b139" providerId="LiveId" clId="{533D4C09-C8CB-45BF-A164-36759BD951C2}" dt="2025-02-26T13:37:01.235" v="477" actId="1076"/>
          <ac:picMkLst>
            <pc:docMk/>
            <pc:sldMk cId="2083715239" sldId="2146847060"/>
            <ac:picMk id="7" creationId="{1EC12BFF-703A-CA67-BFDF-2C20B09190AC}"/>
          </ac:picMkLst>
        </pc:picChg>
        <pc:picChg chg="add mod">
          <ac:chgData name="Sangam Gupta" userId="f8197fd65e22b139" providerId="LiveId" clId="{533D4C09-C8CB-45BF-A164-36759BD951C2}" dt="2025-02-26T13:36:59.516" v="476" actId="1076"/>
          <ac:picMkLst>
            <pc:docMk/>
            <pc:sldMk cId="2083715239" sldId="2146847060"/>
            <ac:picMk id="9" creationId="{EF27E178-540B-087B-9FD5-E286EC450DE5}"/>
          </ac:picMkLst>
        </pc:picChg>
      </pc:sldChg>
      <pc:sldChg chg="modSp mod">
        <pc:chgData name="Sangam Gupta" userId="f8197fd65e22b139" providerId="LiveId" clId="{533D4C09-C8CB-45BF-A164-36759BD951C2}" dt="2025-02-26T13:25:48.519" v="448" actId="255"/>
        <pc:sldMkLst>
          <pc:docMk/>
          <pc:sldMk cId="2230664768" sldId="2146847061"/>
        </pc:sldMkLst>
        <pc:spChg chg="mod">
          <ac:chgData name="Sangam Gupta" userId="f8197fd65e22b139" providerId="LiveId" clId="{533D4C09-C8CB-45BF-A164-36759BD951C2}" dt="2025-02-26T13:25:48.519" v="448" actId="255"/>
          <ac:spMkLst>
            <pc:docMk/>
            <pc:sldMk cId="2230664768" sldId="2146847061"/>
            <ac:spMk id="3" creationId="{51A299DD-46FA-7866-41D8-C1BFCC2F69DD}"/>
          </ac:spMkLst>
        </pc:spChg>
      </pc:sldChg>
      <pc:sldChg chg="modSp mod">
        <pc:chgData name="Sangam Gupta" userId="f8197fd65e22b139" providerId="LiveId" clId="{533D4C09-C8CB-45BF-A164-36759BD951C2}" dt="2025-02-26T13:15:05.186" v="441" actId="255"/>
        <pc:sldMkLst>
          <pc:docMk/>
          <pc:sldMk cId="4233882376" sldId="2146847062"/>
        </pc:sldMkLst>
        <pc:spChg chg="mod">
          <ac:chgData name="Sangam Gupta" userId="f8197fd65e22b139" providerId="LiveId" clId="{533D4C09-C8CB-45BF-A164-36759BD951C2}" dt="2025-02-26T13:15:05.186" v="441" actId="255"/>
          <ac:spMkLst>
            <pc:docMk/>
            <pc:sldMk cId="4233882376" sldId="2146847062"/>
            <ac:spMk id="3" creationId="{D4974547-DF1B-77BB-E545-9344EDB9AD3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angam-Gupta-f/CyberSecurity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Sangam Gupta</a:t>
            </a:r>
          </a:p>
          <a:p>
            <a:r>
              <a:rPr lang="en-US" sz="2000" b="1" dirty="0">
                <a:solidFill>
                  <a:schemeClr val="accent1">
                    <a:lumMod val="75000"/>
                  </a:schemeClr>
                </a:solidFill>
                <a:latin typeface="Arial"/>
                <a:cs typeface="Arial"/>
              </a:rPr>
              <a:t>Student Name : Sangam Gupta</a:t>
            </a:r>
          </a:p>
          <a:p>
            <a:r>
              <a:rPr lang="en-US" sz="2000" b="1" dirty="0">
                <a:solidFill>
                  <a:schemeClr val="accent1">
                    <a:lumMod val="75000"/>
                  </a:schemeClr>
                </a:solidFill>
                <a:latin typeface="Arial"/>
                <a:cs typeface="Arial"/>
              </a:rPr>
              <a:t>College Name &amp; Department : Dr. Ambedkar Institute of Technology for Handicapped Kanpur, Electronics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42900" indent="-342900">
              <a:buFont typeface="+mj-lt"/>
              <a:buAutoNum type="arabicPeriod"/>
            </a:pPr>
            <a:r>
              <a:rPr lang="en-IN" sz="2800" b="1" i="0" dirty="0">
                <a:solidFill>
                  <a:schemeClr val="tx1"/>
                </a:solidFill>
                <a:effectLst/>
                <a:latin typeface="Inter"/>
              </a:rPr>
              <a:t>Quantum Steganography</a:t>
            </a:r>
          </a:p>
          <a:p>
            <a:pPr marL="342900" indent="-342900">
              <a:buFont typeface="+mj-lt"/>
              <a:buAutoNum type="arabicPeriod"/>
            </a:pPr>
            <a:r>
              <a:rPr lang="en-IN" sz="2800" b="1" i="0" dirty="0">
                <a:solidFill>
                  <a:schemeClr val="tx1"/>
                </a:solidFill>
                <a:effectLst/>
                <a:latin typeface="Inter"/>
              </a:rPr>
              <a:t>Multi-Layer and Multi-Modal Steganography</a:t>
            </a:r>
          </a:p>
          <a:p>
            <a:pPr marL="342900" indent="-342900">
              <a:buFont typeface="+mj-lt"/>
              <a:buAutoNum type="arabicPeriod"/>
            </a:pPr>
            <a:r>
              <a:rPr lang="en-IN" sz="2800" b="1" i="0" dirty="0">
                <a:solidFill>
                  <a:schemeClr val="tx1"/>
                </a:solidFill>
                <a:effectLst/>
                <a:latin typeface="Inter"/>
              </a:rPr>
              <a:t>Real-Time Steganography</a:t>
            </a:r>
          </a:p>
          <a:p>
            <a:pPr marL="0" indent="0">
              <a:buNone/>
            </a:pPr>
            <a:endParaRPr lang="en-US" sz="2800" dirty="0">
              <a:solidFill>
                <a:schemeClr val="tx1"/>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b="0" i="0" dirty="0">
                <a:solidFill>
                  <a:schemeClr val="tx1"/>
                </a:solidFill>
                <a:effectLst/>
                <a:latin typeface="Inter"/>
              </a:rPr>
              <a:t>The problem statement for </a:t>
            </a:r>
            <a:r>
              <a:rPr lang="en-US" sz="3200" b="1" i="0" dirty="0">
                <a:solidFill>
                  <a:schemeClr val="tx1"/>
                </a:solidFill>
                <a:effectLst/>
                <a:latin typeface="Inter"/>
              </a:rPr>
              <a:t>"Secure Data Hiding in Image Using Steganography"</a:t>
            </a:r>
            <a:r>
              <a:rPr lang="en-US" sz="3200" b="0" i="0" dirty="0">
                <a:solidFill>
                  <a:schemeClr val="tx1"/>
                </a:solidFill>
                <a:effectLst/>
                <a:latin typeface="Inter"/>
              </a:rPr>
              <a:t> revolves around the challenges and requirements of embedding sensitive or confidential information within digital images in a way that ensures </a:t>
            </a:r>
            <a:r>
              <a:rPr lang="en-US" sz="3200" b="1" i="0" dirty="0">
                <a:solidFill>
                  <a:schemeClr val="tx1"/>
                </a:solidFill>
                <a:effectLst/>
                <a:latin typeface="Inter"/>
              </a:rPr>
              <a:t>security</a:t>
            </a:r>
            <a:r>
              <a:rPr lang="en-US" sz="3200" b="0" i="0" dirty="0">
                <a:solidFill>
                  <a:schemeClr val="tx1"/>
                </a:solidFill>
                <a:effectLst/>
                <a:latin typeface="Inter"/>
              </a:rPr>
              <a:t>, </a:t>
            </a:r>
            <a:r>
              <a:rPr lang="en-US" sz="3200" b="1" i="0" dirty="0">
                <a:solidFill>
                  <a:schemeClr val="tx1"/>
                </a:solidFill>
                <a:effectLst/>
                <a:latin typeface="Inter"/>
              </a:rPr>
              <a:t>privacy</a:t>
            </a:r>
            <a:r>
              <a:rPr lang="en-US" sz="3200" b="0" i="0" dirty="0">
                <a:solidFill>
                  <a:schemeClr val="tx1"/>
                </a:solidFill>
                <a:effectLst/>
                <a:latin typeface="Inter"/>
              </a:rPr>
              <a:t>, and </a:t>
            </a:r>
            <a:r>
              <a:rPr lang="en-US" sz="3200" b="1" i="0" dirty="0">
                <a:solidFill>
                  <a:schemeClr val="tx1"/>
                </a:solidFill>
                <a:effectLst/>
                <a:latin typeface="Inter"/>
              </a:rPr>
              <a:t>undetectability</a:t>
            </a:r>
            <a:r>
              <a:rPr lang="en-US" sz="3200" b="0" i="0" dirty="0">
                <a:solidFill>
                  <a:schemeClr val="tx1"/>
                </a:solidFill>
                <a:effectLst/>
                <a:latin typeface="Inter"/>
              </a:rPr>
              <a:t>, while maintaining the </a:t>
            </a:r>
            <a:r>
              <a:rPr lang="en-US" sz="3200" b="1" i="0" dirty="0">
                <a:solidFill>
                  <a:schemeClr val="tx1"/>
                </a:solidFill>
                <a:effectLst/>
                <a:latin typeface="Inter"/>
              </a:rPr>
              <a:t>quality</a:t>
            </a:r>
            <a:r>
              <a:rPr lang="en-US" sz="3200" b="0" i="0" dirty="0">
                <a:solidFill>
                  <a:schemeClr val="tx1"/>
                </a:solidFill>
                <a:effectLst/>
                <a:latin typeface="Inter"/>
              </a:rPr>
              <a:t> and </a:t>
            </a:r>
            <a:r>
              <a:rPr lang="en-US" sz="3200" b="1" i="0" dirty="0">
                <a:solidFill>
                  <a:schemeClr val="tx1"/>
                </a:solidFill>
                <a:effectLst/>
                <a:latin typeface="Inter"/>
              </a:rPr>
              <a:t>integrity</a:t>
            </a:r>
            <a:r>
              <a:rPr lang="en-US" sz="3200" b="0" i="0" dirty="0">
                <a:solidFill>
                  <a:schemeClr val="tx1"/>
                </a:solidFill>
                <a:effectLst/>
                <a:latin typeface="Inter"/>
              </a:rPr>
              <a:t> of the original image.</a:t>
            </a:r>
            <a:endParaRPr lang="en-IN" dirty="0">
              <a:solidFill>
                <a:schemeClr val="tx1"/>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943100"/>
            <a:ext cx="11613485" cy="1672951"/>
          </a:xfrm>
        </p:spPr>
        <p:txBody>
          <a:bodyPr vert="horz" lIns="91440" tIns="45720" rIns="91440" bIns="45720" rtlCol="0" anchor="ctr">
            <a:noAutofit/>
          </a:bodyPr>
          <a:lstStyle/>
          <a:p>
            <a:pPr marL="342900" indent="-342900">
              <a:buFont typeface="+mj-lt"/>
              <a:buAutoNum type="arabicPeriod"/>
            </a:pPr>
            <a:r>
              <a:rPr lang="en-IN" sz="2800" b="1" dirty="0"/>
              <a:t>Software</a:t>
            </a:r>
            <a:r>
              <a:rPr lang="en-IN" sz="2800" b="1"/>
              <a:t>: PyCharm</a:t>
            </a:r>
            <a:endParaRPr lang="en-IN" sz="2800" b="1" dirty="0"/>
          </a:p>
          <a:p>
            <a:pPr marL="342900" indent="-342900">
              <a:buFont typeface="+mj-lt"/>
              <a:buAutoNum type="arabicPeriod"/>
            </a:pPr>
            <a:r>
              <a:rPr lang="en-IN" sz="2800" b="1" dirty="0"/>
              <a:t>Module: Cv2, </a:t>
            </a:r>
            <a:r>
              <a:rPr lang="en-IN" sz="2800" b="1" dirty="0" err="1"/>
              <a:t>os</a:t>
            </a:r>
            <a:endParaRPr lang="en-IN" sz="2800" b="1" dirty="0"/>
          </a:p>
          <a:p>
            <a:pPr marL="342900" indent="-342900">
              <a:buFont typeface="+mj-lt"/>
              <a:buAutoNum type="arabicPeriod"/>
            </a:pPr>
            <a:r>
              <a:rPr lang="en-IN" sz="2800" b="1" dirty="0"/>
              <a:t>Steganography</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651000"/>
            <a:ext cx="11029615" cy="1987550"/>
          </a:xfrm>
        </p:spPr>
        <p:txBody>
          <a:bodyPr>
            <a:normAutofit/>
          </a:bodyPr>
          <a:lstStyle/>
          <a:p>
            <a:pPr marL="342900" indent="-342900">
              <a:buFont typeface="+mj-lt"/>
              <a:buAutoNum type="arabicPeriod"/>
            </a:pPr>
            <a:r>
              <a:rPr lang="en-IN" sz="2800" dirty="0">
                <a:solidFill>
                  <a:srgbClr val="0F0F0F"/>
                </a:solidFill>
              </a:rPr>
              <a:t>Provide High Security For Hiding Secret Message.</a:t>
            </a:r>
          </a:p>
          <a:p>
            <a:pPr marL="342900" indent="-342900">
              <a:buFont typeface="+mj-lt"/>
              <a:buAutoNum type="arabicPeriod"/>
            </a:pPr>
            <a:r>
              <a:rPr lang="en-IN" sz="2800" dirty="0">
                <a:solidFill>
                  <a:srgbClr val="0F0F0F"/>
                </a:solidFill>
              </a:rPr>
              <a:t>Easy operation.</a:t>
            </a:r>
          </a:p>
          <a:p>
            <a:pPr marL="342900" indent="-342900">
              <a:buFont typeface="+mj-lt"/>
              <a:buAutoNum type="arabicPeriod"/>
            </a:pPr>
            <a:r>
              <a:rPr lang="en-IN" sz="2800" dirty="0">
                <a:solidFill>
                  <a:srgbClr val="0F0F0F"/>
                </a:solidFill>
              </a:rPr>
              <a:t>Reflect fundamental concepts of cyber security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IN" sz="2800" dirty="0"/>
              <a:t>Army</a:t>
            </a:r>
          </a:p>
          <a:p>
            <a:r>
              <a:rPr lang="en-IN" sz="2800" dirty="0"/>
              <a:t>Organizations</a:t>
            </a:r>
          </a:p>
          <a:p>
            <a:r>
              <a:rPr lang="en-IN" sz="2800" dirty="0"/>
              <a:t>Personal Use</a:t>
            </a:r>
          </a:p>
          <a:p>
            <a:r>
              <a:rPr lang="en-IN" sz="2800" dirty="0"/>
              <a:t>Police Station</a:t>
            </a:r>
          </a:p>
          <a:p>
            <a:endParaRPr lang="en-IN" sz="28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8156DAC8-21ED-D589-F787-6BF23BC25D4A}"/>
              </a:ext>
            </a:extLst>
          </p:cNvPr>
          <p:cNvPicPr>
            <a:picLocks noGrp="1" noChangeAspect="1"/>
          </p:cNvPicPr>
          <p:nvPr>
            <p:ph idx="1"/>
          </p:nvPr>
        </p:nvPicPr>
        <p:blipFill>
          <a:blip r:embed="rId2"/>
          <a:stretch>
            <a:fillRect/>
          </a:stretch>
        </p:blipFill>
        <p:spPr>
          <a:xfrm>
            <a:off x="720892" y="1232452"/>
            <a:ext cx="5230779" cy="2942313"/>
          </a:xfrm>
        </p:spPr>
      </p:pic>
      <p:pic>
        <p:nvPicPr>
          <p:cNvPr id="7" name="Picture 6" descr="A screenshot of a computer&#10;&#10;AI-generated content may be incorrect.">
            <a:extLst>
              <a:ext uri="{FF2B5EF4-FFF2-40B4-BE49-F238E27FC236}">
                <a16:creationId xmlns:a16="http://schemas.microsoft.com/office/drawing/2014/main" id="{1EC12BFF-703A-CA67-BFDF-2C20B09190AC}"/>
              </a:ext>
            </a:extLst>
          </p:cNvPr>
          <p:cNvPicPr>
            <a:picLocks noChangeAspect="1"/>
          </p:cNvPicPr>
          <p:nvPr/>
        </p:nvPicPr>
        <p:blipFill>
          <a:blip r:embed="rId3"/>
          <a:stretch>
            <a:fillRect/>
          </a:stretch>
        </p:blipFill>
        <p:spPr>
          <a:xfrm>
            <a:off x="6248876" y="1232452"/>
            <a:ext cx="5461000" cy="2904528"/>
          </a:xfrm>
          <a:prstGeom prst="rect">
            <a:avLst/>
          </a:prstGeom>
        </p:spPr>
      </p:pic>
      <p:pic>
        <p:nvPicPr>
          <p:cNvPr id="9" name="Picture 8" descr="A screenshot of a computer">
            <a:extLst>
              <a:ext uri="{FF2B5EF4-FFF2-40B4-BE49-F238E27FC236}">
                <a16:creationId xmlns:a16="http://schemas.microsoft.com/office/drawing/2014/main" id="{EF27E178-540B-087B-9FD5-E286EC450DE5}"/>
              </a:ext>
            </a:extLst>
          </p:cNvPr>
          <p:cNvPicPr>
            <a:picLocks noChangeAspect="1"/>
          </p:cNvPicPr>
          <p:nvPr/>
        </p:nvPicPr>
        <p:blipFill>
          <a:blip r:embed="rId4"/>
          <a:stretch>
            <a:fillRect/>
          </a:stretch>
        </p:blipFill>
        <p:spPr>
          <a:xfrm>
            <a:off x="3890640" y="4222895"/>
            <a:ext cx="4410720" cy="248103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800" dirty="0"/>
              <a:t>The project </a:t>
            </a:r>
            <a:r>
              <a:rPr lang="en-US" sz="2800" b="1" dirty="0"/>
              <a:t>"Secure Data Hiding in Image Using Steganography"</a:t>
            </a:r>
            <a:r>
              <a:rPr lang="en-US" sz="2800" dirty="0"/>
              <a:t> successfully demonstrates an efficient and secure method of concealing sensitive information within digital images. By leveraging steganographic techniques, the project ensures data confidentiality while maintaining the integrity of the cover image. The proposed approach minimizes visual distortions, making it difficult for unauthorized individuals to detect hidden messages.</a:t>
            </a:r>
            <a:endParaRPr lang="en-IN" sz="28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dirty="0">
                <a:hlinkClick r:id="rId2"/>
              </a:rPr>
              <a:t>https://github.com/Sangam-Gupta-f/CyberSecurityProject</a:t>
            </a:r>
            <a:endParaRPr lang="en-IN" sz="2800"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507</TotalTime>
  <Words>234</Words>
  <Application>Microsoft Office PowerPoint</Application>
  <PresentationFormat>Widescreen</PresentationFormat>
  <Paragraphs>41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Inter</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Sangam Gupta</cp:lastModifiedBy>
  <cp:revision>25</cp:revision>
  <dcterms:created xsi:type="dcterms:W3CDTF">2021-05-26T16:50:10Z</dcterms:created>
  <dcterms:modified xsi:type="dcterms:W3CDTF">2025-02-26T13:54:40Z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