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3" r:id="rId5"/>
    <p:sldId id="275" r:id="rId6"/>
    <p:sldId id="277" r:id="rId7"/>
    <p:sldId id="279" r:id="rId8"/>
    <p:sldId id="274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microsoft.com/office/2018/10/relationships/authors" Target="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800B-4E9F-7C3A-3761-6DC9AD00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Sangam</a:t>
            </a:r>
            <a:r>
              <a:rPr lang="en-IN" dirty="0"/>
              <a:t> </a:t>
            </a:r>
            <a:r>
              <a:rPr lang="en-IN" dirty="0" err="1"/>
              <a:t>Joshna</a:t>
            </a:r>
            <a:r>
              <a:rPr lang="en-IN" dirty="0"/>
              <a:t> 217Z1A1252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A8E42-0230-366C-6848-AD4CC19E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3042591"/>
            <a:ext cx="7470648" cy="3296563"/>
          </a:xfrm>
        </p:spPr>
        <p:txBody>
          <a:bodyPr/>
          <a:lstStyle/>
          <a:p>
            <a:r>
              <a:rPr lang="en-IN" dirty="0"/>
              <a:t>NAME : </a:t>
            </a:r>
            <a:r>
              <a:rPr lang="en-IN" dirty="0" err="1"/>
              <a:t>Sangam</a:t>
            </a:r>
            <a:r>
              <a:rPr lang="en-IN" dirty="0"/>
              <a:t> </a:t>
            </a:r>
            <a:r>
              <a:rPr lang="en-IN" dirty="0" err="1"/>
              <a:t>Joshna</a:t>
            </a:r>
            <a:endParaRPr lang="en-IN" dirty="0"/>
          </a:p>
          <a:p>
            <a:r>
              <a:rPr lang="en-IN" dirty="0"/>
              <a:t>SEC : IT</a:t>
            </a:r>
          </a:p>
          <a:p>
            <a:r>
              <a:rPr lang="en-IN" dirty="0"/>
              <a:t>ROLL NO : 217Z1A1252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14098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36980"/>
              </p:ext>
            </p:extLst>
          </p:nvPr>
        </p:nvGraphicFramePr>
        <p:xfrm>
          <a:off x="843280" y="5212080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39BE-35C5-CFB3-E679-0E6017AF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6EE7D-5024-363E-E466-08603C90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47" y="2774700"/>
            <a:ext cx="7470648" cy="32965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18E69F-D1C8-FC81-16EB-AE197710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385BF-6191-4AA4-7B42-9A154F191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407727"/>
            <a:ext cx="4754880" cy="2057400"/>
          </a:xfrm>
        </p:spPr>
        <p:txBody>
          <a:bodyPr/>
          <a:lstStyle/>
          <a:p>
            <a:r>
              <a:rPr lang="en-IN" dirty="0"/>
              <a:t>SANGAM JOSHNA</a:t>
            </a:r>
          </a:p>
          <a:p>
            <a:r>
              <a:rPr lang="en-IN" dirty="0"/>
              <a:t>217Z1A1252</a:t>
            </a:r>
          </a:p>
          <a:p>
            <a:r>
              <a:rPr lang="en-IN" dirty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1343</TotalTime>
  <Words>126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WEEKLY PROGRESS REPORT - 2</vt:lpstr>
      <vt:lpstr>STATUS SUMMARY</vt:lpstr>
      <vt:lpstr>PROGRESS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Sangam Jyoshna</cp:lastModifiedBy>
  <cp:revision>6</cp:revision>
  <dcterms:created xsi:type="dcterms:W3CDTF">2024-05-26T06:57:35Z</dcterms:created>
  <dcterms:modified xsi:type="dcterms:W3CDTF">2024-06-02T15:45:46Z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