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27B28-6D41-64C7-D68E-8963A66C4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902CB-7E92-E58B-BD5E-9004E4CCD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95852-1989-9EDA-2556-FF3DD310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1B61-EC16-477A-AAD3-7CE1233BEC54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116F2-0BB1-3B2E-0552-4370A666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CCC48-6B18-BEE3-DA10-065E8C39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57D-636B-403F-B1F5-AA6B638AB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26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39A0-C586-EB3B-8EEA-F2386610A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E96F8-E75F-21BB-D0E0-7464345B9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50CC1-AC32-2DBB-EB65-5747A0C7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1B61-EC16-477A-AAD3-7CE1233BEC54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2A73-5B0B-B47A-9C13-9A9E65B9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2BE6B-7F24-B544-FF16-ABD64812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57D-636B-403F-B1F5-AA6B638AB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33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54044-8D64-6450-3BA3-7452B49B6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A1E6B-6EA7-764E-20CD-ACB04E25F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2B72E-E541-8017-FE94-60C79A80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1B61-EC16-477A-AAD3-7CE1233BEC54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D14A3-F43D-6E9C-D068-7E85003A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BDF7-4FB0-0C7A-C3D8-4F03F4A0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57D-636B-403F-B1F5-AA6B638AB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10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E734-42FA-F2C6-B1AD-D9DD1424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6C459-DD59-C130-E8D8-40A040FDD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DC5BA-6495-D1B2-46D2-4E87373F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1B61-EC16-477A-AAD3-7CE1233BEC54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100F2-82A0-AE1D-06E3-B90D68C3E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5E44-B715-2B21-D111-EE61ED2B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57D-636B-403F-B1F5-AA6B638AB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1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D746-0DEF-40CD-F579-4BD2ADCF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AC181-FC99-5CAA-5D9B-863584239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49BDA-A50E-8E92-169F-A52ED617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1B61-EC16-477A-AAD3-7CE1233BEC54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0EADB-0192-9243-45B2-BA117B21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3F328-DE14-4059-19D7-C22C4D58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57D-636B-403F-B1F5-AA6B638AB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43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CAB3-A911-D87D-78D5-822FE488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0651-67FF-CEB1-664C-A2B890ABD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FDE26-2EF1-AF52-E85A-8D25E8FCE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C59D3-E476-E50D-FC29-EC345903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1B61-EC16-477A-AAD3-7CE1233BEC54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9AB5F-E05D-5B08-50A0-98D2E2E0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37FE7-EDC8-AA26-1735-04F1F42D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57D-636B-403F-B1F5-AA6B638AB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02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C05D-142A-2894-DD38-B932B1D0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E465-6932-B404-8913-D7A7E99E3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1CEB5-EEC1-929D-7789-5BCB33792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2AEA7-EE91-F820-F39D-EB865EFFF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78E1A-EA49-1CF3-BC4F-2B0D73601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70CC56-D32B-0DA3-C61F-0B32C1428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1B61-EC16-477A-AAD3-7CE1233BEC54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D636A-AA63-25BA-04F3-EB6B33A2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601EA-8A2A-629E-7295-13896701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57D-636B-403F-B1F5-AA6B638AB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97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6C13-76AD-C0A8-B9F5-FA792BBB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B2EB5-D74D-C066-C569-B073D873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1B61-EC16-477A-AAD3-7CE1233BEC54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76AA1-4BC8-129C-D878-E02DBEF5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E9A4A-F114-4A4D-E0E8-9CF6217E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57D-636B-403F-B1F5-AA6B638AB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44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95B0E-F75D-6887-E9DD-F90CA7B5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1B61-EC16-477A-AAD3-7CE1233BEC54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1550A-AD18-D342-10C1-A080EABB4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1D093-B774-BC9C-4D8B-59A6EDBA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57D-636B-403F-B1F5-AA6B638AB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21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504C-3A77-FCA0-6FC1-D9134CE48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2EDF-037F-8178-598E-0E52FCFAD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0BAAD-3EED-3AD9-BD7F-DFADE2D43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A632-1C41-0184-B9D6-A15F0FE1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1B61-EC16-477A-AAD3-7CE1233BEC54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57D0C-8E2A-D664-660A-CCC19694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C9E9F-0031-EE61-25D2-D8BB8808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57D-636B-403F-B1F5-AA6B638AB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0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C5EF-E48D-4228-CD51-4D684454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1FE3A3-97A4-3D0A-6CC8-B8D734707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87A5D-53E9-B0A9-78F5-1F2A6C4F1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DE147-1B31-0C78-D456-FBE8EB7F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1B61-EC16-477A-AAD3-7CE1233BEC54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87EA0-1776-4CA5-880E-C9B0E90B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50FC3-9463-F99C-7E0F-AF802655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5757D-636B-403F-B1F5-AA6B638AB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1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AF344-5FC2-8128-0086-FCF11BBE0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17524-A62D-92BC-BE20-C4E165033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E6DA-0A43-4764-FE52-47E45C3C5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11B61-EC16-477A-AAD3-7CE1233BEC54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C0277-FD66-304B-6CED-E222677ED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F0498-F024-BA1B-A41F-CE615843B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5757D-636B-403F-B1F5-AA6B638AB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1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5F8372-BD34-A7BD-9215-54B3A43CF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55" y="961680"/>
            <a:ext cx="11031489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2024-12-13T11:24:10Z</dcterms:created>
  <dcterms:modified xsi:type="dcterms:W3CDTF">2024-12-13T11:25:27Z</dcterms:modified>
</cp:coreProperties>
</file>