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70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7" d="100"/>
          <a:sy n="87" d="100"/>
        </p:scale>
        <p:origin x="-499" y="-58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 SANGAMITHRA  I</a:t>
            </a:r>
            <a:endParaRPr lang="en-US" sz="2400" dirty="0"/>
          </a:p>
          <a:p>
            <a:r>
              <a:rPr lang="en-US" sz="2400" dirty="0"/>
              <a:t>REGISTER NO     :   312209231</a:t>
            </a:r>
            <a:endParaRPr lang="en-US" sz="2400" dirty="0"/>
          </a:p>
          <a:p>
            <a:r>
              <a:rPr lang="en-US" sz="2400" dirty="0"/>
              <a:t>DEPARTMENT    :   B.COM BANK MANAGEMENT</a:t>
            </a:r>
            <a:endParaRPr lang="en-US" sz="2400" dirty="0"/>
          </a:p>
          <a:p>
            <a:r>
              <a:rPr lang="en-US" sz="2400" dirty="0"/>
              <a:t>COLLEGE             :   ANNA ADARSH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828800" y="1371600"/>
            <a:ext cx="6142990" cy="4255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v"/>
            </a:pPr>
            <a:r>
              <a:rPr lang="en-US" b="1"/>
              <a:t> DATA COLLECTION</a:t>
            </a:r>
            <a:endParaRPr lang="en-US" b="1"/>
          </a:p>
          <a:p>
            <a:r>
              <a:rPr lang="en-US"/>
              <a:t>GAGGLE TO DOWNLOAD THE DATA</a:t>
            </a:r>
            <a:endParaRPr lang="en-US"/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b="1"/>
              <a:t>FETURE COLLECTION </a:t>
            </a:r>
            <a:endParaRPr lang="en-US" b="1"/>
          </a:p>
          <a:p>
            <a:pPr lvl="1"/>
            <a:r>
              <a:rPr lang="en-US"/>
              <a:t>        Employee status </a:t>
            </a:r>
            <a:endParaRPr lang="en-US"/>
          </a:p>
          <a:p>
            <a:pPr lvl="1"/>
            <a:r>
              <a:rPr lang="en-US"/>
              <a:t>       Employee Type </a:t>
            </a:r>
            <a:endParaRPr lang="en-US"/>
          </a:p>
          <a:p>
            <a:pPr lvl="1"/>
            <a:r>
              <a:rPr lang="en-US"/>
              <a:t>        Gender code </a:t>
            </a:r>
            <a:endParaRPr lang="en-US"/>
          </a:p>
          <a:p>
            <a:pPr lvl="1"/>
            <a:r>
              <a:rPr lang="en-US"/>
              <a:t>     Performance Score </a:t>
            </a:r>
            <a:endParaRPr lang="en-US"/>
          </a:p>
          <a:p>
            <a:pPr lvl="1"/>
            <a:r>
              <a:rPr lang="en-US"/>
              <a:t>Current Employee Rating</a:t>
            </a:r>
            <a:endParaRPr lang="en-US"/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b="1"/>
              <a:t>  DATA CLEANING </a:t>
            </a:r>
            <a:endParaRPr lang="en-US" b="1"/>
          </a:p>
          <a:p>
            <a:pPr lvl="1"/>
            <a:r>
              <a:rPr lang="en-US"/>
              <a:t>MISSING VALUE IDENTIFY </a:t>
            </a:r>
            <a:endParaRPr lang="en-US"/>
          </a:p>
          <a:p>
            <a:pPr lvl="1"/>
            <a:r>
              <a:rPr lang="en-US"/>
              <a:t>MISSING VALUE FILTER </a:t>
            </a:r>
            <a:endParaRPr lang="en-US"/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b="1"/>
              <a:t>  PERFORMANCE LEVEL</a:t>
            </a:r>
            <a:endParaRPr lang="en-US" b="1"/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/>
              <a:t>      </a:t>
            </a:r>
            <a:r>
              <a:rPr lang="en-US" b="1"/>
              <a:t>SUMMARY</a:t>
            </a:r>
            <a:endParaRPr lang="en-US"/>
          </a:p>
          <a:p>
            <a:r>
              <a:rPr lang="en-US"/>
              <a:t>          CREATE A PIVOT TABLE</a:t>
            </a:r>
            <a:endParaRPr lang="en-US"/>
          </a:p>
          <a:p>
            <a:r>
              <a:rPr lang="en-US"/>
              <a:t>              CREATING GRAPH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37" y="1857032"/>
            <a:ext cx="6264183" cy="39627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5" t="35898" r="30449" b="17327"/>
          <a:stretch>
            <a:fillRect/>
          </a:stretch>
        </p:blipFill>
        <p:spPr>
          <a:xfrm>
            <a:off x="2667000" y="1752600"/>
            <a:ext cx="5073162" cy="26464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514600" y="1394460"/>
            <a:ext cx="4725670" cy="2292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 By comparing the performance of the employee</a:t>
            </a:r>
            <a:endParaRPr lang="en-US"/>
          </a:p>
          <a:p>
            <a:r>
              <a:rPr lang="en-US"/>
              <a:t>employee the number of employee are higher </a:t>
            </a:r>
            <a:endParaRPr lang="en-US"/>
          </a:p>
          <a:p>
            <a:r>
              <a:rPr lang="en-US"/>
              <a:t>the number average performance by employee</a:t>
            </a:r>
            <a:endParaRPr lang="en-US"/>
          </a:p>
          <a:p>
            <a:r>
              <a:rPr lang="en-US"/>
              <a:t>by giving them different level of task based on their performance and the work .....we need to motivate them for the better outcome....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676400" y="1752600"/>
            <a:ext cx="5888355" cy="2330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     FOR IS ACHIVEMENT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      FOR IS INCREMENT 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Effectively consider multiple perspectives and approaches before making decisions  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Displayed a consistently strong ability to tackle challenging proble efficiently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5" name="Text Box 14"/>
          <p:cNvSpPr txBox="1"/>
          <p:nvPr/>
        </p:nvSpPr>
        <p:spPr>
          <a:xfrm>
            <a:off x="1348740" y="2329815"/>
            <a:ext cx="7214870" cy="1367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 analysing the performance of the employee by considering various factor</a:t>
            </a:r>
            <a:endParaRPr lang="en-US"/>
          </a:p>
          <a:p>
            <a:r>
              <a:rPr lang="en-US"/>
              <a:t>like gender performance score rating performance analysis in order to identify the trends and patterns of different categories of employee like high medium low compare strengths and  weaknesses recommmend goals 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59" y="1568033"/>
            <a:ext cx="6699081" cy="44660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4457065" y="254317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CONDITIONAL FORMATTING - MISSING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FILTER -REMOVE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FORMULA-PERFORRMANCE 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PIVOT - SUMMARY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GRAPH-DATA VISUALIZTION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325245" y="153479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EMPLOYEE = KAGGLE</a:t>
            </a:r>
            <a:endParaRPr lang="en-US"/>
          </a:p>
          <a:p>
            <a:pPr lvl="1"/>
            <a:r>
              <a:rPr lang="en-US"/>
              <a:t>26-FEATURES</a:t>
            </a:r>
            <a:endParaRPr lang="en-US"/>
          </a:p>
          <a:p>
            <a:pPr lvl="1"/>
            <a:r>
              <a:rPr lang="en-US"/>
              <a:t>9 FEATURE</a:t>
            </a:r>
            <a:endParaRPr lang="en-US"/>
          </a:p>
          <a:p>
            <a:pPr lvl="1"/>
            <a:r>
              <a:rPr lang="en-US"/>
              <a:t>EMP TYPE</a:t>
            </a:r>
            <a:endParaRPr lang="en-US"/>
          </a:p>
          <a:p>
            <a:r>
              <a:rPr lang="en-US"/>
              <a:t>PERFORMANCE LEVEL </a:t>
            </a:r>
            <a:endParaRPr lang="en-US"/>
          </a:p>
          <a:p>
            <a:r>
              <a:rPr lang="en-US"/>
              <a:t>GENDER -MAALE FEMALE </a:t>
            </a:r>
            <a:endParaRPr lang="en-US"/>
          </a:p>
          <a:p>
            <a:r>
              <a:rPr lang="en-US"/>
              <a:t>EMPLOYEE RATING -NUM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=IFS(Z8&gt;=5”VERY HIGH”,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Z8&gt;=4”HIGH’’,Z8&gt;=3”,MED”,TRUE,”LOW”)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1979</Words>
  <Application>WPS Presentation</Application>
  <PresentationFormat>Custom</PresentationFormat>
  <Paragraphs>118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RajaThilagam</cp:lastModifiedBy>
  <cp:revision>19</cp:revision>
  <dcterms:created xsi:type="dcterms:W3CDTF">2024-03-29T15:07:00Z</dcterms:created>
  <dcterms:modified xsi:type="dcterms:W3CDTF">2024-09-02T08:40:57Z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6354628CE3954C9D9BDDECD199B4CAA7_13</vt:lpwstr>
  </property>
  <property fmtid="{D5CDD505-2E9C-101B-9397-08002B2CF9AE}" pid="5" name="KSOProductBuildVer">
    <vt:lpwstr>1033-12.2.0.17562</vt:lpwstr>
  </property>
</Properties>
</file>