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4146" r:id="rId1"/>
  </p:sldMasterIdLst>
  <p:notesMasterIdLst>
    <p:notesMasterId r:id="rId14"/>
  </p:notesMasterIdLst>
  <p:sldIdLst>
    <p:sldId id="256" r:id="rId2"/>
    <p:sldId id="270" r:id="rId3"/>
    <p:sldId id="271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307" autoAdjust="0"/>
    <p:restoredTop sz="94660"/>
  </p:normalViewPr>
  <p:slideViewPr>
    <p:cSldViewPr>
      <p:cViewPr varScale="1">
        <p:scale>
          <a:sx n="66" d="100"/>
          <a:sy n="66" d="100"/>
        </p:scale>
        <p:origin x="-888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27-09-2024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62707" y="1371600"/>
            <a:ext cx="109728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828800" y="3331698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609600"/>
            <a:ext cx="94488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2507786"/>
            <a:ext cx="94488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66400" y="6416676"/>
            <a:ext cx="1016000" cy="365125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535113"/>
            <a:ext cx="5389033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362201"/>
            <a:ext cx="5386917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362201"/>
            <a:ext cx="5389033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1" y="1524001"/>
            <a:ext cx="4011084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609600"/>
            <a:ext cx="73152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38400" y="1831975"/>
            <a:ext cx="73152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8400" y="1166787"/>
            <a:ext cx="73152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65600" y="6416676"/>
            <a:ext cx="38608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566400" y="6416676"/>
            <a:ext cx="1016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147" r:id="rId1"/>
    <p:sldLayoutId id="2147484148" r:id="rId2"/>
    <p:sldLayoutId id="2147484149" r:id="rId3"/>
    <p:sldLayoutId id="2147484150" r:id="rId4"/>
    <p:sldLayoutId id="2147484151" r:id="rId5"/>
    <p:sldLayoutId id="2147484152" r:id="rId6"/>
    <p:sldLayoutId id="2147484153" r:id="rId7"/>
    <p:sldLayoutId id="2147484154" r:id="rId8"/>
    <p:sldLayoutId id="2147484155" r:id="rId9"/>
    <p:sldLayoutId id="2147484156" r:id="rId10"/>
    <p:sldLayoutId id="2147484157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1927399" y="471844"/>
            <a:ext cx="11201401" cy="229421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40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 </a:t>
            </a:r>
            <a:r>
              <a:rPr lang="en-US" sz="4000" b="1" dirty="0">
                <a:solidFill>
                  <a:srgbClr val="0F0F0F"/>
                </a:solidFill>
                <a:latin typeface="Roboto" panose="020F0502020204030204" pitchFamily="2" charset="0"/>
              </a:rPr>
              <a:t/>
            </a:r>
            <a:br>
              <a:rPr lang="en-US" sz="4000" b="1" dirty="0">
                <a:solidFill>
                  <a:srgbClr val="0F0F0F"/>
                </a:solidFill>
                <a:latin typeface="Roboto" panose="020F0502020204030204" pitchFamily="2" charset="0"/>
              </a:rPr>
            </a:br>
            <a:r>
              <a:rPr lang="en-US" spc="15" dirty="0"/>
              <a:t/>
            </a:r>
            <a:br>
              <a:rPr lang="en-US" spc="15" dirty="0"/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914400" y="3048000"/>
            <a:ext cx="108442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	</a:t>
            </a:r>
            <a:r>
              <a:rPr lang="en-US" sz="2400" dirty="0" smtClean="0"/>
              <a:t>:</a:t>
            </a:r>
            <a:r>
              <a:rPr lang="en-US" sz="2400" dirty="0" smtClean="0"/>
              <a:t>SANGAMITHRA P</a:t>
            </a:r>
            <a:endParaRPr lang="en-US" sz="2400" dirty="0"/>
          </a:p>
          <a:p>
            <a:r>
              <a:rPr lang="en-US" sz="2400" dirty="0"/>
              <a:t>REGISTER NO		:</a:t>
            </a:r>
            <a:r>
              <a:rPr lang="en-US" sz="2400" dirty="0" smtClean="0"/>
              <a:t>312212621</a:t>
            </a:r>
            <a:r>
              <a:rPr lang="en-US" sz="2400" dirty="0"/>
              <a:t>									 										</a:t>
            </a:r>
          </a:p>
          <a:p>
            <a:r>
              <a:rPr lang="en-US" sz="2400" dirty="0"/>
              <a:t>DEPARTMENT		:</a:t>
            </a:r>
            <a:r>
              <a:rPr lang="en-US" sz="2400" dirty="0" err="1"/>
              <a:t>B.Com</a:t>
            </a:r>
            <a:r>
              <a:rPr lang="en-US" sz="2400" dirty="0"/>
              <a:t> </a:t>
            </a:r>
            <a:r>
              <a:rPr lang="en-US" sz="2400" dirty="0" smtClean="0"/>
              <a:t>(Computer application)</a:t>
            </a:r>
            <a:endParaRPr lang="en-US" sz="2400" dirty="0"/>
          </a:p>
          <a:p>
            <a:r>
              <a:rPr lang="en-US" sz="2400" dirty="0"/>
              <a:t>COLLEGE			</a:t>
            </a:r>
            <a:r>
              <a:rPr lang="en-US" sz="2400" dirty="0" smtClean="0"/>
              <a:t>:</a:t>
            </a:r>
            <a:r>
              <a:rPr lang="en-US" sz="2400" dirty="0" err="1" smtClean="0"/>
              <a:t>Sree</a:t>
            </a:r>
            <a:r>
              <a:rPr lang="en-US" sz="2400" dirty="0" smtClean="0"/>
              <a:t> </a:t>
            </a:r>
            <a:r>
              <a:rPr lang="en-US" sz="2400" dirty="0" err="1" smtClean="0"/>
              <a:t>Muthukumaraswamy</a:t>
            </a:r>
            <a:r>
              <a:rPr lang="en-US" sz="2400" dirty="0" smtClean="0"/>
              <a:t>  College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MODELLING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modelling in this employee performance analysis project includes the following:</a:t>
            </a:r>
            <a:endParaRPr lang="en-IN" dirty="0"/>
          </a:p>
          <a:p>
            <a:pPr marL="400050" lvl="1" indent="0">
              <a:buNone/>
            </a:pPr>
            <a:r>
              <a:rPr lang="en-US" sz="1800" dirty="0"/>
              <a:t>*Data collection</a:t>
            </a:r>
          </a:p>
          <a:p>
            <a:pPr marL="400050" lvl="1" indent="0">
              <a:buNone/>
            </a:pPr>
            <a:r>
              <a:rPr lang="en-US" sz="1800" dirty="0"/>
              <a:t>*Data cleaning</a:t>
            </a:r>
          </a:p>
          <a:p>
            <a:pPr marL="400050" lvl="1" indent="0">
              <a:buNone/>
            </a:pPr>
            <a:r>
              <a:rPr lang="en-US" sz="1800" dirty="0"/>
              <a:t>*Techniques</a:t>
            </a:r>
          </a:p>
          <a:p>
            <a:pPr marL="400050" lvl="1" indent="0">
              <a:buNone/>
            </a:pPr>
            <a:r>
              <a:rPr lang="en-US" sz="1800" dirty="0"/>
              <a:t>*Results</a:t>
            </a:r>
          </a:p>
          <a:p>
            <a:pPr marL="400050" lvl="1" indent="0"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/>
              <a:t>R</a:t>
            </a:r>
            <a:r>
              <a:rPr b="1" spc="-40" dirty="0"/>
              <a:t>E</a:t>
            </a:r>
            <a:r>
              <a:rPr b="1" spc="15" dirty="0"/>
              <a:t>S</a:t>
            </a:r>
            <a:r>
              <a:rPr b="1" spc="-30" dirty="0"/>
              <a:t>U</a:t>
            </a:r>
            <a:r>
              <a:rPr b="1" spc="-405" dirty="0"/>
              <a:t>L</a:t>
            </a:r>
            <a:r>
              <a:rPr b="1" dirty="0"/>
              <a:t>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29BB0F03-C1DC-E27F-179C-0FFEA22E24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97947" y="2012718"/>
            <a:ext cx="8596105" cy="388348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  <a:endParaRPr lang="en-IN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2160589"/>
            <a:ext cx="7171266" cy="43926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To conclude, the employee data analysis reveals the key insights in workforce performance and areas needed for improvement. The effective data analysis provides a foundation for the improvised planning and operational developments, which leads to a motivated and productive workforce environment.</a:t>
            </a:r>
          </a:p>
        </p:txBody>
      </p:sp>
    </p:spTree>
    <p:extLst>
      <p:ext uri="{BB962C8B-B14F-4D97-AF65-F5344CB8AC3E}">
        <p14:creationId xmlns=""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PROJECT TITLE</a:t>
            </a:r>
            <a:endParaRPr lang="en-IN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EMPLOYEE  PERFORMANCE  </a:t>
            </a:r>
            <a:r>
              <a:rPr lang="en-US" sz="3600" dirty="0"/>
              <a:t>ANALYSIS </a:t>
            </a:r>
            <a:r>
              <a:rPr lang="en-US" sz="3600" dirty="0" smtClean="0"/>
              <a:t> USING </a:t>
            </a:r>
            <a:r>
              <a:rPr lang="en-US" sz="3600" dirty="0"/>
              <a:t>EXCEL</a:t>
            </a:r>
            <a:endParaRPr lang="en-IN" sz="3600" dirty="0"/>
          </a:p>
        </p:txBody>
      </p:sp>
    </p:spTree>
    <p:extLst>
      <p:ext uri="{BB962C8B-B14F-4D97-AF65-F5344CB8AC3E}">
        <p14:creationId xmlns="" xmlns:p14="http://schemas.microsoft.com/office/powerpoint/2010/main" val="2727082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AGENDA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0" y="1524000"/>
            <a:ext cx="3742266" cy="3880773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="" xmlns:p14="http://schemas.microsoft.com/office/powerpoint/2010/main" val="2419313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7334" y="428604"/>
            <a:ext cx="9704946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lang="en-US" sz="4250" b="1" spc="-20" dirty="0" smtClean="0"/>
              <a:t>              </a:t>
            </a:r>
            <a:r>
              <a:rPr sz="4250" b="1" spc="-20" smtClean="0"/>
              <a:t>P</a:t>
            </a:r>
            <a:r>
              <a:rPr sz="4250" b="1" spc="15" smtClean="0"/>
              <a:t>ROB</a:t>
            </a:r>
            <a:r>
              <a:rPr sz="4250" b="1" spc="55" smtClean="0"/>
              <a:t>L</a:t>
            </a:r>
            <a:r>
              <a:rPr sz="4250" b="1" spc="-20" smtClean="0"/>
              <a:t>E</a:t>
            </a:r>
            <a:r>
              <a:rPr sz="4250" b="1" spc="20" smtClean="0"/>
              <a:t>M</a:t>
            </a:r>
            <a:r>
              <a:rPr lang="en-US" sz="4250" b="1" dirty="0" smtClean="0"/>
              <a:t> </a:t>
            </a:r>
            <a:r>
              <a:rPr sz="4250" b="1" spc="10" dirty="0"/>
              <a:t>S</a:t>
            </a:r>
            <a:r>
              <a:rPr sz="4250" b="1" spc="-370" dirty="0"/>
              <a:t>T</a:t>
            </a:r>
            <a:r>
              <a:rPr sz="4250" b="1" spc="-375" dirty="0"/>
              <a:t>A</a:t>
            </a:r>
            <a:r>
              <a:rPr sz="4250" b="1" spc="15" dirty="0"/>
              <a:t>T</a:t>
            </a:r>
            <a:r>
              <a:rPr sz="4250" b="1" spc="-10" dirty="0"/>
              <a:t>E</a:t>
            </a:r>
            <a:r>
              <a:rPr sz="4250" b="1" spc="-20" dirty="0"/>
              <a:t>ME</a:t>
            </a:r>
            <a:r>
              <a:rPr sz="4250" b="1" spc="10" dirty="0"/>
              <a:t>NT</a:t>
            </a:r>
            <a:endParaRPr sz="4250" b="1" dirty="0"/>
          </a:p>
        </p:txBody>
      </p:sp>
      <p:sp>
        <p:nvSpPr>
          <p:cNvPr id="12" name="Content Placeholder 11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The companies assess their employees performance on an annual or quarterly basis.  </a:t>
            </a:r>
            <a:endParaRPr lang="en-IN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2821957" cy="388077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The Dataset overview of an employee, contains the information about employees in a company, including their educational backgrounds and employment related factors.</a:t>
            </a:r>
            <a:endParaRPr lang="en-IN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024034" y="357166"/>
            <a:ext cx="8713811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b="1" spc="5" dirty="0"/>
              <a:t>PROJECT</a:t>
            </a:r>
            <a:r>
              <a:rPr lang="en-US" sz="4250" b="1" spc="5" dirty="0"/>
              <a:t> </a:t>
            </a:r>
            <a:r>
              <a:rPr sz="4250" b="1" spc="-20" dirty="0"/>
              <a:t>OVERVIEW</a:t>
            </a:r>
            <a:endParaRPr sz="4250" b="1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6248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involves analyzing employee data using Excel which helps in gaining the knowledge regarding organizational data, performance statistical analysis by creating visualizations to understand the employee performances.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1" spc="25" dirty="0"/>
              <a:t>W</a:t>
            </a:r>
            <a:r>
              <a:rPr sz="3200" b="1" spc="-20" dirty="0"/>
              <a:t>H</a:t>
            </a:r>
            <a:r>
              <a:rPr sz="3200" b="1" spc="20" dirty="0"/>
              <a:t>O</a:t>
            </a:r>
            <a:r>
              <a:rPr sz="3200" b="1" spc="-235" dirty="0"/>
              <a:t> </a:t>
            </a:r>
            <a:r>
              <a:rPr sz="3200" b="1" spc="-10" dirty="0"/>
              <a:t>AR</a:t>
            </a:r>
            <a:r>
              <a:rPr sz="3200" b="1" spc="15" dirty="0"/>
              <a:t>E</a:t>
            </a:r>
            <a:r>
              <a:rPr sz="3200" b="1" spc="-35" dirty="0"/>
              <a:t> </a:t>
            </a:r>
            <a:r>
              <a:rPr sz="3200" b="1" spc="-10" dirty="0"/>
              <a:t>T</a:t>
            </a:r>
            <a:r>
              <a:rPr sz="3200" b="1" spc="-15" dirty="0"/>
              <a:t>H</a:t>
            </a:r>
            <a:r>
              <a:rPr sz="3200" b="1" spc="15" dirty="0"/>
              <a:t>E</a:t>
            </a:r>
            <a:r>
              <a:rPr sz="3200" b="1" spc="-35" dirty="0"/>
              <a:t> </a:t>
            </a:r>
            <a:r>
              <a:rPr sz="3200" b="1" spc="-20" dirty="0"/>
              <a:t>E</a:t>
            </a:r>
            <a:r>
              <a:rPr sz="3200" b="1" spc="30" dirty="0"/>
              <a:t>N</a:t>
            </a:r>
            <a:r>
              <a:rPr sz="3200" b="1" spc="15" dirty="0"/>
              <a:t>D</a:t>
            </a:r>
            <a:r>
              <a:rPr sz="3200" b="1" spc="-45" dirty="0"/>
              <a:t> </a:t>
            </a:r>
            <a:r>
              <a:rPr sz="3200" b="1" dirty="0"/>
              <a:t>U</a:t>
            </a:r>
            <a:r>
              <a:rPr sz="3200" b="1" spc="10" dirty="0"/>
              <a:t>S</a:t>
            </a:r>
            <a:r>
              <a:rPr sz="3200" b="1" spc="-25" dirty="0"/>
              <a:t>E</a:t>
            </a:r>
            <a:r>
              <a:rPr sz="3200" b="1" spc="-10" dirty="0"/>
              <a:t>R</a:t>
            </a:r>
            <a:r>
              <a:rPr sz="3200" b="1" spc="5" dirty="0"/>
              <a:t>S?</a:t>
            </a:r>
            <a:endParaRPr sz="3200" b="1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The end users in employee performance analysis include:</a:t>
            </a:r>
          </a:p>
          <a:p>
            <a:pPr marL="0" indent="0">
              <a:buNone/>
            </a:pPr>
            <a:r>
              <a:rPr lang="en-US" dirty="0"/>
              <a:t>	1. Human Resource management professionals.</a:t>
            </a:r>
          </a:p>
          <a:p>
            <a:pPr marL="0" indent="0">
              <a:buNone/>
            </a:pPr>
            <a:r>
              <a:rPr lang="en-US" dirty="0"/>
              <a:t>	2. Data Analysts.</a:t>
            </a:r>
          </a:p>
          <a:p>
            <a:pPr marL="0" indent="0">
              <a:buNone/>
            </a:pPr>
            <a:r>
              <a:rPr lang="en-US" dirty="0"/>
              <a:t>	3. Department supervisors.</a:t>
            </a:r>
          </a:p>
          <a:p>
            <a:pPr marL="0" indent="0">
              <a:buNone/>
            </a:pPr>
            <a:r>
              <a:rPr lang="en-US" dirty="0"/>
              <a:t>	 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38084" y="1000108"/>
            <a:ext cx="3854528" cy="127846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1" spc="10" dirty="0"/>
              <a:t>O</a:t>
            </a:r>
            <a:r>
              <a:rPr sz="3600" b="1" spc="25" dirty="0"/>
              <a:t>U</a:t>
            </a:r>
            <a:r>
              <a:rPr sz="3600" b="1" dirty="0"/>
              <a:t>R</a:t>
            </a:r>
            <a:r>
              <a:rPr sz="3600" b="1" spc="5" dirty="0"/>
              <a:t> </a:t>
            </a:r>
            <a:r>
              <a:rPr sz="3600" b="1" spc="25" dirty="0"/>
              <a:t>S</a:t>
            </a:r>
            <a:r>
              <a:rPr sz="3600" b="1" spc="10" dirty="0"/>
              <a:t>O</a:t>
            </a:r>
            <a:r>
              <a:rPr sz="3600" b="1" spc="25" dirty="0"/>
              <a:t>LU</a:t>
            </a:r>
            <a:r>
              <a:rPr sz="3600" b="1" spc="-35" dirty="0"/>
              <a:t>T</a:t>
            </a:r>
            <a:r>
              <a:rPr sz="3600" b="1" spc="-30" dirty="0"/>
              <a:t>I</a:t>
            </a:r>
            <a:r>
              <a:rPr sz="3600" b="1" spc="10" dirty="0"/>
              <a:t>O</a:t>
            </a:r>
            <a:r>
              <a:rPr sz="3600" b="1" dirty="0"/>
              <a:t>N</a:t>
            </a:r>
            <a:r>
              <a:rPr sz="3600" b="1" spc="-345" dirty="0"/>
              <a:t> </a:t>
            </a:r>
            <a:r>
              <a:rPr sz="3600" b="1" spc="-35" dirty="0"/>
              <a:t>A</a:t>
            </a:r>
            <a:r>
              <a:rPr sz="3600" b="1" spc="-5" dirty="0"/>
              <a:t>N</a:t>
            </a:r>
            <a:r>
              <a:rPr sz="3600" b="1" dirty="0"/>
              <a:t>D</a:t>
            </a:r>
            <a:r>
              <a:rPr sz="3600" b="1" spc="35" dirty="0"/>
              <a:t> </a:t>
            </a:r>
            <a:r>
              <a:rPr sz="3600" b="1" spc="-30" dirty="0"/>
              <a:t>I</a:t>
            </a:r>
            <a:r>
              <a:rPr sz="3600" b="1" spc="-35" dirty="0"/>
              <a:t>T</a:t>
            </a:r>
            <a:r>
              <a:rPr sz="3600" b="1" dirty="0"/>
              <a:t>S</a:t>
            </a:r>
            <a:r>
              <a:rPr sz="3600" b="1" spc="60" dirty="0"/>
              <a:t> </a:t>
            </a:r>
            <a:r>
              <a:rPr sz="3600" b="1" spc="-295" dirty="0"/>
              <a:t>V</a:t>
            </a:r>
            <a:r>
              <a:rPr sz="3600" b="1" spc="-35" dirty="0"/>
              <a:t>A</a:t>
            </a:r>
            <a:r>
              <a:rPr sz="3600" b="1" spc="25" dirty="0"/>
              <a:t>LU</a:t>
            </a:r>
            <a:r>
              <a:rPr sz="3600" b="1" dirty="0"/>
              <a:t>E</a:t>
            </a:r>
            <a:r>
              <a:rPr sz="3600" b="1" spc="-65" dirty="0"/>
              <a:t> </a:t>
            </a:r>
            <a:r>
              <a:rPr sz="3600" b="1" spc="-15" dirty="0"/>
              <a:t>P</a:t>
            </a:r>
            <a:r>
              <a:rPr sz="3600" b="1" spc="-30" dirty="0"/>
              <a:t>R</a:t>
            </a:r>
            <a:r>
              <a:rPr sz="3600" b="1" spc="10" dirty="0"/>
              <a:t>O</a:t>
            </a:r>
            <a:r>
              <a:rPr sz="3600" b="1" spc="-15" dirty="0"/>
              <a:t>P</a:t>
            </a:r>
            <a:r>
              <a:rPr sz="3600" b="1" spc="10" dirty="0"/>
              <a:t>O</a:t>
            </a:r>
            <a:r>
              <a:rPr sz="3600" b="1" spc="25" dirty="0"/>
              <a:t>S</a:t>
            </a:r>
            <a:r>
              <a:rPr sz="3600" b="1" spc="-30" dirty="0"/>
              <a:t>I</a:t>
            </a:r>
            <a:r>
              <a:rPr sz="3600" b="1" spc="-35" dirty="0"/>
              <a:t>T</a:t>
            </a:r>
            <a:r>
              <a:rPr sz="3600" b="1" spc="-30" dirty="0"/>
              <a:t>I</a:t>
            </a:r>
            <a:r>
              <a:rPr sz="3600" b="1" spc="10" dirty="0"/>
              <a:t>O</a:t>
            </a:r>
            <a:r>
              <a:rPr sz="3600" b="1" dirty="0"/>
              <a:t>N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"/>
          </p:nvPr>
        </p:nvSpPr>
        <p:spPr>
          <a:xfrm>
            <a:off x="677334" y="2438401"/>
            <a:ext cx="3854528" cy="4267200"/>
          </a:xfrm>
        </p:spPr>
        <p:txBody>
          <a:bodyPr>
            <a:normAutofit/>
          </a:bodyPr>
          <a:lstStyle/>
          <a:p>
            <a:r>
              <a:rPr lang="en-US" sz="2400" dirty="0"/>
              <a:t>*Filtering- purpose to fill the missing values.</a:t>
            </a:r>
          </a:p>
          <a:p>
            <a:r>
              <a:rPr lang="en-US" sz="2400" dirty="0"/>
              <a:t>*Conditional formatting- blank values.</a:t>
            </a:r>
          </a:p>
          <a:p>
            <a:endParaRPr lang="en-IN" sz="2400" dirty="0"/>
          </a:p>
        </p:txBody>
      </p:sp>
      <p:pic>
        <p:nvPicPr>
          <p:cNvPr id="16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60913" y="559815"/>
            <a:ext cx="4002087" cy="43931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Dataset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24001"/>
            <a:ext cx="8596668" cy="4517362"/>
          </a:xfrm>
        </p:spPr>
        <p:txBody>
          <a:bodyPr>
            <a:normAutofit lnSpcReduction="10000"/>
          </a:bodyPr>
          <a:lstStyle/>
          <a:p>
            <a:r>
              <a:rPr lang="en-US" sz="1900" dirty="0"/>
              <a:t>Employee data set- </a:t>
            </a:r>
            <a:r>
              <a:rPr lang="en-US" sz="1900" dirty="0" err="1"/>
              <a:t>Kaggle</a:t>
            </a:r>
            <a:endParaRPr lang="en-IN" sz="1900" dirty="0"/>
          </a:p>
          <a:p>
            <a:r>
              <a:rPr lang="en-IN" sz="1900" dirty="0"/>
              <a:t>There are </a:t>
            </a:r>
            <a:r>
              <a:rPr lang="en-US" sz="1900" dirty="0"/>
              <a:t>26 features</a:t>
            </a:r>
            <a:endParaRPr lang="en-IN" sz="1900" dirty="0"/>
          </a:p>
          <a:p>
            <a:r>
              <a:rPr lang="en-IN" sz="1900" dirty="0"/>
              <a:t>The important ten features are,</a:t>
            </a:r>
          </a:p>
          <a:p>
            <a:pPr lvl="1"/>
            <a:r>
              <a:rPr lang="en-IN" sz="1900" dirty="0"/>
              <a:t>Employment ID</a:t>
            </a:r>
          </a:p>
          <a:p>
            <a:pPr lvl="1"/>
            <a:r>
              <a:rPr lang="en-IN" sz="1900" dirty="0"/>
              <a:t>First name</a:t>
            </a:r>
          </a:p>
          <a:p>
            <a:pPr lvl="1"/>
            <a:r>
              <a:rPr lang="en-IN" sz="1900" dirty="0"/>
              <a:t>Last name</a:t>
            </a:r>
          </a:p>
          <a:p>
            <a:pPr lvl="1"/>
            <a:r>
              <a:rPr lang="en-IN" sz="1900" dirty="0"/>
              <a:t>Gender</a:t>
            </a:r>
          </a:p>
          <a:p>
            <a:pPr lvl="1"/>
            <a:r>
              <a:rPr lang="en-IN" sz="1900" dirty="0"/>
              <a:t>Employee status</a:t>
            </a:r>
          </a:p>
          <a:p>
            <a:pPr lvl="1"/>
            <a:r>
              <a:rPr lang="en-IN" sz="1900" dirty="0"/>
              <a:t>Employee type</a:t>
            </a:r>
          </a:p>
          <a:p>
            <a:pPr lvl="1"/>
            <a:r>
              <a:rPr lang="en-IN" sz="1900" dirty="0"/>
              <a:t>Employee classification</a:t>
            </a:r>
          </a:p>
          <a:p>
            <a:pPr lvl="1"/>
            <a:r>
              <a:rPr lang="en-IN" sz="1900" dirty="0"/>
              <a:t>Performance score</a:t>
            </a:r>
          </a:p>
          <a:p>
            <a:pPr lvl="1"/>
            <a:r>
              <a:rPr lang="en-IN" sz="1900" dirty="0"/>
              <a:t>Current employee ratings</a:t>
            </a:r>
          </a:p>
          <a:p>
            <a:pPr lvl="1"/>
            <a:r>
              <a:rPr lang="en-IN" sz="1900" dirty="0"/>
              <a:t>Business units</a:t>
            </a:r>
          </a:p>
          <a:p>
            <a:pPr marL="400050" lvl="1" indent="0">
              <a:buNone/>
            </a:pPr>
            <a:endParaRPr lang="en-US" sz="1700" dirty="0"/>
          </a:p>
        </p:txBody>
      </p:sp>
    </p:spTree>
    <p:extLst>
      <p:ext uri="{BB962C8B-B14F-4D97-AF65-F5344CB8AC3E}">
        <p14:creationId xmlns=""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b="1" spc="15" dirty="0"/>
              <a:t>THE</a:t>
            </a:r>
            <a:r>
              <a:rPr sz="4250" b="1" spc="20" dirty="0"/>
              <a:t> </a:t>
            </a:r>
            <a:r>
              <a:rPr lang="en-US" sz="4250" b="1" spc="20" dirty="0"/>
              <a:t>"</a:t>
            </a:r>
            <a:r>
              <a:rPr sz="4250" b="1" spc="10" dirty="0"/>
              <a:t>WOW</a:t>
            </a:r>
            <a:r>
              <a:rPr lang="en-US" sz="4250" b="1" spc="10" dirty="0"/>
              <a:t>"</a:t>
            </a:r>
            <a:r>
              <a:rPr sz="4250" b="1" spc="85" dirty="0"/>
              <a:t> </a:t>
            </a:r>
            <a:r>
              <a:rPr sz="4250" b="1" spc="10" dirty="0"/>
              <a:t>IN</a:t>
            </a:r>
            <a:r>
              <a:rPr sz="4250" b="1" spc="-5" dirty="0"/>
              <a:t> </a:t>
            </a:r>
            <a:r>
              <a:rPr sz="4250" b="1" spc="15" dirty="0"/>
              <a:t>OUR</a:t>
            </a:r>
            <a:r>
              <a:rPr sz="4250" b="1" spc="-10" dirty="0"/>
              <a:t> </a:t>
            </a:r>
            <a:r>
              <a:rPr sz="4250" b="1" spc="20" dirty="0"/>
              <a:t>SOLUTION</a:t>
            </a:r>
            <a:endParaRPr sz="4250" b="1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533650" y="2160589"/>
            <a:ext cx="6740352" cy="3880773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Level– These include the categories such as Levels in very high, high, medium, low, etc...</a:t>
            </a:r>
          </a:p>
          <a:p>
            <a:pPr marL="0" indent="0">
              <a:buNone/>
            </a:pPr>
            <a:endParaRPr lang="en-IN" sz="320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352</TotalTime>
  <Words>288</Words>
  <Application>Microsoft Office PowerPoint</Application>
  <PresentationFormat>Custom</PresentationFormat>
  <Paragraphs>64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Apex</vt:lpstr>
      <vt:lpstr>Employee Data Analysis using Excel   </vt:lpstr>
      <vt:lpstr>PROJECT TITLE</vt:lpstr>
      <vt:lpstr>AGENDA</vt:lpstr>
      <vt:lpstr>              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MODELLING</vt:lpstr>
      <vt:lpstr>RESULTS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LENOVO</cp:lastModifiedBy>
  <cp:revision>45</cp:revision>
  <dcterms:created xsi:type="dcterms:W3CDTF">2024-03-29T15:07:22Z</dcterms:created>
  <dcterms:modified xsi:type="dcterms:W3CDTF">2024-09-27T12:37:44Z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