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Sunlight &amp; Health: Beyond Vitamin D - Recent Discoveries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/>
            </a:pPr>
            <a:r>
              <a:t>Generated by Gemini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Nitric Oxide &amp; Cardiovascular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Sunlight exposure triggers nitric oxide (NO) release in the skin.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NO is a vasodilator – relaxes blood vessels, lowering blood pressure.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Research showing correlation between sunlight exposure &amp; reduced risk of cardiovascular disease (cite studies - e.g., UK Biobank).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NO benefits extend to improved blood flow, potentially reducing stroke &amp; heart attack risk.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Importance of *how* sunlight exposure affects NO – UV-A vs. UV-B, skin surface area exposed.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Sunlight, Circadian Rhythm &amp; Mental Wellbeing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Sunlight is the primary zeitgeber (time giver) for our circadian rhythm.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Impact on melatonin production – suppression during daylight, release at night.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Disrupted circadian rhythms linked to mood disorders (depression, SAD).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Recent studies on the link between sunlight exposure, serotonin levels, and improved mood.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The role of light intensity and timing – morning sunlight is particularly beneficial.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Image: A graphic illustrating the circadian rhythm and sunlight's influence.</a:t>
            </a:r>
          </a:p>
        </p:txBody>
      </p:sp>
      <p:pic>
        <p:nvPicPr>
          <p:cNvPr id="7" name="Picture 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Gut Microbiome &amp; Sunlight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Emerging research suggests sunlight exposure can influence the gut microbiome.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Potential mechanisms: Vitamin D's role in gut barrier function, indirect effects via circadian rhythm.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Studies showing altered gut microbiome composition in individuals with limited sunlight exposure.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Link between gut microbiome health and overall health (immunity, mental health, chronic disease).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This is a relatively new area of research – more studies needed.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5483658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Balancing Benefits &amp; Risks: Safe Sunlight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Skin cancer risk: Acknowledge the dangers of excessive UV exposure.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Recommendations for safe sun exposure: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- Time of day: Avoid peak UV hours (10am-4pm).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- Duration: Start with short exposures and gradually increase.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- Skin surface area: Expose larger areas for shorter durations.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- Skin type: Consider individual skin sensitivity.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- Sunscreen: Use strategically – not necessarily always.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Importance of individual assessment and consulting with a healthcare professional.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Conclusion: A Holistic View of Sunlight &amp;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Sunlight offers benefits *beyond* Vitamin D – nitric oxide, circadian rhythm regulation, potential gut microbiome effects.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Safe and sensible sunlight exposure is crucial for optimal health.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Further research is ongoing to fully understand the complex interplay between sunlight and human health.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Encourage audience to prioritize regular, mindful sunlight exposure as part of a healthy lifestyle.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