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9997EF35-C434-413F-A3FD-E806812B2394}"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25EEA82B-BC8C-4C93-8222-8862028EFD8C}"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Sangavi.T</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5" descr=""/>
          <p:cNvPicPr/>
          <p:nvPr/>
        </p:nvPicPr>
        <p:blipFill>
          <a:blip r:embed="rId1"/>
          <a:stretch/>
        </p:blipFill>
        <p:spPr>
          <a:xfrm>
            <a:off x="1496160" y="1385640"/>
            <a:ext cx="8834040" cy="4949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43</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2024-04-04T12:30:22Z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