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0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6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45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57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16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868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4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4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82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38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6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2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07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CCEB-45C8-4341-BBC2-2C370293ADA1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F66130-388C-4A82-8C5D-6DD3201D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2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B56A-AB4B-ACA8-D57B-D736BF616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710" y="2761150"/>
            <a:ext cx="9758341" cy="1646302"/>
          </a:xfrm>
        </p:spPr>
        <p:txBody>
          <a:bodyPr/>
          <a:lstStyle/>
          <a:p>
            <a:r>
              <a:rPr lang="en-IN" dirty="0"/>
              <a:t>PODCAST PLUS:A Redux-Inspired Podcast App with Dynamic Themes for A </a:t>
            </a:r>
            <a:r>
              <a:rPr lang="en-IN" dirty="0" err="1"/>
              <a:t>ndroid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57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BB20-A1C9-3E6B-B81C-EBB8175D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69" y="220953"/>
            <a:ext cx="9103975" cy="63091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if (</a:t>
            </a:r>
            <a:r>
              <a:rPr lang="en-IN" dirty="0" err="1"/>
              <a:t>keyEvent</a:t>
            </a:r>
            <a:r>
              <a:rPr lang="en-IN" dirty="0"/>
              <a:t> != null &amp;&amp; </a:t>
            </a:r>
            <a:r>
              <a:rPr lang="en-IN" dirty="0" err="1"/>
              <a:t>keyEvent.action</a:t>
            </a:r>
            <a:r>
              <a:rPr lang="en-IN" dirty="0"/>
              <a:t> == </a:t>
            </a:r>
            <a:r>
              <a:rPr lang="en-IN" dirty="0" err="1"/>
              <a:t>KeyEvent.ACTION_DOWN</a:t>
            </a:r>
            <a:r>
              <a:rPr lang="en-IN" dirty="0"/>
              <a:t> &amp;&amp; </a:t>
            </a:r>
            <a:r>
              <a:rPr lang="en-IN" dirty="0" err="1"/>
              <a:t>keyEvent.repeatCount</a:t>
            </a:r>
            <a:r>
              <a:rPr lang="en-IN" dirty="0"/>
              <a:t> == 0)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ClientConfigurator.initialize</a:t>
            </a:r>
            <a:r>
              <a:rPr lang="en-IN" dirty="0"/>
              <a:t>(context)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serviceIntent</a:t>
            </a:r>
            <a:r>
              <a:rPr lang="en-IN" dirty="0"/>
              <a:t> = Intent(PLAYBACK_SERVICE_INTENT)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serviceIntent.setPackage</a:t>
            </a:r>
            <a:r>
              <a:rPr lang="en-IN" dirty="0"/>
              <a:t>(</a:t>
            </a:r>
            <a:r>
              <a:rPr lang="en-IN" dirty="0" err="1"/>
              <a:t>context.packageName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serviceIntent.putExtra</a:t>
            </a:r>
            <a:r>
              <a:rPr lang="en-IN" dirty="0"/>
              <a:t>(EXTRA_KEYCODE, </a:t>
            </a:r>
            <a:r>
              <a:rPr lang="en-IN" dirty="0" err="1"/>
              <a:t>keyEvent.keyCode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serviceIntent.putExtra</a:t>
            </a:r>
            <a:r>
              <a:rPr lang="en-IN" dirty="0"/>
              <a:t>(EXTRA_SOURCE, </a:t>
            </a:r>
            <a:r>
              <a:rPr lang="en-IN" dirty="0" err="1"/>
              <a:t>keyEvent.source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serviceIntent.putExtra</a:t>
            </a:r>
            <a:r>
              <a:rPr lang="en-IN" dirty="0"/>
              <a:t>(EXTRA_HARDWAREBUTTON, </a:t>
            </a:r>
            <a:r>
              <a:rPr lang="en-IN" dirty="0" err="1"/>
              <a:t>keyEvent.eventTime</a:t>
            </a:r>
            <a:r>
              <a:rPr lang="en-IN" dirty="0"/>
              <a:t> &gt; 0 || </a:t>
            </a:r>
            <a:r>
              <a:rPr lang="en-IN" dirty="0" err="1"/>
              <a:t>keyEvent.downTime</a:t>
            </a:r>
            <a:r>
              <a:rPr lang="en-IN" dirty="0"/>
              <a:t> &gt; 0)</a:t>
            </a:r>
          </a:p>
          <a:p>
            <a:pPr marL="0" indent="0">
              <a:buNone/>
            </a:pPr>
            <a:r>
              <a:rPr lang="en-IN" dirty="0"/>
              <a:t>            try { </a:t>
            </a:r>
            <a:r>
              <a:rPr lang="en-IN" dirty="0" err="1"/>
              <a:t>ContextCompat.startForegroundService</a:t>
            </a:r>
            <a:r>
              <a:rPr lang="en-IN" dirty="0"/>
              <a:t>(context, </a:t>
            </a:r>
            <a:r>
              <a:rPr lang="en-IN" dirty="0" err="1"/>
              <a:t>serviceIntent</a:t>
            </a:r>
            <a:r>
              <a:rPr lang="en-IN" dirty="0"/>
              <a:t>) } catch (e: Exception) { </a:t>
            </a:r>
            <a:r>
              <a:rPr lang="en-IN" dirty="0" err="1"/>
              <a:t>e.printStackTrace</a:t>
            </a:r>
            <a:r>
              <a:rPr lang="en-IN" dirty="0"/>
              <a:t>() }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companion object {</a:t>
            </a:r>
          </a:p>
          <a:p>
            <a:pPr marL="0" indent="0">
              <a:buNone/>
            </a:pPr>
            <a:r>
              <a:rPr lang="en-IN" dirty="0"/>
              <a:t>        private </a:t>
            </a:r>
            <a:r>
              <a:rPr lang="en-IN" dirty="0" err="1"/>
              <a:t>val</a:t>
            </a:r>
            <a:r>
              <a:rPr lang="en-IN" dirty="0"/>
              <a:t> TAG: String = </a:t>
            </a:r>
            <a:r>
              <a:rPr lang="en-IN" dirty="0" err="1"/>
              <a:t>MediaButtonReceiver</a:t>
            </a:r>
            <a:r>
              <a:rPr lang="en-IN" dirty="0"/>
              <a:t>::</a:t>
            </a:r>
            <a:r>
              <a:rPr lang="en-IN" dirty="0" err="1"/>
              <a:t>class.simpleName</a:t>
            </a:r>
            <a:r>
              <a:rPr lang="en-IN" dirty="0"/>
              <a:t> ?: "Anonymous"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EXTRA_KEYCODE: String = "</a:t>
            </a:r>
            <a:r>
              <a:rPr lang="en-IN" dirty="0" err="1"/>
              <a:t>ac.mdiq.podcini.service.extra.MediaButtonReceiver.KEYCODE</a:t>
            </a:r>
            <a:r>
              <a:rPr lang="en-IN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8002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60D20-2875-C04C-3586-4151088D7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55" y="277091"/>
            <a:ext cx="9301018" cy="63084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EXTRA_CUSTOM_ACTION: String = "ac.mdiq.podcini.service.extra.MediaButtonReceiver.CUSTOM_ACTION"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EXTRA_SOURCE: String = "</a:t>
            </a:r>
            <a:r>
              <a:rPr lang="en-IN" dirty="0" err="1"/>
              <a:t>ac.mdiq.podcini.service.extra.MediaButtonReceiver.SOURCE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EXTRA_HARDWAREBUTTON: String = "ac.mdiq.podcini.service.extra.MediaButtonReceiver.HARDWAREBUTTON"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NOTIFY_BUTTON_RECEIVER: String = "</a:t>
            </a:r>
            <a:r>
              <a:rPr lang="en-IN" dirty="0" err="1"/>
              <a:t>ac.mdiq.podcini.NOTIFY_BUTTON_RECEIVER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PLAYBACK_SERVICE_INTENT: String = "</a:t>
            </a:r>
            <a:r>
              <a:rPr lang="en-IN" dirty="0" err="1"/>
              <a:t>ac.mdiq.podcini.intents.PLAYBACK_SERVICE</a:t>
            </a:r>
            <a:r>
              <a:rPr lang="en-IN" dirty="0"/>
              <a:t>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@JvmStatic</a:t>
            </a:r>
          </a:p>
          <a:p>
            <a:pPr marL="0" indent="0">
              <a:buNone/>
            </a:pPr>
            <a:r>
              <a:rPr lang="en-IN" dirty="0"/>
              <a:t>        fun </a:t>
            </a:r>
            <a:r>
              <a:rPr lang="en-IN" dirty="0" err="1"/>
              <a:t>createIntent</a:t>
            </a:r>
            <a:r>
              <a:rPr lang="en-IN" dirty="0"/>
              <a:t>(context: Context, </a:t>
            </a:r>
            <a:r>
              <a:rPr lang="en-IN" dirty="0" err="1"/>
              <a:t>eventCode</a:t>
            </a:r>
            <a:r>
              <a:rPr lang="en-IN" dirty="0"/>
              <a:t>: Int): Intent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val</a:t>
            </a:r>
            <a:r>
              <a:rPr lang="en-IN" dirty="0"/>
              <a:t> event = </a:t>
            </a:r>
            <a:r>
              <a:rPr lang="en-IN" dirty="0" err="1"/>
              <a:t>KeyEvent</a:t>
            </a:r>
            <a:r>
              <a:rPr lang="en-IN" dirty="0"/>
              <a:t>(</a:t>
            </a:r>
            <a:r>
              <a:rPr lang="en-IN" dirty="0" err="1"/>
              <a:t>KeyEvent.ACTION_DOWN</a:t>
            </a:r>
            <a:r>
              <a:rPr lang="en-IN" dirty="0"/>
              <a:t>, </a:t>
            </a:r>
            <a:r>
              <a:rPr lang="en-IN" dirty="0" err="1"/>
              <a:t>eventCode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startingIntent</a:t>
            </a:r>
            <a:r>
              <a:rPr lang="en-IN" dirty="0"/>
              <a:t> = Intent(context, </a:t>
            </a:r>
            <a:r>
              <a:rPr lang="en-IN" dirty="0" err="1"/>
              <a:t>MediaButtonReceiver</a:t>
            </a:r>
            <a:r>
              <a:rPr lang="en-IN" dirty="0"/>
              <a:t>::class.java)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startingIntent.setAction</a:t>
            </a:r>
            <a:r>
              <a:rPr lang="en-IN" dirty="0"/>
              <a:t>(NOTIFY_BUTTON_RECEIVER)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startingIntent.putExtra</a:t>
            </a:r>
            <a:r>
              <a:rPr lang="en-IN" dirty="0"/>
              <a:t>(</a:t>
            </a:r>
            <a:r>
              <a:rPr lang="en-IN" dirty="0" err="1"/>
              <a:t>Intent.EXTRA_KEY_EVENT</a:t>
            </a:r>
            <a:r>
              <a:rPr lang="en-IN" dirty="0"/>
              <a:t>, event)</a:t>
            </a:r>
          </a:p>
          <a:p>
            <a:pPr marL="0" indent="0">
              <a:buNone/>
            </a:pPr>
            <a:r>
              <a:rPr lang="en-IN" dirty="0"/>
              <a:t>            return </a:t>
            </a:r>
            <a:r>
              <a:rPr lang="en-IN" dirty="0" err="1"/>
              <a:t>startingIntent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32401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0423-57A1-C918-9082-00439AD9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563419"/>
            <a:ext cx="8821420" cy="58751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@JvmStatic</a:t>
            </a:r>
          </a:p>
          <a:p>
            <a:pPr marL="0" indent="0">
              <a:buNone/>
            </a:pPr>
            <a:r>
              <a:rPr lang="en-IN" dirty="0"/>
              <a:t>        fun </a:t>
            </a:r>
            <a:r>
              <a:rPr lang="en-IN" dirty="0" err="1"/>
              <a:t>createPendingIntent</a:t>
            </a:r>
            <a:r>
              <a:rPr lang="en-IN" dirty="0"/>
              <a:t>(context: Context, </a:t>
            </a:r>
            <a:r>
              <a:rPr lang="en-IN" dirty="0" err="1"/>
              <a:t>eventCode</a:t>
            </a:r>
            <a:r>
              <a:rPr lang="en-IN" dirty="0"/>
              <a:t>: Int): </a:t>
            </a:r>
            <a:r>
              <a:rPr lang="en-IN" dirty="0" err="1"/>
              <a:t>PendingIntent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        return </a:t>
            </a:r>
            <a:r>
              <a:rPr lang="en-IN" dirty="0" err="1"/>
              <a:t>PendingIntent.getBroadcast</a:t>
            </a:r>
            <a:r>
              <a:rPr lang="en-IN" dirty="0"/>
              <a:t>(context, </a:t>
            </a:r>
            <a:r>
              <a:rPr lang="en-IN" dirty="0" err="1"/>
              <a:t>eventCode</a:t>
            </a:r>
            <a:r>
              <a:rPr lang="en-IN" dirty="0"/>
              <a:t>, </a:t>
            </a:r>
            <a:r>
              <a:rPr lang="en-IN" dirty="0" err="1"/>
              <a:t>createIntent</a:t>
            </a:r>
            <a:r>
              <a:rPr lang="en-IN" dirty="0"/>
              <a:t>(context, </a:t>
            </a:r>
            <a:r>
              <a:rPr lang="en-IN" dirty="0" err="1"/>
              <a:t>eventCode</a:t>
            </a:r>
            <a:r>
              <a:rPr lang="en-IN" dirty="0"/>
              <a:t>), </a:t>
            </a:r>
            <a:r>
              <a:rPr lang="en-IN" dirty="0" err="1"/>
              <a:t>PendingIntent.FLAG_IMMUTABLE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sz="2000" dirty="0" err="1"/>
              <a:t>LogsFragment.kt</a:t>
            </a:r>
            <a:r>
              <a:rPr lang="en-IN" sz="2000" dirty="0"/>
              <a:t>:</a:t>
            </a:r>
          </a:p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LogsFragment</a:t>
            </a:r>
            <a:r>
              <a:rPr lang="en-IN" sz="2000" dirty="0"/>
              <a:t> : Fragment(), </a:t>
            </a:r>
            <a:r>
              <a:rPr lang="en-IN" sz="2000" dirty="0" err="1"/>
              <a:t>Toolbar.OnMenuItemClickListener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    private var _binding: </a:t>
            </a:r>
            <a:r>
              <a:rPr lang="en-IN" sz="2000" dirty="0" err="1"/>
              <a:t>ComposeFragmentBinding</a:t>
            </a:r>
            <a:r>
              <a:rPr lang="en-IN" sz="2000" dirty="0"/>
              <a:t>? = null</a:t>
            </a:r>
          </a:p>
          <a:p>
            <a:pPr marL="0" indent="0">
              <a:buNone/>
            </a:pPr>
            <a:r>
              <a:rPr lang="en-IN" sz="2000" dirty="0"/>
              <a:t>    private </a:t>
            </a:r>
            <a:r>
              <a:rPr lang="en-IN" sz="2000" dirty="0" err="1"/>
              <a:t>val</a:t>
            </a:r>
            <a:r>
              <a:rPr lang="en-IN" sz="2000" dirty="0"/>
              <a:t> binding get() = _binding!!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private </a:t>
            </a:r>
            <a:r>
              <a:rPr lang="en-IN" sz="2000" dirty="0" err="1"/>
              <a:t>val</a:t>
            </a:r>
            <a:r>
              <a:rPr lang="en-IN" sz="2000" dirty="0"/>
              <a:t> </a:t>
            </a:r>
            <a:r>
              <a:rPr lang="en-IN" sz="2000" dirty="0" err="1"/>
              <a:t>shareLogs</a:t>
            </a:r>
            <a:r>
              <a:rPr lang="en-IN" sz="2000" dirty="0"/>
              <a:t> = </a:t>
            </a:r>
            <a:r>
              <a:rPr lang="en-IN" sz="2000" dirty="0" err="1"/>
              <a:t>mutableStateListOf</a:t>
            </a:r>
            <a:r>
              <a:rPr lang="en-IN" sz="2000" dirty="0"/>
              <a:t>&lt;</a:t>
            </a:r>
            <a:r>
              <a:rPr lang="en-IN" sz="2000" dirty="0" err="1"/>
              <a:t>ShareLog</a:t>
            </a:r>
            <a:r>
              <a:rPr lang="en-IN" sz="2000" dirty="0"/>
              <a:t>&gt;()</a:t>
            </a:r>
          </a:p>
          <a:p>
            <a:pPr marL="0" indent="0">
              <a:buNone/>
            </a:pPr>
            <a:r>
              <a:rPr lang="en-IN" sz="2000" dirty="0"/>
              <a:t>    private </a:t>
            </a:r>
            <a:r>
              <a:rPr lang="en-IN" sz="2000" dirty="0" err="1"/>
              <a:t>val</a:t>
            </a:r>
            <a:r>
              <a:rPr lang="en-IN" sz="2000" dirty="0"/>
              <a:t> </a:t>
            </a:r>
            <a:r>
              <a:rPr lang="en-IN" sz="2000" dirty="0" err="1"/>
              <a:t>subscriptionLogs</a:t>
            </a:r>
            <a:r>
              <a:rPr lang="en-IN" sz="2000" dirty="0"/>
              <a:t> = </a:t>
            </a:r>
            <a:r>
              <a:rPr lang="en-IN" sz="2000" dirty="0" err="1"/>
              <a:t>mutableStateListOf</a:t>
            </a:r>
            <a:r>
              <a:rPr lang="en-IN" sz="2000" dirty="0"/>
              <a:t>&lt;</a:t>
            </a:r>
            <a:r>
              <a:rPr lang="en-IN" sz="2000" dirty="0" err="1"/>
              <a:t>SubscriptionLog</a:t>
            </a:r>
            <a:r>
              <a:rPr lang="en-IN" sz="2000" dirty="0"/>
              <a:t>&gt;()</a:t>
            </a:r>
          </a:p>
          <a:p>
            <a:pPr marL="0" indent="0">
              <a:buNone/>
            </a:pPr>
            <a:r>
              <a:rPr lang="en-IN" sz="2000" dirty="0"/>
              <a:t>    private </a:t>
            </a:r>
            <a:r>
              <a:rPr lang="en-IN" sz="2000" dirty="0" err="1"/>
              <a:t>val</a:t>
            </a:r>
            <a:r>
              <a:rPr lang="en-IN" sz="2000" dirty="0"/>
              <a:t> </a:t>
            </a:r>
            <a:r>
              <a:rPr lang="en-IN" sz="2000" dirty="0" err="1"/>
              <a:t>downloadLogs</a:t>
            </a:r>
            <a:r>
              <a:rPr lang="en-IN" sz="2000" dirty="0"/>
              <a:t> = </a:t>
            </a:r>
            <a:r>
              <a:rPr lang="en-IN" sz="2000" dirty="0" err="1"/>
              <a:t>mutableStateListOf</a:t>
            </a:r>
            <a:r>
              <a:rPr lang="en-IN" sz="2000" dirty="0"/>
              <a:t>&lt;</a:t>
            </a:r>
            <a:r>
              <a:rPr lang="en-IN" sz="2000" dirty="0" err="1"/>
              <a:t>DownloadResult</a:t>
            </a:r>
            <a:r>
              <a:rPr lang="en-IN" sz="2000" dirty="0"/>
              <a:t>&gt;()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private var </a:t>
            </a:r>
            <a:r>
              <a:rPr lang="en-IN" sz="2000" dirty="0" err="1"/>
              <a:t>displayUpArrow</a:t>
            </a:r>
            <a:r>
              <a:rPr lang="en-IN" sz="2000" dirty="0"/>
              <a:t> = false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402176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FFC7-DF13-A7E5-D5C1-103DD148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3891"/>
            <a:ext cx="9893808" cy="6784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override fun </a:t>
            </a:r>
            <a:r>
              <a:rPr lang="en-IN" sz="2000" dirty="0" err="1"/>
              <a:t>onCreateView</a:t>
            </a:r>
            <a:r>
              <a:rPr lang="en-IN" sz="2000" dirty="0"/>
              <a:t>(inflater: </a:t>
            </a:r>
            <a:r>
              <a:rPr lang="en-IN" sz="2000" dirty="0" err="1"/>
              <a:t>LayoutInflater</a:t>
            </a:r>
            <a:r>
              <a:rPr lang="en-IN" sz="2000" dirty="0"/>
              <a:t>, container: </a:t>
            </a:r>
            <a:r>
              <a:rPr lang="en-IN" sz="2000" dirty="0" err="1"/>
              <a:t>ViewGroup</a:t>
            </a:r>
            <a:r>
              <a:rPr lang="en-IN" sz="2000" dirty="0"/>
              <a:t>?, </a:t>
            </a:r>
            <a:r>
              <a:rPr lang="en-IN" sz="2000" dirty="0" err="1"/>
              <a:t>savedInstanceState</a:t>
            </a:r>
            <a:r>
              <a:rPr lang="en-IN" sz="2000" dirty="0"/>
              <a:t>: Bundle?): View {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Logd</a:t>
            </a:r>
            <a:r>
              <a:rPr lang="en-IN" sz="2000" dirty="0"/>
              <a:t>(TAG, "fragment </a:t>
            </a:r>
            <a:r>
              <a:rPr lang="en-IN" sz="2000" dirty="0" err="1"/>
              <a:t>onCreateView</a:t>
            </a:r>
            <a:r>
              <a:rPr lang="en-IN" sz="2000" dirty="0"/>
              <a:t>")</a:t>
            </a:r>
          </a:p>
          <a:p>
            <a:pPr marL="0" indent="0">
              <a:buNone/>
            </a:pPr>
            <a:r>
              <a:rPr lang="en-IN" sz="2000" dirty="0"/>
              <a:t>        _binding = </a:t>
            </a:r>
            <a:r>
              <a:rPr lang="en-IN" sz="2000" dirty="0" err="1"/>
              <a:t>ComposeFragmentBinding.inflate</a:t>
            </a:r>
            <a:r>
              <a:rPr lang="en-IN" sz="2000" dirty="0"/>
              <a:t>(inflater)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binding.toolbar.inflateMenu</a:t>
            </a:r>
            <a:r>
              <a:rPr lang="en-IN" sz="2000" dirty="0"/>
              <a:t>(</a:t>
            </a:r>
            <a:r>
              <a:rPr lang="en-IN" sz="2000" dirty="0" err="1"/>
              <a:t>R.menu.logs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binding.toolbar.setOnMenuItemClickListener</a:t>
            </a:r>
            <a:r>
              <a:rPr lang="en-IN" sz="2000" dirty="0"/>
              <a:t>(this)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displayUpArrow</a:t>
            </a:r>
            <a:r>
              <a:rPr lang="en-IN" sz="2000" dirty="0"/>
              <a:t> = </a:t>
            </a:r>
            <a:r>
              <a:rPr lang="en-IN" sz="2000" dirty="0" err="1"/>
              <a:t>parentFragmentManager.backStackEntryCount</a:t>
            </a:r>
            <a:r>
              <a:rPr lang="en-IN" sz="2000" dirty="0"/>
              <a:t> != 0</a:t>
            </a:r>
          </a:p>
          <a:p>
            <a:pPr marL="0" indent="0">
              <a:buNone/>
            </a:pPr>
            <a:r>
              <a:rPr lang="en-IN" sz="2000" dirty="0"/>
              <a:t>        if (</a:t>
            </a:r>
            <a:r>
              <a:rPr lang="en-IN" sz="2000" dirty="0" err="1"/>
              <a:t>savedInstanceState</a:t>
            </a:r>
            <a:r>
              <a:rPr lang="en-IN" sz="2000" dirty="0"/>
              <a:t> != null) </a:t>
            </a:r>
            <a:r>
              <a:rPr lang="en-IN" sz="2000" dirty="0" err="1"/>
              <a:t>displayUpArrow</a:t>
            </a:r>
            <a:r>
              <a:rPr lang="en-IN" sz="2000" dirty="0"/>
              <a:t> = </a:t>
            </a:r>
            <a:r>
              <a:rPr lang="en-IN" sz="2000" dirty="0" err="1"/>
              <a:t>savedInstanceState.getBoolean</a:t>
            </a:r>
            <a:r>
              <a:rPr lang="en-IN" sz="2000" dirty="0"/>
              <a:t>(KEY_UP_ARROW)</a:t>
            </a:r>
          </a:p>
          <a:p>
            <a:pPr marL="0" indent="0">
              <a:buNone/>
            </a:pPr>
            <a:r>
              <a:rPr lang="en-IN" sz="2000" dirty="0"/>
              <a:t>        (activity as </a:t>
            </a:r>
            <a:r>
              <a:rPr lang="en-IN" sz="2000" dirty="0" err="1"/>
              <a:t>MainActivity</a:t>
            </a:r>
            <a:r>
              <a:rPr lang="en-IN" sz="2000" dirty="0"/>
              <a:t>).</a:t>
            </a:r>
            <a:r>
              <a:rPr lang="en-IN" sz="2000" dirty="0" err="1"/>
              <a:t>setupToolbarToggle</a:t>
            </a:r>
            <a:r>
              <a:rPr lang="en-IN" sz="2000" dirty="0"/>
              <a:t>(</a:t>
            </a:r>
            <a:r>
              <a:rPr lang="en-IN" sz="2000" dirty="0" err="1"/>
              <a:t>binding.toolbar</a:t>
            </a:r>
            <a:r>
              <a:rPr lang="en-IN" sz="2000" dirty="0"/>
              <a:t>, </a:t>
            </a:r>
            <a:r>
              <a:rPr lang="en-IN" sz="2000" dirty="0" err="1"/>
              <a:t>displayUpArrow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err="1"/>
              <a:t>binding.mainView.setContent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CustomTheme</a:t>
            </a:r>
            <a:r>
              <a:rPr lang="en-IN" sz="2000" dirty="0"/>
              <a:t>(</a:t>
            </a:r>
            <a:r>
              <a:rPr lang="en-IN" sz="2000" dirty="0" err="1"/>
              <a:t>requireContext</a:t>
            </a:r>
            <a:r>
              <a:rPr lang="en-IN" sz="2000" dirty="0"/>
              <a:t>()) {</a:t>
            </a:r>
          </a:p>
          <a:p>
            <a:pPr marL="0" indent="0">
              <a:buNone/>
            </a:pPr>
            <a:r>
              <a:rPr lang="en-IN" sz="2000" dirty="0"/>
              <a:t>                when {</a:t>
            </a:r>
          </a:p>
        </p:txBody>
      </p:sp>
    </p:spTree>
    <p:extLst>
      <p:ext uri="{BB962C8B-B14F-4D97-AF65-F5344CB8AC3E}">
        <p14:creationId xmlns:p14="http://schemas.microsoft.com/office/powerpoint/2010/main" val="390480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17B0-113F-24E0-9826-FFD0F4E4C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26" y="240349"/>
            <a:ext cx="9243906" cy="6425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downloadLogs.isNotEmpty</a:t>
            </a:r>
            <a:r>
              <a:rPr lang="en-IN" dirty="0"/>
              <a:t>() -&gt; </a:t>
            </a:r>
            <a:r>
              <a:rPr lang="en-IN" dirty="0" err="1"/>
              <a:t>DownloadLogView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shareLogs.isNotEmpty</a:t>
            </a:r>
            <a:r>
              <a:rPr lang="en-IN" dirty="0"/>
              <a:t>() -&gt; </a:t>
            </a:r>
            <a:r>
              <a:rPr lang="en-IN" dirty="0" err="1"/>
              <a:t>SharedLogView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subscriptionLogs.isNotEmpty</a:t>
            </a:r>
            <a:r>
              <a:rPr lang="en-IN" dirty="0"/>
              <a:t>() -&gt; </a:t>
            </a:r>
            <a:r>
              <a:rPr lang="en-IN" dirty="0" err="1"/>
              <a:t>SubscriptionLogView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           }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loadDownloadLog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binding.root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override fun </a:t>
            </a:r>
            <a:r>
              <a:rPr lang="en-IN" dirty="0" err="1"/>
              <a:t>onSaveInstanceState</a:t>
            </a:r>
            <a:r>
              <a:rPr lang="en-IN" dirty="0"/>
              <a:t>(</a:t>
            </a:r>
            <a:r>
              <a:rPr lang="en-IN" dirty="0" err="1"/>
              <a:t>outState</a:t>
            </a:r>
            <a:r>
              <a:rPr lang="en-IN" dirty="0"/>
              <a:t>: Bundle)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outState.putBoolean</a:t>
            </a:r>
            <a:r>
              <a:rPr lang="en-IN" dirty="0"/>
              <a:t>(KEY_UP_ARROW, </a:t>
            </a:r>
            <a:r>
              <a:rPr lang="en-IN" dirty="0" err="1"/>
              <a:t>displayUpArrow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super.onSaveInstanceState</a:t>
            </a:r>
            <a:r>
              <a:rPr lang="en-IN" dirty="0"/>
              <a:t>(</a:t>
            </a:r>
            <a:r>
              <a:rPr lang="en-IN" dirty="0" err="1"/>
              <a:t>outState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585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0D47-6407-12F4-26F0-36A0C748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8" y="0"/>
            <a:ext cx="10277178" cy="69311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300" dirty="0"/>
              <a:t>override fun </a:t>
            </a:r>
            <a:r>
              <a:rPr lang="en-IN" sz="2300" dirty="0" err="1"/>
              <a:t>onDestroyView</a:t>
            </a:r>
            <a:r>
              <a:rPr lang="en-IN" sz="2300" dirty="0"/>
              <a:t>() {</a:t>
            </a:r>
          </a:p>
          <a:p>
            <a:pPr marL="0" indent="0">
              <a:buNone/>
            </a:pPr>
            <a:r>
              <a:rPr lang="en-IN" sz="2300" dirty="0"/>
              <a:t>        </a:t>
            </a:r>
            <a:r>
              <a:rPr lang="en-IN" sz="2300" dirty="0" err="1"/>
              <a:t>Logd</a:t>
            </a:r>
            <a:r>
              <a:rPr lang="en-IN" sz="2300" dirty="0"/>
              <a:t>(TAG, "</a:t>
            </a:r>
            <a:r>
              <a:rPr lang="en-IN" sz="2300" dirty="0" err="1"/>
              <a:t>onDestroyView</a:t>
            </a:r>
            <a:r>
              <a:rPr lang="en-IN" sz="2300" dirty="0"/>
              <a:t>")</a:t>
            </a:r>
          </a:p>
          <a:p>
            <a:pPr marL="0" indent="0">
              <a:buNone/>
            </a:pPr>
            <a:r>
              <a:rPr lang="en-IN" sz="2300" dirty="0"/>
              <a:t>        _binding = null</a:t>
            </a:r>
          </a:p>
          <a:p>
            <a:pPr marL="0" indent="0">
              <a:buNone/>
            </a:pPr>
            <a:r>
              <a:rPr lang="en-IN" sz="2300" dirty="0"/>
              <a:t>        </a:t>
            </a:r>
            <a:r>
              <a:rPr lang="en-IN" sz="2300" dirty="0" err="1"/>
              <a:t>clearAllLogs</a:t>
            </a:r>
            <a:r>
              <a:rPr lang="en-IN" sz="2300" dirty="0"/>
              <a:t>()</a:t>
            </a:r>
          </a:p>
          <a:p>
            <a:pPr marL="0" indent="0">
              <a:buNone/>
            </a:pPr>
            <a:r>
              <a:rPr lang="en-IN" sz="2300" dirty="0"/>
              <a:t>        </a:t>
            </a:r>
            <a:r>
              <a:rPr lang="en-IN" sz="2300" dirty="0" err="1"/>
              <a:t>super.onDestroyView</a:t>
            </a:r>
            <a:r>
              <a:rPr lang="en-IN" sz="2300" dirty="0"/>
              <a:t>()</a:t>
            </a:r>
          </a:p>
          <a:p>
            <a:pPr marL="0" indent="0">
              <a:buNone/>
            </a:pPr>
            <a:r>
              <a:rPr lang="en-IN" sz="2300" dirty="0"/>
              <a:t>    }</a:t>
            </a:r>
          </a:p>
          <a:p>
            <a:pPr marL="0" indent="0">
              <a:buNone/>
            </a:pPr>
            <a:r>
              <a:rPr lang="en-IN" sz="2300" dirty="0"/>
              <a:t> @Composable</a:t>
            </a:r>
          </a:p>
          <a:p>
            <a:pPr marL="0" indent="0">
              <a:buNone/>
            </a:pPr>
            <a:r>
              <a:rPr lang="en-IN" sz="2300" dirty="0"/>
              <a:t>    fun </a:t>
            </a:r>
            <a:r>
              <a:rPr lang="en-IN" sz="2300" dirty="0" err="1"/>
              <a:t>SharedLogView</a:t>
            </a:r>
            <a:r>
              <a:rPr lang="en-IN" sz="2300" dirty="0"/>
              <a:t>() {</a:t>
            </a:r>
          </a:p>
          <a:p>
            <a:pPr marL="0" indent="0">
              <a:buNone/>
            </a:pPr>
            <a:r>
              <a:rPr lang="en-IN" sz="2300" dirty="0"/>
              <a:t>        </a:t>
            </a:r>
            <a:r>
              <a:rPr lang="en-IN" sz="2300" dirty="0" err="1"/>
              <a:t>val</a:t>
            </a:r>
            <a:r>
              <a:rPr lang="en-IN" sz="2300" dirty="0"/>
              <a:t> </a:t>
            </a:r>
            <a:r>
              <a:rPr lang="en-IN" sz="2300" dirty="0" err="1"/>
              <a:t>lazyListState</a:t>
            </a:r>
            <a:r>
              <a:rPr lang="en-IN" sz="2300" dirty="0"/>
              <a:t> = </a:t>
            </a:r>
            <a:r>
              <a:rPr lang="en-IN" sz="2300" dirty="0" err="1"/>
              <a:t>rememberLazyListState</a:t>
            </a:r>
            <a:r>
              <a:rPr lang="en-IN" sz="2300" dirty="0"/>
              <a:t>()</a:t>
            </a:r>
          </a:p>
          <a:p>
            <a:pPr marL="0" indent="0">
              <a:buNone/>
            </a:pPr>
            <a:r>
              <a:rPr lang="en-IN" sz="2300" dirty="0"/>
              <a:t>        </a:t>
            </a:r>
            <a:r>
              <a:rPr lang="en-IN" sz="2300" dirty="0" err="1"/>
              <a:t>val</a:t>
            </a:r>
            <a:r>
              <a:rPr lang="en-IN" sz="2300" dirty="0"/>
              <a:t> </a:t>
            </a:r>
            <a:r>
              <a:rPr lang="en-IN" sz="2300" dirty="0" err="1"/>
              <a:t>showSharedDialog</a:t>
            </a:r>
            <a:r>
              <a:rPr lang="en-IN" sz="2300" dirty="0"/>
              <a:t> = remember { </a:t>
            </a:r>
            <a:r>
              <a:rPr lang="en-IN" sz="2300" dirty="0" err="1"/>
              <a:t>mutableStateOf</a:t>
            </a:r>
            <a:r>
              <a:rPr lang="en-IN" sz="2300" dirty="0"/>
              <a:t>(false) }</a:t>
            </a:r>
          </a:p>
          <a:p>
            <a:pPr marL="0" indent="0">
              <a:buNone/>
            </a:pPr>
            <a:r>
              <a:rPr lang="en-IN" sz="2300" dirty="0"/>
              <a:t>        </a:t>
            </a:r>
            <a:r>
              <a:rPr lang="en-IN" sz="2300" dirty="0" err="1"/>
              <a:t>val</a:t>
            </a:r>
            <a:r>
              <a:rPr lang="en-IN" sz="2300" dirty="0"/>
              <a:t> </a:t>
            </a:r>
            <a:r>
              <a:rPr lang="en-IN" sz="2300" dirty="0" err="1"/>
              <a:t>sharedlogState</a:t>
            </a:r>
            <a:r>
              <a:rPr lang="en-IN" sz="2300" dirty="0"/>
              <a:t> = remember { </a:t>
            </a:r>
            <a:r>
              <a:rPr lang="en-IN" sz="2300" dirty="0" err="1"/>
              <a:t>mutableStateOf</a:t>
            </a:r>
            <a:r>
              <a:rPr lang="en-IN" sz="2300" dirty="0"/>
              <a:t>(</a:t>
            </a:r>
            <a:r>
              <a:rPr lang="en-IN" sz="2300" dirty="0" err="1"/>
              <a:t>ShareLog</a:t>
            </a:r>
            <a:r>
              <a:rPr lang="en-IN" sz="2300" dirty="0"/>
              <a:t>()) }</a:t>
            </a:r>
          </a:p>
          <a:p>
            <a:pPr marL="0" indent="0">
              <a:buNone/>
            </a:pPr>
            <a:r>
              <a:rPr lang="en-IN" sz="2300" dirty="0"/>
              <a:t>        if (</a:t>
            </a:r>
            <a:r>
              <a:rPr lang="en-IN" sz="2300" dirty="0" err="1"/>
              <a:t>showSharedDialog.value</a:t>
            </a:r>
            <a:r>
              <a:rPr lang="en-IN" sz="2300" dirty="0"/>
              <a:t>) {</a:t>
            </a:r>
          </a:p>
          <a:p>
            <a:pPr marL="0" indent="0">
              <a:buNone/>
            </a:pPr>
            <a:r>
              <a:rPr lang="en-IN" sz="2300" dirty="0"/>
              <a:t>            </a:t>
            </a:r>
            <a:r>
              <a:rPr lang="en-IN" sz="2300" dirty="0" err="1"/>
              <a:t>SharedDetailDialog</a:t>
            </a:r>
            <a:r>
              <a:rPr lang="en-IN" sz="2300" dirty="0"/>
              <a:t>(status = </a:t>
            </a:r>
            <a:r>
              <a:rPr lang="en-IN" sz="2300" dirty="0" err="1"/>
              <a:t>sharedlogState.value</a:t>
            </a:r>
            <a:r>
              <a:rPr lang="en-IN" sz="2300" dirty="0"/>
              <a:t>, </a:t>
            </a:r>
            <a:r>
              <a:rPr lang="en-IN" sz="2300" dirty="0" err="1"/>
              <a:t>showDialog</a:t>
            </a:r>
            <a:r>
              <a:rPr lang="en-IN" sz="2300" dirty="0"/>
              <a:t> = </a:t>
            </a:r>
            <a:r>
              <a:rPr lang="en-IN" sz="2300" dirty="0" err="1"/>
              <a:t>showSharedDialog.value</a:t>
            </a:r>
            <a:r>
              <a:rPr lang="en-IN" sz="2300" dirty="0"/>
              <a:t>, </a:t>
            </a:r>
            <a:r>
              <a:rPr lang="en-IN" sz="2300" dirty="0" err="1"/>
              <a:t>onDismissRequest</a:t>
            </a:r>
            <a:r>
              <a:rPr lang="en-IN" sz="2300" dirty="0"/>
              <a:t> = { </a:t>
            </a:r>
            <a:r>
              <a:rPr lang="en-IN" sz="2300" dirty="0" err="1"/>
              <a:t>showSharedDialog.value</a:t>
            </a:r>
            <a:r>
              <a:rPr lang="en-IN" sz="2300" dirty="0"/>
              <a:t> = false })</a:t>
            </a:r>
          </a:p>
          <a:p>
            <a:pPr marL="0" indent="0">
              <a:buNone/>
            </a:pPr>
            <a:r>
              <a:rPr lang="en-IN" sz="2300" dirty="0"/>
              <a:t>        }</a:t>
            </a:r>
          </a:p>
          <a:p>
            <a:pPr marL="0" indent="0">
              <a:buNone/>
            </a:pPr>
            <a:r>
              <a:rPr lang="en-IN" sz="2300" dirty="0"/>
              <a:t>        var </a:t>
            </a:r>
            <a:r>
              <a:rPr lang="en-IN" sz="2300" dirty="0" err="1"/>
              <a:t>showYTMediaConfirmDialog</a:t>
            </a:r>
            <a:r>
              <a:rPr lang="en-IN" sz="2300" dirty="0"/>
              <a:t> by remember { </a:t>
            </a:r>
            <a:r>
              <a:rPr lang="en-IN" sz="2300" dirty="0" err="1"/>
              <a:t>mutableStateOf</a:t>
            </a:r>
            <a:r>
              <a:rPr lang="en-IN" sz="2300" dirty="0"/>
              <a:t>(false) }</a:t>
            </a:r>
          </a:p>
          <a:p>
            <a:pPr marL="0" indent="0">
              <a:buNone/>
            </a:pPr>
            <a:r>
              <a:rPr lang="en-IN" sz="2300" dirty="0"/>
              <a:t>        var </a:t>
            </a:r>
            <a:r>
              <a:rPr lang="en-IN" sz="2300" dirty="0" err="1"/>
              <a:t>sharedUrl</a:t>
            </a:r>
            <a:r>
              <a:rPr lang="en-IN" sz="2300" dirty="0"/>
              <a:t> by remember { </a:t>
            </a:r>
            <a:r>
              <a:rPr lang="en-IN" sz="2300" dirty="0" err="1"/>
              <a:t>mutableStateOf</a:t>
            </a:r>
            <a:r>
              <a:rPr lang="en-IN" sz="2300" dirty="0"/>
              <a:t>("") }</a:t>
            </a:r>
          </a:p>
          <a:p>
            <a:pPr marL="0" indent="0">
              <a:buNone/>
            </a:pPr>
            <a:r>
              <a:rPr lang="en-IN" sz="2300" dirty="0"/>
              <a:t>        if (</a:t>
            </a:r>
            <a:r>
              <a:rPr lang="en-IN" sz="2300" dirty="0" err="1"/>
              <a:t>showYTMediaConfirmDialog</a:t>
            </a:r>
            <a:r>
              <a:rPr lang="en-IN" sz="2300" dirty="0"/>
              <a:t>)</a:t>
            </a:r>
          </a:p>
          <a:p>
            <a:pPr marL="0" indent="0">
              <a:buNone/>
            </a:pPr>
            <a:r>
              <a:rPr lang="en-IN" sz="2300" dirty="0"/>
              <a:t>            </a:t>
            </a:r>
            <a:r>
              <a:rPr lang="en-IN" sz="2300" dirty="0" err="1"/>
              <a:t>ConfirmAddYoutubeEpisode</a:t>
            </a:r>
            <a:r>
              <a:rPr lang="en-IN" sz="2300" dirty="0"/>
              <a:t>(</a:t>
            </a:r>
            <a:r>
              <a:rPr lang="en-IN" sz="2300" dirty="0" err="1"/>
              <a:t>listOf</a:t>
            </a:r>
            <a:r>
              <a:rPr lang="en-IN" sz="2300" dirty="0"/>
              <a:t>(</a:t>
            </a:r>
            <a:r>
              <a:rPr lang="en-IN" sz="2300" dirty="0" err="1"/>
              <a:t>sharedUrl</a:t>
            </a:r>
            <a:r>
              <a:rPr lang="en-IN" sz="2300" dirty="0"/>
              <a:t>), </a:t>
            </a:r>
            <a:r>
              <a:rPr lang="en-IN" sz="2300" dirty="0" err="1"/>
              <a:t>showYTMediaConfirmDialog</a:t>
            </a:r>
            <a:r>
              <a:rPr lang="en-IN" sz="2300" dirty="0"/>
              <a:t>, </a:t>
            </a:r>
            <a:r>
              <a:rPr lang="en-IN" sz="2300" dirty="0" err="1"/>
              <a:t>onDismissRequest</a:t>
            </a:r>
            <a:r>
              <a:rPr lang="en-IN" sz="2300" dirty="0"/>
              <a:t> = { </a:t>
            </a:r>
            <a:r>
              <a:rPr lang="en-IN" sz="2300" dirty="0" err="1"/>
              <a:t>showYTMediaConfirmDialog</a:t>
            </a:r>
            <a:r>
              <a:rPr lang="en-IN" sz="2300" dirty="0"/>
              <a:t> = false })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6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7CFF-ADDD-5441-5B01-29885E80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50" y="66613"/>
            <a:ext cx="10569786" cy="67090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@Composable</a:t>
            </a:r>
          </a:p>
          <a:p>
            <a:pPr marL="0" indent="0">
              <a:buNone/>
            </a:pPr>
            <a:r>
              <a:rPr lang="en-IN" dirty="0"/>
              <a:t>    fun </a:t>
            </a:r>
            <a:r>
              <a:rPr lang="en-IN" dirty="0" err="1"/>
              <a:t>DownlaodDetailDialog</a:t>
            </a:r>
            <a:r>
              <a:rPr lang="en-IN" dirty="0"/>
              <a:t>(status: </a:t>
            </a:r>
            <a:r>
              <a:rPr lang="en-IN" dirty="0" err="1"/>
              <a:t>DownloadResult</a:t>
            </a:r>
            <a:r>
              <a:rPr lang="en-IN" dirty="0"/>
              <a:t>, </a:t>
            </a:r>
            <a:r>
              <a:rPr lang="en-IN" dirty="0" err="1"/>
              <a:t>showDialog</a:t>
            </a:r>
            <a:r>
              <a:rPr lang="en-IN" dirty="0"/>
              <a:t>: Boolean, </a:t>
            </a:r>
            <a:r>
              <a:rPr lang="en-IN" dirty="0" err="1"/>
              <a:t>onDismissRequest</a:t>
            </a:r>
            <a:r>
              <a:rPr lang="en-IN" dirty="0"/>
              <a:t>: () -&gt; Unit) {</a:t>
            </a:r>
          </a:p>
          <a:p>
            <a:pPr marL="0" indent="0">
              <a:buNone/>
            </a:pPr>
            <a:r>
              <a:rPr lang="en-IN" dirty="0"/>
              <a:t>        if (</a:t>
            </a:r>
            <a:r>
              <a:rPr lang="en-IN" dirty="0" err="1"/>
              <a:t>showDialog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    var </a:t>
            </a:r>
            <a:r>
              <a:rPr lang="en-IN" dirty="0" err="1"/>
              <a:t>url</a:t>
            </a:r>
            <a:r>
              <a:rPr lang="en-IN" dirty="0"/>
              <a:t> = "unknown"</a:t>
            </a:r>
          </a:p>
          <a:p>
            <a:pPr marL="0" indent="0">
              <a:buNone/>
            </a:pPr>
            <a:r>
              <a:rPr lang="en-IN" dirty="0"/>
              <a:t>            when (</a:t>
            </a:r>
            <a:r>
              <a:rPr lang="en-IN" dirty="0" err="1"/>
              <a:t>status.feedfileType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EpisodeMedia.FEEDFILETYPE_FEEDMEDIA</a:t>
            </a:r>
            <a:r>
              <a:rPr lang="en-IN" dirty="0"/>
              <a:t> -&gt; {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val</a:t>
            </a:r>
            <a:r>
              <a:rPr lang="en-IN" dirty="0"/>
              <a:t> media = </a:t>
            </a:r>
            <a:r>
              <a:rPr lang="en-IN" dirty="0" err="1"/>
              <a:t>realm.query</a:t>
            </a:r>
            <a:r>
              <a:rPr lang="en-IN" dirty="0"/>
              <a:t>(</a:t>
            </a:r>
            <a:r>
              <a:rPr lang="en-IN" dirty="0" err="1"/>
              <a:t>EpisodeMedia</a:t>
            </a:r>
            <a:r>
              <a:rPr lang="en-IN" dirty="0"/>
              <a:t>::class).query("id == $0", </a:t>
            </a:r>
            <a:r>
              <a:rPr lang="en-IN" dirty="0" err="1"/>
              <a:t>status.feedfileId</a:t>
            </a:r>
            <a:r>
              <a:rPr lang="en-IN" dirty="0"/>
              <a:t>).first().find()</a:t>
            </a:r>
          </a:p>
          <a:p>
            <a:pPr marL="0" indent="0">
              <a:buNone/>
            </a:pPr>
            <a:r>
              <a:rPr lang="en-IN" dirty="0"/>
              <a:t>                    if (media != null) </a:t>
            </a:r>
            <a:r>
              <a:rPr lang="en-IN" dirty="0" err="1"/>
              <a:t>url</a:t>
            </a:r>
            <a:r>
              <a:rPr lang="en-IN" dirty="0"/>
              <a:t> = </a:t>
            </a:r>
            <a:r>
              <a:rPr lang="en-IN" dirty="0" err="1"/>
              <a:t>media.downloadUrl</a:t>
            </a:r>
            <a:r>
              <a:rPr lang="en-IN" dirty="0"/>
              <a:t>?:""</a:t>
            </a:r>
          </a:p>
          <a:p>
            <a:pPr marL="0" indent="0">
              <a:buNone/>
            </a:pPr>
            <a:r>
              <a:rPr lang="en-IN" dirty="0"/>
              <a:t>                }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Feed.FEEDFILETYPE_FEED</a:t>
            </a:r>
            <a:r>
              <a:rPr lang="en-IN" dirty="0"/>
              <a:t> -&gt; {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val</a:t>
            </a:r>
            <a:r>
              <a:rPr lang="en-IN" dirty="0"/>
              <a:t> feed = </a:t>
            </a:r>
            <a:r>
              <a:rPr lang="en-IN" dirty="0" err="1"/>
              <a:t>getFeed</a:t>
            </a:r>
            <a:r>
              <a:rPr lang="en-IN" dirty="0"/>
              <a:t>(</a:t>
            </a:r>
            <a:r>
              <a:rPr lang="en-IN" dirty="0" err="1"/>
              <a:t>status.feedfileId</a:t>
            </a:r>
            <a:r>
              <a:rPr lang="en-IN" dirty="0"/>
              <a:t>, false)</a:t>
            </a:r>
          </a:p>
          <a:p>
            <a:pPr marL="0" indent="0">
              <a:buNone/>
            </a:pPr>
            <a:r>
              <a:rPr lang="en-IN" dirty="0"/>
              <a:t>                    if (feed != null) </a:t>
            </a:r>
            <a:r>
              <a:rPr lang="en-IN" dirty="0" err="1"/>
              <a:t>url</a:t>
            </a:r>
            <a:r>
              <a:rPr lang="en-IN" dirty="0"/>
              <a:t> = </a:t>
            </a:r>
            <a:r>
              <a:rPr lang="en-IN" dirty="0" err="1"/>
              <a:t>feed.downloadUrl</a:t>
            </a:r>
            <a:r>
              <a:rPr lang="en-IN" dirty="0"/>
              <a:t>?:""</a:t>
            </a:r>
          </a:p>
          <a:p>
            <a:pPr marL="0" indent="0">
              <a:buNone/>
            </a:pPr>
            <a:r>
              <a:rPr lang="en-IN" dirty="0"/>
              <a:t>                }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companion object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TAG: String = </a:t>
            </a:r>
            <a:r>
              <a:rPr lang="en-IN" dirty="0" err="1"/>
              <a:t>LogsFragment</a:t>
            </a:r>
            <a:r>
              <a:rPr lang="en-IN" dirty="0"/>
              <a:t>::</a:t>
            </a:r>
            <a:r>
              <a:rPr lang="en-IN" dirty="0" err="1"/>
              <a:t>class.simpleName</a:t>
            </a:r>
            <a:r>
              <a:rPr lang="en-IN" dirty="0"/>
              <a:t> ?: "Anonymous"</a:t>
            </a:r>
          </a:p>
          <a:p>
            <a:pPr marL="0" indent="0">
              <a:buNone/>
            </a:pPr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KEY_UP_ARROW = "</a:t>
            </a:r>
            <a:r>
              <a:rPr lang="en-IN" dirty="0" err="1"/>
              <a:t>up_arrow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147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DE6-1E00-911B-18D3-8FA781FD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86" y="0"/>
            <a:ext cx="8596668" cy="1320800"/>
          </a:xfrm>
        </p:spPr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E0E9A-4A21-39B9-5527-820B861F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43" y="725197"/>
            <a:ext cx="2660226" cy="5931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0A41DA-C17A-EDDB-686D-73AF5418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47" y="725197"/>
            <a:ext cx="2690902" cy="5999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237B82-9B96-1B07-599B-881380CE2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52" y="725197"/>
            <a:ext cx="2690902" cy="59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1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B6E66-64DA-5F6D-D993-CD6E4E75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21" y="203989"/>
            <a:ext cx="2817476" cy="6281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68D94-BBBB-73A6-D9BF-9DA604CC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46" y="203989"/>
            <a:ext cx="2817476" cy="6281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E36ADA-3CE6-285E-70DA-4C687E2AC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369" y="254622"/>
            <a:ext cx="2794767" cy="62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7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BFCF59-D223-E956-75B7-9A2B20A6B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39788"/>
            <a:ext cx="2860755" cy="6378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423CA5-AD5A-1719-053F-1F9424E0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69" y="239786"/>
            <a:ext cx="2860756" cy="6378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38FC86-3C38-6A3C-608D-C68953C64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837" y="239786"/>
            <a:ext cx="2787852" cy="62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4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28DC-0A86-7704-7D9A-C05C8E93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102" y="234696"/>
            <a:ext cx="8596668" cy="1320800"/>
          </a:xfrm>
        </p:spPr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7C86D26-8F38-CA49-22EB-C7CAD2B161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445" y="1405039"/>
            <a:ext cx="892795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Podcast Plus: A Redux-Inspired Podcast App with Dynamic Themes for Android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Podcast Feed: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Displays the latest episodes by genre or popularity, updated in real-time with Redux for smooth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Episode Details: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episode has a dedicated page showing title, description, duration, and play/pause options. Redux tracks actions for efficient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Themes: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light, dark, or custom themes without interrupting playback, thanks to Redux for seamless theme switching.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 Playback: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Download episodes for offline listening, with Redux tracking downloads and syncing seamlessly when back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Playlists &amp; Favorites: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create playlists of favorites, managed by Redux for effortless adding or removing of episodes.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Recommendations: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listening history, the app curates recommendations, using Redux to refine suggestions.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Notifications: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Redux manages alerts about new episodes or updates, keeping users informed and engaged.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6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5EC7-17DD-8BB6-06BA-09563EA3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6DE2-E3A3-1608-185F-CA9F37248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2508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4000" dirty="0" err="1">
                <a:solidFill>
                  <a:schemeClr val="tx1"/>
                </a:solidFill>
                <a:latin typeface="-apple-system"/>
              </a:rPr>
              <a:t>ConnectivityActionReceiver.kt</a:t>
            </a:r>
            <a:r>
              <a:rPr lang="en-IN" sz="4000" dirty="0">
                <a:solidFill>
                  <a:schemeClr val="tx1"/>
                </a:solidFill>
                <a:latin typeface="-apple-system"/>
              </a:rPr>
              <a:t>: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900" dirty="0">
                <a:solidFill>
                  <a:schemeClr val="tx1"/>
                </a:solidFill>
              </a:rPr>
              <a:t>package </a:t>
            </a:r>
            <a:r>
              <a:rPr lang="en-IN" sz="2900" dirty="0" err="1">
                <a:solidFill>
                  <a:schemeClr val="tx1"/>
                </a:solidFill>
              </a:rPr>
              <a:t>ac.mdiq.podcini.receiver</a:t>
            </a:r>
            <a:endParaRPr lang="en-IN" sz="2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900" dirty="0">
                <a:solidFill>
                  <a:schemeClr val="tx1"/>
                </a:solidFill>
              </a:rPr>
              <a:t>import </a:t>
            </a:r>
            <a:r>
              <a:rPr lang="en-IN" sz="2900" dirty="0" err="1">
                <a:solidFill>
                  <a:schemeClr val="tx1"/>
                </a:solidFill>
              </a:rPr>
              <a:t>ac.mdiq.podcini.net.download.service.DownloadServiceInterface</a:t>
            </a:r>
            <a:endParaRPr lang="en-IN" sz="2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900" dirty="0">
                <a:solidFill>
                  <a:schemeClr val="tx1"/>
                </a:solidFill>
              </a:rPr>
              <a:t>import </a:t>
            </a:r>
            <a:r>
              <a:rPr lang="en-IN" sz="2900" dirty="0" err="1">
                <a:solidFill>
                  <a:schemeClr val="tx1"/>
                </a:solidFill>
              </a:rPr>
              <a:t>ac.mdiq.podcini.net.utils.NetworkUtils.isAutoDownloadAllowed</a:t>
            </a:r>
            <a:endParaRPr lang="en-IN" sz="2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900" dirty="0">
                <a:solidFill>
                  <a:schemeClr val="tx1"/>
                </a:solidFill>
              </a:rPr>
              <a:t>import </a:t>
            </a:r>
            <a:r>
              <a:rPr lang="en-IN" sz="2900" dirty="0" err="1">
                <a:solidFill>
                  <a:schemeClr val="tx1"/>
                </a:solidFill>
              </a:rPr>
              <a:t>ac.mdiq.podcini.net.utils.NetworkUtils.isNetworkRestricted</a:t>
            </a:r>
            <a:endParaRPr lang="en-IN" sz="2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900" dirty="0">
                <a:solidFill>
                  <a:schemeClr val="tx1"/>
                </a:solidFill>
              </a:rPr>
              <a:t>import ac.mdiq.podcini.storage.algorithms.AutoDownloads.autodownloadEpisodeMedia</a:t>
            </a:r>
          </a:p>
          <a:p>
            <a:pPr marL="0" indent="0">
              <a:buNone/>
            </a:pPr>
            <a:r>
              <a:rPr lang="en-IN" sz="2900" dirty="0">
                <a:solidFill>
                  <a:schemeClr val="tx1"/>
                </a:solidFill>
              </a:rPr>
              <a:t>import </a:t>
            </a:r>
            <a:r>
              <a:rPr lang="en-IN" sz="2900" dirty="0" err="1">
                <a:solidFill>
                  <a:schemeClr val="tx1"/>
                </a:solidFill>
              </a:rPr>
              <a:t>ac.mdiq.podcini.util.Logd</a:t>
            </a:r>
            <a:endParaRPr lang="en-IN" sz="2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900" dirty="0">
                <a:solidFill>
                  <a:schemeClr val="tx1"/>
                </a:solidFill>
              </a:rPr>
              <a:t>import </a:t>
            </a:r>
            <a:r>
              <a:rPr lang="en-IN" sz="2900" dirty="0" err="1">
                <a:solidFill>
                  <a:schemeClr val="tx1"/>
                </a:solidFill>
              </a:rPr>
              <a:t>ac.mdiq.podcini.util.config.ClientConfigurator</a:t>
            </a:r>
            <a:endParaRPr lang="en-IN" sz="2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900" dirty="0">
                <a:solidFill>
                  <a:schemeClr val="tx1"/>
                </a:solidFill>
              </a:rPr>
              <a:t>import </a:t>
            </a:r>
            <a:r>
              <a:rPr lang="en-IN" sz="2900" dirty="0" err="1">
                <a:solidFill>
                  <a:schemeClr val="tx1"/>
                </a:solidFill>
              </a:rPr>
              <a:t>android.content.BroadcastReceiver</a:t>
            </a:r>
            <a:endParaRPr lang="en-IN" sz="2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900" dirty="0">
                <a:solidFill>
                  <a:schemeClr val="tx1"/>
                </a:solidFill>
              </a:rPr>
              <a:t>import </a:t>
            </a:r>
            <a:r>
              <a:rPr lang="en-IN" sz="2900" dirty="0" err="1">
                <a:solidFill>
                  <a:schemeClr val="tx1"/>
                </a:solidFill>
              </a:rPr>
              <a:t>android.content.Context</a:t>
            </a:r>
            <a:endParaRPr lang="en-IN" sz="2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900" dirty="0">
                <a:solidFill>
                  <a:schemeClr val="tx1"/>
                </a:solidFill>
              </a:rPr>
              <a:t>import </a:t>
            </a:r>
            <a:r>
              <a:rPr lang="en-IN" sz="2900" dirty="0" err="1">
                <a:solidFill>
                  <a:schemeClr val="tx1"/>
                </a:solidFill>
              </a:rPr>
              <a:t>android.content.Intent</a:t>
            </a:r>
            <a:endParaRPr lang="en-IN" sz="2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900" dirty="0">
                <a:solidFill>
                  <a:schemeClr val="tx1"/>
                </a:solidFill>
              </a:rPr>
              <a:t>import </a:t>
            </a:r>
            <a:r>
              <a:rPr lang="en-IN" sz="2900" dirty="0" err="1">
                <a:solidFill>
                  <a:schemeClr val="tx1"/>
                </a:solidFill>
              </a:rPr>
              <a:t>android.net.ConnectivityManager</a:t>
            </a:r>
            <a:endParaRPr lang="en-IN" sz="2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900" dirty="0">
                <a:solidFill>
                  <a:schemeClr val="tx1"/>
                </a:solidFill>
              </a:rPr>
              <a:t>import </a:t>
            </a:r>
            <a:r>
              <a:rPr lang="en-IN" sz="2900" dirty="0" err="1">
                <a:solidFill>
                  <a:schemeClr val="tx1"/>
                </a:solidFill>
              </a:rPr>
              <a:t>android.util.Log</a:t>
            </a:r>
            <a:endParaRPr lang="en-IN" sz="2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22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6C0D-410B-69FC-61FA-8D433BC4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88" y="276371"/>
            <a:ext cx="9122447" cy="6050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ConnectivityActionReceiver</a:t>
            </a:r>
            <a:r>
              <a:rPr lang="en-IN" dirty="0"/>
              <a:t> : </a:t>
            </a:r>
            <a:r>
              <a:rPr lang="en-IN" dirty="0" err="1"/>
              <a:t>BroadcastReceiver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   override fun </a:t>
            </a:r>
            <a:r>
              <a:rPr lang="en-IN" dirty="0" err="1"/>
              <a:t>onReceive</a:t>
            </a:r>
            <a:r>
              <a:rPr lang="en-IN" dirty="0"/>
              <a:t>(context: Context, intent: Intent)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Log.d</a:t>
            </a:r>
            <a:r>
              <a:rPr lang="en-IN" dirty="0"/>
              <a:t>(TAG, "</a:t>
            </a:r>
            <a:r>
              <a:rPr lang="en-IN" dirty="0" err="1"/>
              <a:t>onReceive</a:t>
            </a:r>
            <a:r>
              <a:rPr lang="en-IN" dirty="0"/>
              <a:t> called with action: ${</a:t>
            </a:r>
            <a:r>
              <a:rPr lang="en-IN" dirty="0" err="1"/>
              <a:t>intent.action</a:t>
            </a:r>
            <a:r>
              <a:rPr lang="en-IN" dirty="0"/>
              <a:t>}")</a:t>
            </a:r>
          </a:p>
          <a:p>
            <a:pPr marL="0" indent="0">
              <a:buNone/>
            </a:pPr>
            <a:r>
              <a:rPr lang="en-IN" dirty="0"/>
              <a:t>        if (</a:t>
            </a:r>
            <a:r>
              <a:rPr lang="en-IN" dirty="0" err="1"/>
              <a:t>intent.action</a:t>
            </a:r>
            <a:r>
              <a:rPr lang="en-IN" dirty="0"/>
              <a:t> == </a:t>
            </a:r>
            <a:r>
              <a:rPr lang="en-IN" dirty="0" err="1"/>
              <a:t>ConnectivityManager.CONNECTIVITY_ACTION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Logd</a:t>
            </a:r>
            <a:r>
              <a:rPr lang="en-IN" dirty="0"/>
              <a:t>(TAG, "Received intent")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ClientConfigurator.initialize</a:t>
            </a:r>
            <a:r>
              <a:rPr lang="en-IN" dirty="0"/>
              <a:t>(context)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networkChangedDetected</a:t>
            </a:r>
            <a:r>
              <a:rPr lang="en-IN" dirty="0"/>
              <a:t>(context)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private fun </a:t>
            </a:r>
            <a:r>
              <a:rPr lang="en-IN" dirty="0" err="1"/>
              <a:t>networkChangedDetected</a:t>
            </a:r>
            <a:r>
              <a:rPr lang="en-IN" dirty="0"/>
              <a:t>(context: Context) {</a:t>
            </a:r>
          </a:p>
          <a:p>
            <a:pPr marL="0" indent="0">
              <a:buNone/>
            </a:pPr>
            <a:r>
              <a:rPr lang="en-IN" dirty="0"/>
              <a:t>        if (</a:t>
            </a:r>
            <a:r>
              <a:rPr lang="en-IN" dirty="0" err="1"/>
              <a:t>isAutoDownloadAllowed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Logd</a:t>
            </a:r>
            <a:r>
              <a:rPr lang="en-IN" dirty="0"/>
              <a:t>(TAG, "auto-dl network available, starting auto-download")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autodownloadEpisodeMedia</a:t>
            </a:r>
            <a:r>
              <a:rPr lang="en-IN" dirty="0"/>
              <a:t>(context)</a:t>
            </a:r>
          </a:p>
          <a:p>
            <a:pPr marL="0" indent="0">
              <a:buNone/>
            </a:pPr>
            <a:r>
              <a:rPr lang="en-IN" dirty="0"/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269635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5F32-F83B-C54E-ADB2-5DF9DB42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52" y="211716"/>
            <a:ext cx="9011612" cy="6438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else {</a:t>
            </a:r>
          </a:p>
          <a:p>
            <a:pPr marL="0" indent="0">
              <a:buNone/>
            </a:pPr>
            <a:r>
              <a:rPr lang="en-IN" sz="2000" dirty="0"/>
              <a:t>if (</a:t>
            </a:r>
            <a:r>
              <a:rPr lang="en-IN" sz="2000" dirty="0" err="1"/>
              <a:t>isNetworkRestricted</a:t>
            </a:r>
            <a:r>
              <a:rPr lang="en-IN" sz="2000" dirty="0"/>
              <a:t>) {</a:t>
            </a:r>
          </a:p>
          <a:p>
            <a:pPr marL="0" indent="0">
              <a:buNone/>
            </a:pPr>
            <a:r>
              <a:rPr lang="en-IN" sz="2000" dirty="0"/>
              <a:t>                </a:t>
            </a:r>
            <a:r>
              <a:rPr lang="en-IN" sz="2000" dirty="0" err="1"/>
              <a:t>Log.i</a:t>
            </a:r>
            <a:r>
              <a:rPr lang="en-IN" sz="2000" dirty="0"/>
              <a:t>(TAG, "Device is no longer connected to Wi-Fi. Cancelling ongoing downloads")</a:t>
            </a:r>
          </a:p>
          <a:p>
            <a:pPr marL="0" indent="0">
              <a:buNone/>
            </a:pPr>
            <a:r>
              <a:rPr lang="en-IN" sz="2000" dirty="0"/>
              <a:t>                </a:t>
            </a:r>
            <a:r>
              <a:rPr lang="en-IN" sz="2000" dirty="0" err="1"/>
              <a:t>DownloadServiceInterface.get</a:t>
            </a:r>
            <a:r>
              <a:rPr lang="en-IN" sz="2000" dirty="0"/>
              <a:t>()?.</a:t>
            </a:r>
            <a:r>
              <a:rPr lang="en-IN" sz="2000" dirty="0" err="1"/>
              <a:t>cancelAll</a:t>
            </a:r>
            <a:r>
              <a:rPr lang="en-IN" sz="2000" dirty="0"/>
              <a:t>(context)</a:t>
            </a:r>
          </a:p>
          <a:p>
            <a:pPr marL="0" indent="0">
              <a:buNone/>
            </a:pPr>
            <a:r>
              <a:rPr lang="en-IN" sz="2000" dirty="0"/>
              <a:t>            }</a:t>
            </a:r>
          </a:p>
          <a:p>
            <a:pPr marL="0" indent="0">
              <a:buNone/>
            </a:pPr>
            <a:r>
              <a:rPr lang="en-IN" sz="2000" dirty="0"/>
              <a:t>        }</a:t>
            </a:r>
          </a:p>
          <a:p>
            <a:pPr marL="0" indent="0">
              <a:buNone/>
            </a:pPr>
            <a:r>
              <a:rPr lang="en-IN" sz="2000" dirty="0"/>
              <a:t>    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companion object {</a:t>
            </a:r>
          </a:p>
          <a:p>
            <a:pPr marL="0" indent="0">
              <a:buNone/>
            </a:pPr>
            <a:r>
              <a:rPr lang="en-IN" sz="2000" dirty="0"/>
              <a:t>        private </a:t>
            </a:r>
            <a:r>
              <a:rPr lang="en-IN" sz="2000" dirty="0" err="1"/>
              <a:t>val</a:t>
            </a:r>
            <a:r>
              <a:rPr lang="en-IN" sz="2000" dirty="0"/>
              <a:t> TAG: String = </a:t>
            </a:r>
            <a:r>
              <a:rPr lang="en-IN" sz="2000" dirty="0" err="1"/>
              <a:t>ConnectivityActionReceiver</a:t>
            </a:r>
            <a:r>
              <a:rPr lang="en-IN" sz="2000" dirty="0"/>
              <a:t>::</a:t>
            </a:r>
            <a:r>
              <a:rPr lang="en-IN" sz="2000" dirty="0" err="1"/>
              <a:t>class.simpleName</a:t>
            </a:r>
            <a:r>
              <a:rPr lang="en-IN" sz="2000" dirty="0"/>
              <a:t> ?: "Anonymous"</a:t>
            </a:r>
          </a:p>
          <a:p>
            <a:pPr marL="0" indent="0">
              <a:buNone/>
            </a:pPr>
            <a:r>
              <a:rPr lang="en-IN" sz="2000" dirty="0"/>
              <a:t>    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66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CB1B-2AFA-CD60-DDF6-45AD7A08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80" y="230189"/>
            <a:ext cx="8596668" cy="5976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i="0" dirty="0" err="1">
                <a:solidFill>
                  <a:schemeClr val="tx1"/>
                </a:solidFill>
                <a:effectLst/>
                <a:latin typeface="-apple-system"/>
              </a:rPr>
              <a:t>FeedUpdateReceiver.kt</a:t>
            </a:r>
            <a:r>
              <a:rPr lang="en-IN" sz="3200" i="0" dirty="0">
                <a:solidFill>
                  <a:schemeClr val="tx1"/>
                </a:solidFill>
                <a:effectLst/>
                <a:latin typeface="-apple-system"/>
              </a:rPr>
              <a:t>:</a:t>
            </a:r>
          </a:p>
          <a:p>
            <a:pPr marL="0" indent="0">
              <a:buNone/>
            </a:pPr>
            <a:endParaRPr lang="en-IN" sz="320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package </a:t>
            </a:r>
            <a:r>
              <a:rPr lang="en-IN" sz="2000" dirty="0" err="1">
                <a:solidFill>
                  <a:schemeClr val="tx1"/>
                </a:solidFill>
              </a:rPr>
              <a:t>ac.mdiq.podcini.receiver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import </a:t>
            </a:r>
            <a:r>
              <a:rPr lang="en-IN" sz="2000" dirty="0" err="1">
                <a:solidFill>
                  <a:schemeClr val="tx1"/>
                </a:solidFill>
              </a:rPr>
              <a:t>android.content.BroadcastReceiver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import </a:t>
            </a:r>
            <a:r>
              <a:rPr lang="en-IN" sz="2000" dirty="0" err="1">
                <a:solidFill>
                  <a:schemeClr val="tx1"/>
                </a:solidFill>
              </a:rPr>
              <a:t>android.content.Context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import </a:t>
            </a:r>
            <a:r>
              <a:rPr lang="en-IN" sz="2000" dirty="0" err="1">
                <a:solidFill>
                  <a:schemeClr val="tx1"/>
                </a:solidFill>
              </a:rPr>
              <a:t>android.content.Intent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import </a:t>
            </a:r>
            <a:r>
              <a:rPr lang="en-IN" sz="2000" dirty="0" err="1">
                <a:solidFill>
                  <a:schemeClr val="tx1"/>
                </a:solidFill>
              </a:rPr>
              <a:t>ac.mdiq.podcini.util.config.ClientConfigurator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import </a:t>
            </a:r>
            <a:r>
              <a:rPr lang="en-IN" sz="2000" dirty="0" err="1">
                <a:solidFill>
                  <a:schemeClr val="tx1"/>
                </a:solidFill>
              </a:rPr>
              <a:t>ac.mdiq.podcini.net.feed.FeedUpdateManager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import </a:t>
            </a:r>
            <a:r>
              <a:rPr lang="en-IN" sz="2000" dirty="0" err="1">
                <a:solidFill>
                  <a:schemeClr val="tx1"/>
                </a:solidFill>
              </a:rPr>
              <a:t>ac.mdiq.podcini.util.Logd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6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D3DF-CF10-ED0D-436D-34B61046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43" y="202480"/>
            <a:ext cx="8596668" cy="5930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FeedUpdateReceiver</a:t>
            </a:r>
            <a:r>
              <a:rPr lang="en-IN" sz="2000" dirty="0"/>
              <a:t> : </a:t>
            </a:r>
            <a:r>
              <a:rPr lang="en-IN" sz="2000" dirty="0" err="1"/>
              <a:t>BroadcastReceiver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</a:p>
          <a:p>
            <a:pPr marL="0" indent="0">
              <a:buNone/>
            </a:pPr>
            <a:r>
              <a:rPr lang="en-IN" sz="2000" dirty="0"/>
              <a:t>    override fun </a:t>
            </a:r>
            <a:r>
              <a:rPr lang="en-IN" sz="2000" dirty="0" err="1"/>
              <a:t>onReceive</a:t>
            </a:r>
            <a:r>
              <a:rPr lang="en-IN" sz="2000" dirty="0"/>
              <a:t>(context: Context, intent: Intent) {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Logd</a:t>
            </a:r>
            <a:r>
              <a:rPr lang="en-IN" sz="2000" dirty="0"/>
              <a:t>(TAG, "Received intent")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ClientConfigurator.initialize</a:t>
            </a:r>
            <a:r>
              <a:rPr lang="en-IN" sz="2000" dirty="0"/>
              <a:t>(context)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FeedUpdateManager.runOnce</a:t>
            </a:r>
            <a:r>
              <a:rPr lang="en-IN" sz="2000" dirty="0"/>
              <a:t>(context)</a:t>
            </a:r>
          </a:p>
          <a:p>
            <a:pPr marL="0" indent="0">
              <a:buNone/>
            </a:pPr>
            <a:r>
              <a:rPr lang="en-IN" sz="2000" dirty="0"/>
              <a:t>    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companion object {</a:t>
            </a:r>
          </a:p>
          <a:p>
            <a:pPr marL="0" indent="0">
              <a:buNone/>
            </a:pPr>
            <a:r>
              <a:rPr lang="en-IN" sz="2000" dirty="0"/>
              <a:t>        private </a:t>
            </a:r>
            <a:r>
              <a:rPr lang="en-IN" sz="2000" dirty="0" err="1"/>
              <a:t>val</a:t>
            </a:r>
            <a:r>
              <a:rPr lang="en-IN" sz="2000" dirty="0"/>
              <a:t> TAG: String = </a:t>
            </a:r>
            <a:r>
              <a:rPr lang="en-IN" sz="2000" dirty="0" err="1"/>
              <a:t>FeedUpdateReceiver</a:t>
            </a:r>
            <a:r>
              <a:rPr lang="en-IN" sz="2000" dirty="0"/>
              <a:t>::</a:t>
            </a:r>
            <a:r>
              <a:rPr lang="en-IN" sz="2000" dirty="0" err="1"/>
              <a:t>class.simpleName</a:t>
            </a:r>
            <a:r>
              <a:rPr lang="en-IN" sz="2000" dirty="0"/>
              <a:t> ?: "Anonymous"</a:t>
            </a:r>
          </a:p>
          <a:p>
            <a:pPr marL="0" indent="0">
              <a:buNone/>
            </a:pPr>
            <a:r>
              <a:rPr lang="en-IN" sz="2000" dirty="0"/>
              <a:t>    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98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61C0-A578-C139-B163-64FA6380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7855"/>
            <a:ext cx="8596668" cy="577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0" dirty="0" err="1">
                <a:solidFill>
                  <a:schemeClr val="tx1"/>
                </a:solidFill>
                <a:effectLst/>
                <a:latin typeface="-apple-system"/>
              </a:rPr>
              <a:t>MediaButtonReceiver.kt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package </a:t>
            </a:r>
            <a:r>
              <a:rPr lang="en-IN" dirty="0" err="1"/>
              <a:t>ac.mdiq.podcini.receiver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ac.mdiq.podcini.util.config.ClientConfigurator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android.app.PendingIntent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android.content.BroadcastReceiver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android.content.Intent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android.os.Build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android.util.Log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android.view.KeyEvent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androidx.core.content.ContextCompat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20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DE73-2BB9-316F-52EF-1C6627EF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98" y="220953"/>
            <a:ext cx="8596668" cy="6373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MediaButtonReceiver</a:t>
            </a:r>
            <a:r>
              <a:rPr lang="en-IN" dirty="0"/>
              <a:t> : </a:t>
            </a:r>
            <a:r>
              <a:rPr lang="en-IN" dirty="0" err="1"/>
              <a:t>BroadcastReceiver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override fun </a:t>
            </a:r>
            <a:r>
              <a:rPr lang="en-IN" dirty="0" err="1"/>
              <a:t>onReceive</a:t>
            </a:r>
            <a:r>
              <a:rPr lang="en-IN" dirty="0"/>
              <a:t>(context: Context, intent: Intent)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Log.d</a:t>
            </a:r>
            <a:r>
              <a:rPr lang="en-IN" dirty="0"/>
              <a:t>(TAG, "</a:t>
            </a:r>
            <a:r>
              <a:rPr lang="en-IN" dirty="0" err="1"/>
              <a:t>onReceive</a:t>
            </a:r>
            <a:r>
              <a:rPr lang="en-IN" dirty="0"/>
              <a:t> Received intent: $intent")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Log.d</a:t>
            </a:r>
            <a:r>
              <a:rPr lang="en-IN" dirty="0"/>
              <a:t>(TAG, "</a:t>
            </a:r>
            <a:r>
              <a:rPr lang="en-IN" dirty="0" err="1"/>
              <a:t>onReceive</a:t>
            </a:r>
            <a:r>
              <a:rPr lang="en-IN" dirty="0"/>
              <a:t> Action: ${</a:t>
            </a:r>
            <a:r>
              <a:rPr lang="en-IN" dirty="0" err="1"/>
              <a:t>intent.action</a:t>
            </a:r>
            <a:r>
              <a:rPr lang="en-IN" dirty="0"/>
              <a:t>}")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extras = </a:t>
            </a:r>
            <a:r>
              <a:rPr lang="en-IN" dirty="0" err="1"/>
              <a:t>intent.extras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Log.d</a:t>
            </a:r>
            <a:r>
              <a:rPr lang="en-IN" dirty="0"/>
              <a:t>(TAG, "</a:t>
            </a:r>
            <a:r>
              <a:rPr lang="en-IN" dirty="0" err="1"/>
              <a:t>onReceive</a:t>
            </a:r>
            <a:r>
              <a:rPr lang="en-IN" dirty="0"/>
              <a:t> Extras: $extras")</a:t>
            </a:r>
          </a:p>
          <a:p>
            <a:pPr marL="0" indent="0">
              <a:buNone/>
            </a:pPr>
            <a:r>
              <a:rPr lang="en-IN" dirty="0"/>
              <a:t>        if (extras == null) return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Log.d</a:t>
            </a:r>
            <a:r>
              <a:rPr lang="en-IN" dirty="0"/>
              <a:t>(TAG, "</a:t>
            </a:r>
            <a:r>
              <a:rPr lang="en-IN" dirty="0" err="1"/>
              <a:t>onReceive</a:t>
            </a:r>
            <a:r>
              <a:rPr lang="en-IN" dirty="0"/>
              <a:t> Extras: ${</a:t>
            </a:r>
            <a:r>
              <a:rPr lang="en-IN" dirty="0" err="1"/>
              <a:t>extras.keySet</a:t>
            </a:r>
            <a:r>
              <a:rPr lang="en-IN" dirty="0"/>
              <a:t>()}")</a:t>
            </a:r>
          </a:p>
          <a:p>
            <a:pPr marL="0" indent="0">
              <a:buNone/>
            </a:pPr>
            <a:r>
              <a:rPr lang="en-IN" dirty="0"/>
              <a:t>        for (key in </a:t>
            </a:r>
            <a:r>
              <a:rPr lang="en-IN" dirty="0" err="1"/>
              <a:t>extras.keySet</a:t>
            </a:r>
            <a:r>
              <a:rPr lang="en-IN" dirty="0"/>
              <a:t>())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Log.d</a:t>
            </a:r>
            <a:r>
              <a:rPr lang="en-IN" dirty="0"/>
              <a:t>(TAG, "</a:t>
            </a:r>
            <a:r>
              <a:rPr lang="en-IN" dirty="0" err="1"/>
              <a:t>onReceive</a:t>
            </a:r>
            <a:r>
              <a:rPr lang="en-IN" dirty="0"/>
              <a:t> Extra[$key] = ${extras[key]}")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keyEvent</a:t>
            </a:r>
            <a:r>
              <a:rPr lang="en-IN" dirty="0"/>
              <a:t>: </a:t>
            </a:r>
            <a:r>
              <a:rPr lang="en-IN" dirty="0" err="1"/>
              <a:t>KeyEvent</a:t>
            </a:r>
            <a:r>
              <a:rPr lang="en-IN" dirty="0"/>
              <a:t>? = if (</a:t>
            </a:r>
            <a:r>
              <a:rPr lang="en-IN" dirty="0" err="1"/>
              <a:t>Build.VERSION.SDK_INT</a:t>
            </a:r>
            <a:r>
              <a:rPr lang="en-IN" dirty="0"/>
              <a:t> &gt;= 33)    </a:t>
            </a:r>
            <a:r>
              <a:rPr lang="en-IN" dirty="0" err="1"/>
              <a:t>extras.getParcelable</a:t>
            </a:r>
            <a:r>
              <a:rPr lang="en-IN" dirty="0"/>
              <a:t>(</a:t>
            </a:r>
            <a:r>
              <a:rPr lang="en-IN" dirty="0" err="1"/>
              <a:t>Intent.EXTRA_KEY_EVENT</a:t>
            </a:r>
            <a:r>
              <a:rPr lang="en-IN" dirty="0"/>
              <a:t>, </a:t>
            </a:r>
            <a:r>
              <a:rPr lang="en-IN" dirty="0" err="1"/>
              <a:t>KeyEvent</a:t>
            </a:r>
            <a:r>
              <a:rPr lang="en-IN" dirty="0"/>
              <a:t>::class.java)</a:t>
            </a:r>
          </a:p>
          <a:p>
            <a:pPr marL="0" indent="0">
              <a:buNone/>
            </a:pPr>
            <a:r>
              <a:rPr lang="en-IN" dirty="0"/>
              <a:t>        else </a:t>
            </a:r>
            <a:r>
              <a:rPr lang="en-IN" dirty="0" err="1"/>
              <a:t>extras.getParcelable</a:t>
            </a:r>
            <a:r>
              <a:rPr lang="en-IN" dirty="0"/>
              <a:t>(</a:t>
            </a:r>
            <a:r>
              <a:rPr lang="en-IN" dirty="0" err="1"/>
              <a:t>Intent.EXTRA_KEY_EVENT</a:t>
            </a:r>
            <a:r>
              <a:rPr lang="en-IN" dirty="0"/>
              <a:t>) as </a:t>
            </a:r>
            <a:r>
              <a:rPr lang="en-IN" dirty="0" err="1"/>
              <a:t>KeyEvent</a:t>
            </a:r>
            <a:r>
              <a:rPr lang="en-IN" dirty="0"/>
              <a:t>?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Log.d</a:t>
            </a:r>
            <a:r>
              <a:rPr lang="en-IN" dirty="0"/>
              <a:t>(TAG, "</a:t>
            </a:r>
            <a:r>
              <a:rPr lang="en-IN" dirty="0" err="1"/>
              <a:t>onReceive</a:t>
            </a:r>
            <a:r>
              <a:rPr lang="en-IN" dirty="0"/>
              <a:t> </a:t>
            </a:r>
            <a:r>
              <a:rPr lang="en-IN" dirty="0" err="1"/>
              <a:t>keyEvent</a:t>
            </a:r>
            <a:r>
              <a:rPr lang="en-IN" dirty="0"/>
              <a:t> = $</a:t>
            </a:r>
            <a:r>
              <a:rPr lang="en-IN" dirty="0" err="1"/>
              <a:t>keyEvent</a:t>
            </a:r>
            <a:r>
              <a:rPr lang="en-IN" dirty="0"/>
              <a:t>" 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220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658</TotalTime>
  <Words>1854</Words>
  <Application>Microsoft Office PowerPoint</Application>
  <PresentationFormat>Widescreen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Trebuchet MS</vt:lpstr>
      <vt:lpstr>Wingdings 3</vt:lpstr>
      <vt:lpstr>Facet</vt:lpstr>
      <vt:lpstr>PODCAST PLUS:A Redux-Inspired Podcast App with Dynamic Themes for A ndroid</vt:lpstr>
      <vt:lpstr>DESCRIPTION</vt:lpstr>
      <vt:lpstr>SOURCE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Subhika V</dc:creator>
  <cp:lastModifiedBy>Subhika V</cp:lastModifiedBy>
  <cp:revision>6</cp:revision>
  <dcterms:created xsi:type="dcterms:W3CDTF">2024-11-14T17:17:23Z</dcterms:created>
  <dcterms:modified xsi:type="dcterms:W3CDTF">2024-11-15T17:02:16Z</dcterms:modified>
</cp:coreProperties>
</file>