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varScale="1">
        <p:scale>
          <a:sx n="78" d="100"/>
          <a:sy n="78"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1083" y="4586365"/>
            <a:ext cx="845715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1.Sangavi A–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7" name="Content Placeholder 6">
            <a:extLst>
              <a:ext uri="{FF2B5EF4-FFF2-40B4-BE49-F238E27FC236}">
                <a16:creationId xmlns:a16="http://schemas.microsoft.com/office/drawing/2014/main" id="{47D90261-717F-FC08-6974-3DE2F141A1E9}"/>
              </a:ext>
            </a:extLst>
          </p:cNvPr>
          <p:cNvPicPr>
            <a:picLocks noGrp="1" noChangeAspect="1"/>
          </p:cNvPicPr>
          <p:nvPr>
            <p:ph idx="1"/>
          </p:nvPr>
        </p:nvPicPr>
        <p:blipFill>
          <a:blip r:embed="rId2"/>
          <a:stretch>
            <a:fillRect/>
          </a:stretch>
        </p:blipFill>
        <p:spPr>
          <a:xfrm>
            <a:off x="581192" y="2911424"/>
            <a:ext cx="8710292" cy="346269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6189C35B-F076-6FF2-CF2B-8A3DB9A4A5D1}"/>
              </a:ext>
            </a:extLst>
          </p:cNvPr>
          <p:cNvPicPr>
            <a:picLocks noGrp="1" noChangeAspect="1"/>
          </p:cNvPicPr>
          <p:nvPr>
            <p:ph idx="1"/>
          </p:nvPr>
        </p:nvPicPr>
        <p:blipFill>
          <a:blip r:embed="rId2"/>
          <a:stretch>
            <a:fillRect/>
          </a:stretch>
        </p:blipFill>
        <p:spPr>
          <a:xfrm>
            <a:off x="870558" y="2681708"/>
            <a:ext cx="11029950" cy="3093556"/>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62</TotalTime>
  <Words>896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LIYONA</cp:lastModifiedBy>
  <cp:revision>27</cp:revision>
  <dcterms:created xsi:type="dcterms:W3CDTF">2021-05-26T16:50:10Z</dcterms:created>
  <dcterms:modified xsi:type="dcterms:W3CDTF">2024-04-18T12:54:36Z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