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</a:t>
            </a:r>
            <a:r>
              <a:rPr sz="2400" lang="en-US" smtClean="0"/>
              <a:t>:</a:t>
            </a:r>
            <a:r>
              <a:rPr sz="2400" lang="en-US" smtClean="0"/>
              <a:t> </a:t>
            </a:r>
            <a:r>
              <a:rPr sz="2400" lang="en-US" smtClean="0"/>
              <a:t>S</a:t>
            </a:r>
            <a:r>
              <a:rPr sz="2400" lang="en-US" smtClean="0"/>
              <a:t>a</a:t>
            </a:r>
            <a:r>
              <a:rPr sz="2400" lang="en-US" smtClean="0"/>
              <a:t>n</a:t>
            </a:r>
            <a:r>
              <a:rPr sz="2400" lang="en-US" smtClean="0"/>
              <a:t>g</a:t>
            </a:r>
            <a:r>
              <a:rPr sz="2400" lang="en-US" smtClean="0"/>
              <a:t>a</a:t>
            </a:r>
            <a:r>
              <a:rPr sz="2400" lang="en-US" smtClean="0"/>
              <a:t>v</a:t>
            </a:r>
            <a:r>
              <a:rPr sz="2400" lang="en-US" smtClean="0"/>
              <a:t>i</a:t>
            </a:r>
            <a:r>
              <a:rPr sz="2400" lang="en-US" smtClean="0"/>
              <a:t>.</a:t>
            </a:r>
            <a:r>
              <a:rPr sz="2400" lang="en-US" smtClean="0"/>
              <a:t>k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3</a:t>
            </a:r>
            <a:r>
              <a:rPr dirty="0" sz="2400" lang="en-US" smtClean="0"/>
              <a:t>(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3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ST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2024-10-30T06:27:09Z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9851a414f4b548ae9a52bc22196dc995</vt:lpwstr>
  </property>
</Properties>
</file>