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3" r:id="rId7"/>
    <p:sldId id="270" r:id="rId8"/>
    <p:sldId id="260" r:id="rId9"/>
    <p:sldId id="264" r:id="rId10"/>
    <p:sldId id="266" r:id="rId11"/>
    <p:sldId id="267" r:id="rId12"/>
    <p:sldId id="268" r:id="rId13"/>
    <p:sldId id="269" r:id="rId14"/>
    <p:sldId id="261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C9F9-0C49-4CFA-987E-16633080529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833F-4231-436B-8C29-4F8E9CF30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5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833F-4231-436B-8C29-4F8E9CF306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07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833F-4231-436B-8C29-4F8E9CF306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833F-4231-436B-8C29-4F8E9CF306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0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C0E3E-8D5D-4F8D-ABA6-8150D1490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5E2489-E927-43BD-8B55-53EA39DB9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17630-232B-411F-BC62-16530C55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09C-3FD0-4079-8A0E-8F8B78FD609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F244B-0144-4C9E-A919-628D5B8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5198E-0819-4B3C-82DB-A241FE13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3777-23DF-485F-8636-16A1B8C2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9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D66A1-1BC3-4AC9-B906-4C61F906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01D30-E2AB-4567-AD10-CBD0CA8F6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CE253-18A9-41B8-94BA-81DC9CBB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09C-3FD0-4079-8A0E-8F8B78FD609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29266-8CA8-41F4-AFB3-4AF33356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00091-9EBE-4922-BA55-155F0C80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3777-23DF-485F-8636-16A1B8C2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81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E81314-2AC8-4272-8D33-6E0D3E9B0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215786-FC7E-4E04-B3BD-017D09378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9B21F-67A8-4023-9E5A-C2255E83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09C-3FD0-4079-8A0E-8F8B78FD609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D0871-6DA2-4060-A146-7F894829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CDB3F-7731-49C2-8996-C72DC19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3777-23DF-485F-8636-16A1B8C2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4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BA4AD-085E-49BB-BA3F-1343D77C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264D9-F9CD-4564-ACFC-9BC67D4C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26FDF-3AA6-4869-8BF4-7017419F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09C-3FD0-4079-8A0E-8F8B78FD609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336AA-7C41-435E-A5D7-1A63F582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88DD1-4723-45FC-88B7-D68FE6A5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3777-23DF-485F-8636-16A1B8C2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8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3A200-027D-4E59-865D-2F3C59DD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EC595-175D-49A6-A32A-118637BF1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C02B5-D726-4C06-B19B-170CAA98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09C-3FD0-4079-8A0E-8F8B78FD609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2DA41-9A7C-45D3-AE0B-4BF1434B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78D08-8928-4F33-9D62-3D4A8A9F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3777-23DF-485F-8636-16A1B8C2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1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3C230-4017-4CAF-93FE-C013FA55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466CD-E09F-4097-8A68-8C6020860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8BB5D-DE8A-47DB-AA2A-D2299C3E6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FD3E1-8AFA-4A08-8D5A-8C80E5DE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09C-3FD0-4079-8A0E-8F8B78FD609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5593C-477F-4ADB-82F1-7E34ADE6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9FD9C-ED62-4047-9D47-61DFC146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3777-23DF-485F-8636-16A1B8C2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1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C143D-6DDE-4258-8C52-0B9DC9D8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96004-0B6C-411B-A3A0-46E1CC255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261CD-E830-4511-B14F-22D61313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826385-D5C8-4461-8856-50440137C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DB237C-03EC-4CCE-A656-C9AB27C0E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D8FF3C-823D-4A04-8B05-D4C5AB7F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09C-3FD0-4079-8A0E-8F8B78FD609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49B642-D1EE-486B-8B55-2DC3FAFB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217F6C-DC04-4B14-8695-ED9DF5C8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3777-23DF-485F-8636-16A1B8C2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8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27DA1-BF03-40B0-AA03-2163C20B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A06BD8-D65B-4404-9022-D67D5436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09C-3FD0-4079-8A0E-8F8B78FD609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28C999-1DBE-4569-82CB-36B2EB33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D6D43F-09DB-408F-8C59-09DA29FB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3777-23DF-485F-8636-16A1B8C2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7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677155-D176-46E1-A18D-5BBD2123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09C-3FD0-4079-8A0E-8F8B78FD609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3D1AB1-83CC-4DD4-9674-FD086BC2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2D4FE-4C13-4F32-8E6D-2375C48D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3777-23DF-485F-8636-16A1B8C2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5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BFC9-6E76-4C1F-BEE1-BD10F337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A9E63-8B84-4034-9BF0-EC9731E8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0710D-8EFD-422E-BCA1-4913D6AC9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248E1-35EC-40CD-BE8A-DF8C0A37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09C-3FD0-4079-8A0E-8F8B78FD609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82EEA-51A2-4A78-A554-D7DD23A4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17080C-FB41-452E-B1B5-5B6CAB03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3777-23DF-485F-8636-16A1B8C2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1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35B3E-5DC6-4B88-B87F-0203424C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DBDE2B-4FA5-4C97-A091-0668C4CAF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8F7E7-4416-4012-90EC-5B5FD05F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8F650-2BE9-4DAA-81C6-DB221340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D09C-3FD0-4079-8A0E-8F8B78FD609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B7F0E-B19C-4B41-BED3-909928B4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D881D-A2AA-4C07-811F-F0D9EDC4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3777-23DF-485F-8636-16A1B8C2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0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966CCE-A2C2-4808-92BB-E445CB43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B870D5-3646-4658-AC3D-CE640B9D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14FE1-5AAB-49E9-96B6-DA6DD69AF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0D09C-3FD0-4079-8A0E-8F8B78FD609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031F7-26D2-40B6-B314-76964AAFE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4F4A9-7572-4663-B177-5749CCE07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3777-23DF-485F-8636-16A1B8C2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6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04E8E-9AFC-4E39-B866-334547419AE6}"/>
              </a:ext>
            </a:extLst>
          </p:cNvPr>
          <p:cNvSpPr txBox="1"/>
          <p:nvPr/>
        </p:nvSpPr>
        <p:spPr>
          <a:xfrm>
            <a:off x="3866864" y="2844224"/>
            <a:ext cx="44582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>
                <a:latin typeface="+mn-ea"/>
              </a:rPr>
              <a:t>BBANG</a:t>
            </a:r>
            <a:r>
              <a:rPr lang="ko-KR" altLang="en-US" sz="7000" b="1" dirty="0">
                <a:latin typeface="+mn-ea"/>
              </a:rPr>
              <a:t>끗</a:t>
            </a:r>
            <a:r>
              <a:rPr lang="en-US" altLang="ko-KR" sz="7000" b="1" dirty="0">
                <a:latin typeface="+mn-ea"/>
              </a:rPr>
              <a:t>.</a:t>
            </a:r>
            <a:endParaRPr lang="ko-KR" altLang="en-US" sz="70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79160-AD8F-4DB6-8742-61B3EAE6C0CA}"/>
              </a:ext>
            </a:extLst>
          </p:cNvPr>
          <p:cNvSpPr txBox="1"/>
          <p:nvPr/>
        </p:nvSpPr>
        <p:spPr>
          <a:xfrm>
            <a:off x="3866864" y="2806152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환경 캠페인 게시판 웹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01787E-2BEF-4D82-B35D-EBAA3DE8D1AF}"/>
              </a:ext>
            </a:extLst>
          </p:cNvPr>
          <p:cNvSpPr txBox="1"/>
          <p:nvPr/>
        </p:nvSpPr>
        <p:spPr>
          <a:xfrm>
            <a:off x="5030644" y="3897958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6"/>
                </a:solidFill>
                <a:latin typeface="+mn-ea"/>
              </a:rPr>
              <a:t>상호형</a:t>
            </a:r>
            <a:r>
              <a:rPr lang="en-US" altLang="ko-KR" sz="1400" dirty="0">
                <a:solidFill>
                  <a:schemeClr val="accent6"/>
                </a:solidFill>
                <a:latin typeface="+mn-ea"/>
              </a:rPr>
              <a:t> : </a:t>
            </a:r>
            <a:r>
              <a:rPr lang="ko-KR" altLang="en-US" sz="1400" dirty="0">
                <a:solidFill>
                  <a:schemeClr val="accent6"/>
                </a:solidFill>
                <a:latin typeface="+mn-ea"/>
              </a:rPr>
              <a:t>김지수 </a:t>
            </a:r>
            <a:r>
              <a:rPr lang="en-US" altLang="ko-KR" sz="1400" dirty="0">
                <a:solidFill>
                  <a:schemeClr val="accent6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6"/>
                </a:solidFill>
                <a:latin typeface="+mn-ea"/>
              </a:rPr>
              <a:t>김민호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654328B-7E47-4848-A494-864EFA64DCCF}"/>
              </a:ext>
            </a:extLst>
          </p:cNvPr>
          <p:cNvSpPr/>
          <p:nvPr/>
        </p:nvSpPr>
        <p:spPr>
          <a:xfrm>
            <a:off x="5042393" y="2781585"/>
            <a:ext cx="45722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C2A1B3-2468-4485-BE13-75F9F3379A72}"/>
              </a:ext>
            </a:extLst>
          </p:cNvPr>
          <p:cNvSpPr/>
          <p:nvPr/>
        </p:nvSpPr>
        <p:spPr>
          <a:xfrm>
            <a:off x="5204643" y="2781585"/>
            <a:ext cx="45722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B75D09-3C25-48B9-BE49-74880C520090}"/>
              </a:ext>
            </a:extLst>
          </p:cNvPr>
          <p:cNvSpPr/>
          <p:nvPr/>
        </p:nvSpPr>
        <p:spPr>
          <a:xfrm>
            <a:off x="5366892" y="2781585"/>
            <a:ext cx="45722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2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59E16-0890-4502-A917-CD0C008A2E9D}"/>
              </a:ext>
            </a:extLst>
          </p:cNvPr>
          <p:cNvSpPr txBox="1"/>
          <p:nvPr/>
        </p:nvSpPr>
        <p:spPr>
          <a:xfrm>
            <a:off x="88412" y="447935"/>
            <a:ext cx="61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Agency FB" panose="020B0503020202020204" pitchFamily="34" charset="0"/>
              </a:rPr>
              <a:t>03</a:t>
            </a:r>
            <a:endParaRPr lang="ko-KR" altLang="en-US" sz="3600" b="1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507A-B96B-49F0-A1DA-11BB6485DB82}"/>
              </a:ext>
            </a:extLst>
          </p:cNvPr>
          <p:cNvSpPr txBox="1"/>
          <p:nvPr/>
        </p:nvSpPr>
        <p:spPr>
          <a:xfrm>
            <a:off x="565029" y="6578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프로젝트상세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501ACC-15B4-4D49-A941-8E1CCF9029C1}"/>
              </a:ext>
            </a:extLst>
          </p:cNvPr>
          <p:cNvCxnSpPr>
            <a:cxnSpLocks/>
          </p:cNvCxnSpPr>
          <p:nvPr/>
        </p:nvCxnSpPr>
        <p:spPr>
          <a:xfrm>
            <a:off x="88412" y="1094266"/>
            <a:ext cx="209727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AC77EC-6763-4C6A-99D6-0B733F799BF2}"/>
              </a:ext>
            </a:extLst>
          </p:cNvPr>
          <p:cNvSpPr txBox="1"/>
          <p:nvPr/>
        </p:nvSpPr>
        <p:spPr>
          <a:xfrm>
            <a:off x="88412" y="1295409"/>
            <a:ext cx="204459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3-1.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구조도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accent6"/>
                </a:solidFill>
              </a:rPr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3-2. Wire Frame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 3-3. URL Mapping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 3-4. ERD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상세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3-5.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기술설명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AD1BA0-CF64-4841-8292-7AF4859BEBBB}"/>
              </a:ext>
            </a:extLst>
          </p:cNvPr>
          <p:cNvCxnSpPr/>
          <p:nvPr/>
        </p:nvCxnSpPr>
        <p:spPr>
          <a:xfrm>
            <a:off x="2309446" y="269631"/>
            <a:ext cx="0" cy="631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5E1BBD-76C5-4C09-9235-F7B7FAF95D99}"/>
              </a:ext>
            </a:extLst>
          </p:cNvPr>
          <p:cNvCxnSpPr>
            <a:cxnSpLocks/>
          </p:cNvCxnSpPr>
          <p:nvPr/>
        </p:nvCxnSpPr>
        <p:spPr>
          <a:xfrm>
            <a:off x="2391996" y="1094266"/>
            <a:ext cx="96300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A7C4E6-1404-4217-AC92-E1DA6DF2DDD7}"/>
              </a:ext>
            </a:extLst>
          </p:cNvPr>
          <p:cNvSpPr txBox="1"/>
          <p:nvPr/>
        </p:nvSpPr>
        <p:spPr>
          <a:xfrm>
            <a:off x="2433209" y="447935"/>
            <a:ext cx="216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Wire Frame</a:t>
            </a:r>
            <a:endParaRPr lang="ko-KR" altLang="en-US" sz="28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BAD757-CBCA-43F2-ABAA-D63E64132016}"/>
              </a:ext>
            </a:extLst>
          </p:cNvPr>
          <p:cNvCxnSpPr>
            <a:cxnSpLocks/>
          </p:cNvCxnSpPr>
          <p:nvPr/>
        </p:nvCxnSpPr>
        <p:spPr>
          <a:xfrm>
            <a:off x="2391996" y="269631"/>
            <a:ext cx="96300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59E16-0890-4502-A917-CD0C008A2E9D}"/>
              </a:ext>
            </a:extLst>
          </p:cNvPr>
          <p:cNvSpPr txBox="1"/>
          <p:nvPr/>
        </p:nvSpPr>
        <p:spPr>
          <a:xfrm>
            <a:off x="88412" y="447935"/>
            <a:ext cx="61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Agency FB" panose="020B0503020202020204" pitchFamily="34" charset="0"/>
              </a:rPr>
              <a:t>03</a:t>
            </a:r>
            <a:endParaRPr lang="ko-KR" altLang="en-US" sz="3600" b="1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507A-B96B-49F0-A1DA-11BB6485DB82}"/>
              </a:ext>
            </a:extLst>
          </p:cNvPr>
          <p:cNvSpPr txBox="1"/>
          <p:nvPr/>
        </p:nvSpPr>
        <p:spPr>
          <a:xfrm>
            <a:off x="565029" y="6578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프로젝트상세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501ACC-15B4-4D49-A941-8E1CCF9029C1}"/>
              </a:ext>
            </a:extLst>
          </p:cNvPr>
          <p:cNvCxnSpPr>
            <a:cxnSpLocks/>
          </p:cNvCxnSpPr>
          <p:nvPr/>
        </p:nvCxnSpPr>
        <p:spPr>
          <a:xfrm>
            <a:off x="88412" y="1094266"/>
            <a:ext cx="209727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AC77EC-6763-4C6A-99D6-0B733F799BF2}"/>
              </a:ext>
            </a:extLst>
          </p:cNvPr>
          <p:cNvSpPr txBox="1"/>
          <p:nvPr/>
        </p:nvSpPr>
        <p:spPr>
          <a:xfrm>
            <a:off x="88412" y="1295409"/>
            <a:ext cx="227658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3-1.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구조도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3-2. Wire Frame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accent6"/>
                </a:solidFill>
              </a:rPr>
              <a:t> 3-3. URL Mapping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 3-4. ERD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상세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3-5.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기술설명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AD1BA0-CF64-4841-8292-7AF4859BEBBB}"/>
              </a:ext>
            </a:extLst>
          </p:cNvPr>
          <p:cNvCxnSpPr/>
          <p:nvPr/>
        </p:nvCxnSpPr>
        <p:spPr>
          <a:xfrm>
            <a:off x="2309446" y="269631"/>
            <a:ext cx="0" cy="631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5E1BBD-76C5-4C09-9235-F7B7FAF95D99}"/>
              </a:ext>
            </a:extLst>
          </p:cNvPr>
          <p:cNvCxnSpPr>
            <a:cxnSpLocks/>
          </p:cNvCxnSpPr>
          <p:nvPr/>
        </p:nvCxnSpPr>
        <p:spPr>
          <a:xfrm>
            <a:off x="2391996" y="1094266"/>
            <a:ext cx="96300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A7C4E6-1404-4217-AC92-E1DA6DF2DDD7}"/>
              </a:ext>
            </a:extLst>
          </p:cNvPr>
          <p:cNvSpPr txBox="1"/>
          <p:nvPr/>
        </p:nvSpPr>
        <p:spPr>
          <a:xfrm>
            <a:off x="2433209" y="447935"/>
            <a:ext cx="252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URL Mapping</a:t>
            </a:r>
            <a:endParaRPr lang="ko-KR" altLang="en-US" sz="28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BAD757-CBCA-43F2-ABAA-D63E64132016}"/>
              </a:ext>
            </a:extLst>
          </p:cNvPr>
          <p:cNvCxnSpPr>
            <a:cxnSpLocks/>
          </p:cNvCxnSpPr>
          <p:nvPr/>
        </p:nvCxnSpPr>
        <p:spPr>
          <a:xfrm>
            <a:off x="2391996" y="269631"/>
            <a:ext cx="96300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D8D7C7-2E5E-4CB5-A609-562E604224CF}"/>
              </a:ext>
            </a:extLst>
          </p:cNvPr>
          <p:cNvSpPr txBox="1"/>
          <p:nvPr/>
        </p:nvSpPr>
        <p:spPr>
          <a:xfrm>
            <a:off x="5000941" y="1795789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/Login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C0998-42DC-4490-B070-8CAEECA31A16}"/>
              </a:ext>
            </a:extLst>
          </p:cNvPr>
          <p:cNvSpPr txBox="1"/>
          <p:nvPr/>
        </p:nvSpPr>
        <p:spPr>
          <a:xfrm>
            <a:off x="5000941" y="2211893"/>
            <a:ext cx="19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/Register/personal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A3EF9-FC80-47A8-9E17-A43C4CADC9A1}"/>
              </a:ext>
            </a:extLst>
          </p:cNvPr>
          <p:cNvSpPr txBox="1"/>
          <p:nvPr/>
        </p:nvSpPr>
        <p:spPr>
          <a:xfrm>
            <a:off x="5000941" y="2479498"/>
            <a:ext cx="2097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/Register/corporate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69876D-673E-41C8-BA14-499D50147B95}"/>
              </a:ext>
            </a:extLst>
          </p:cNvPr>
          <p:cNvSpPr txBox="1"/>
          <p:nvPr/>
        </p:nvSpPr>
        <p:spPr>
          <a:xfrm>
            <a:off x="5000941" y="2747103"/>
            <a:ext cx="1741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/Register/group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1070E-87C2-41AA-B6B5-C9F325674A0E}"/>
              </a:ext>
            </a:extLst>
          </p:cNvPr>
          <p:cNvSpPr txBox="1"/>
          <p:nvPr/>
        </p:nvSpPr>
        <p:spPr>
          <a:xfrm>
            <a:off x="5000941" y="3558667"/>
            <a:ext cx="122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/campaign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227D58-FBAD-45B3-BD3F-E1B7E7D2F16E}"/>
              </a:ext>
            </a:extLst>
          </p:cNvPr>
          <p:cNvSpPr txBox="1"/>
          <p:nvPr/>
        </p:nvSpPr>
        <p:spPr>
          <a:xfrm>
            <a:off x="6836870" y="3907785"/>
            <a:ext cx="2184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/campaign/detail/:id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F4FFBF-E9F3-441E-9A5D-FC026025A2D1}"/>
              </a:ext>
            </a:extLst>
          </p:cNvPr>
          <p:cNvSpPr txBox="1"/>
          <p:nvPr/>
        </p:nvSpPr>
        <p:spPr>
          <a:xfrm>
            <a:off x="9464142" y="4247523"/>
            <a:ext cx="2114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/campaign/form/:id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E6E7A6-19CC-49F6-97AF-4B9003B179E2}"/>
              </a:ext>
            </a:extLst>
          </p:cNvPr>
          <p:cNvSpPr txBox="1"/>
          <p:nvPr/>
        </p:nvSpPr>
        <p:spPr>
          <a:xfrm>
            <a:off x="5000941" y="4931915"/>
            <a:ext cx="185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/</a:t>
            </a:r>
            <a:r>
              <a:rPr lang="en-US" altLang="ko-KR" sz="1600" b="1" dirty="0" err="1">
                <a:latin typeface="+mj-ea"/>
                <a:ea typeface="+mj-ea"/>
              </a:rPr>
              <a:t>carbonFootprint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C42EF-9402-4C03-B87D-ADF89805FE84}"/>
              </a:ext>
            </a:extLst>
          </p:cNvPr>
          <p:cNvSpPr txBox="1"/>
          <p:nvPr/>
        </p:nvSpPr>
        <p:spPr>
          <a:xfrm>
            <a:off x="5000941" y="5691794"/>
            <a:ext cx="1052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/</a:t>
            </a:r>
            <a:r>
              <a:rPr lang="en-US" altLang="ko-KR" sz="1600" b="1" dirty="0" err="1">
                <a:latin typeface="+mj-ea"/>
                <a:ea typeface="+mj-ea"/>
              </a:rPr>
              <a:t>mypage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F5A8AF-2E3C-4493-A90B-B7A9B363FED0}"/>
              </a:ext>
            </a:extLst>
          </p:cNvPr>
          <p:cNvSpPr txBox="1"/>
          <p:nvPr/>
        </p:nvSpPr>
        <p:spPr>
          <a:xfrm>
            <a:off x="9464142" y="3907785"/>
            <a:ext cx="2016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/campaign/edit/:id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639667-4FBF-4697-8501-BE0BF8111099}"/>
              </a:ext>
            </a:extLst>
          </p:cNvPr>
          <p:cNvSpPr txBox="1"/>
          <p:nvPr/>
        </p:nvSpPr>
        <p:spPr>
          <a:xfrm>
            <a:off x="6836870" y="3558667"/>
            <a:ext cx="1802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/campaign/write</a:t>
            </a:r>
            <a:endParaRPr lang="ko-KR" altLang="en-US" sz="1600" b="1" dirty="0">
              <a:latin typeface="+mj-ea"/>
              <a:ea typeface="+mj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1380A6D-94BB-43DF-A218-826F5FB01853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6223520" y="3727944"/>
            <a:ext cx="613350" cy="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4B10E50-7DDE-4F63-9C4D-D558D458A16D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>
            <a:off x="9021251" y="4077062"/>
            <a:ext cx="442891" cy="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F8CBEF3-4C7E-43DE-BBFC-00C25CF660C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9021251" y="4077062"/>
            <a:ext cx="442891" cy="339738"/>
          </a:xfrm>
          <a:prstGeom prst="bentConnector3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45EDF9D-73CD-428F-93AE-90411B63934F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6223520" y="3727944"/>
            <a:ext cx="613350" cy="349118"/>
          </a:xfrm>
          <a:prstGeom prst="bentConnector3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3">
            <a:extLst>
              <a:ext uri="{FF2B5EF4-FFF2-40B4-BE49-F238E27FC236}">
                <a16:creationId xmlns:a16="http://schemas.microsoft.com/office/drawing/2014/main" id="{6BAE86C3-DE22-4083-948A-F27FFD997F74}"/>
              </a:ext>
            </a:extLst>
          </p:cNvPr>
          <p:cNvSpPr txBox="1">
            <a:spLocks/>
          </p:cNvSpPr>
          <p:nvPr/>
        </p:nvSpPr>
        <p:spPr>
          <a:xfrm>
            <a:off x="2755137" y="3272430"/>
            <a:ext cx="1032002" cy="4261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accent6"/>
                </a:solidFill>
                <a:latin typeface="맑은고딕"/>
              </a:rPr>
              <a:t>User</a:t>
            </a:r>
            <a:endParaRPr lang="ko-KR" altLang="en-US" dirty="0">
              <a:solidFill>
                <a:schemeClr val="accent6"/>
              </a:solidFill>
              <a:latin typeface="맑은고딕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A4D7A70-B21B-4D99-819B-FADB652E27ED}"/>
              </a:ext>
            </a:extLst>
          </p:cNvPr>
          <p:cNvCxnSpPr>
            <a:stCxn id="30" idx="3"/>
            <a:endCxn id="13" idx="1"/>
          </p:cNvCxnSpPr>
          <p:nvPr/>
        </p:nvCxnSpPr>
        <p:spPr>
          <a:xfrm flipV="1">
            <a:off x="3787139" y="1965066"/>
            <a:ext cx="1213802" cy="1520456"/>
          </a:xfrm>
          <a:prstGeom prst="bentConnector3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0DF8D6C-A018-4800-8D09-7EFD7C4B7600}"/>
              </a:ext>
            </a:extLst>
          </p:cNvPr>
          <p:cNvCxnSpPr>
            <a:stCxn id="30" idx="3"/>
            <a:endCxn id="14" idx="1"/>
          </p:cNvCxnSpPr>
          <p:nvPr/>
        </p:nvCxnSpPr>
        <p:spPr>
          <a:xfrm flipV="1">
            <a:off x="3787139" y="2381170"/>
            <a:ext cx="1213802" cy="1104352"/>
          </a:xfrm>
          <a:prstGeom prst="bentConnector3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91FF9B8-A8D2-41EA-8720-17183DC35B32}"/>
              </a:ext>
            </a:extLst>
          </p:cNvPr>
          <p:cNvCxnSpPr>
            <a:stCxn id="30" idx="3"/>
            <a:endCxn id="17" idx="1"/>
          </p:cNvCxnSpPr>
          <p:nvPr/>
        </p:nvCxnSpPr>
        <p:spPr>
          <a:xfrm flipV="1">
            <a:off x="3787139" y="2648775"/>
            <a:ext cx="1213802" cy="836747"/>
          </a:xfrm>
          <a:prstGeom prst="bentConnector3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B60F775-4E43-4E17-834F-C3B9EC9DBFFC}"/>
              </a:ext>
            </a:extLst>
          </p:cNvPr>
          <p:cNvCxnSpPr>
            <a:stCxn id="30" idx="3"/>
            <a:endCxn id="18" idx="1"/>
          </p:cNvCxnSpPr>
          <p:nvPr/>
        </p:nvCxnSpPr>
        <p:spPr>
          <a:xfrm flipV="1">
            <a:off x="3787139" y="2916380"/>
            <a:ext cx="1213802" cy="569142"/>
          </a:xfrm>
          <a:prstGeom prst="bentConnector3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7EC50E9-2BC9-4628-864A-66BDB2EEE194}"/>
              </a:ext>
            </a:extLst>
          </p:cNvPr>
          <p:cNvCxnSpPr>
            <a:stCxn id="30" idx="3"/>
            <a:endCxn id="19" idx="1"/>
          </p:cNvCxnSpPr>
          <p:nvPr/>
        </p:nvCxnSpPr>
        <p:spPr>
          <a:xfrm>
            <a:off x="3787139" y="3485522"/>
            <a:ext cx="1213802" cy="242422"/>
          </a:xfrm>
          <a:prstGeom prst="bentConnector3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0408C00-AE0F-4237-B150-6506EC5C36CE}"/>
              </a:ext>
            </a:extLst>
          </p:cNvPr>
          <p:cNvCxnSpPr>
            <a:stCxn id="30" idx="3"/>
            <a:endCxn id="22" idx="1"/>
          </p:cNvCxnSpPr>
          <p:nvPr/>
        </p:nvCxnSpPr>
        <p:spPr>
          <a:xfrm>
            <a:off x="3787139" y="3485522"/>
            <a:ext cx="1213802" cy="1615670"/>
          </a:xfrm>
          <a:prstGeom prst="bentConnector3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51AD617-C427-406A-A8D0-D187DD95F2DC}"/>
              </a:ext>
            </a:extLst>
          </p:cNvPr>
          <p:cNvCxnSpPr>
            <a:stCxn id="30" idx="3"/>
            <a:endCxn id="23" idx="1"/>
          </p:cNvCxnSpPr>
          <p:nvPr/>
        </p:nvCxnSpPr>
        <p:spPr>
          <a:xfrm>
            <a:off x="3787139" y="3485522"/>
            <a:ext cx="1213802" cy="2375549"/>
          </a:xfrm>
          <a:prstGeom prst="bentConnector3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3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59E16-0890-4502-A917-CD0C008A2E9D}"/>
              </a:ext>
            </a:extLst>
          </p:cNvPr>
          <p:cNvSpPr txBox="1"/>
          <p:nvPr/>
        </p:nvSpPr>
        <p:spPr>
          <a:xfrm>
            <a:off x="88412" y="447935"/>
            <a:ext cx="61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Agency FB" panose="020B0503020202020204" pitchFamily="34" charset="0"/>
              </a:rPr>
              <a:t>03</a:t>
            </a:r>
            <a:endParaRPr lang="ko-KR" altLang="en-US" sz="3600" b="1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507A-B96B-49F0-A1DA-11BB6485DB82}"/>
              </a:ext>
            </a:extLst>
          </p:cNvPr>
          <p:cNvSpPr txBox="1"/>
          <p:nvPr/>
        </p:nvSpPr>
        <p:spPr>
          <a:xfrm>
            <a:off x="565029" y="6578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프로젝트상세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501ACC-15B4-4D49-A941-8E1CCF9029C1}"/>
              </a:ext>
            </a:extLst>
          </p:cNvPr>
          <p:cNvCxnSpPr>
            <a:cxnSpLocks/>
          </p:cNvCxnSpPr>
          <p:nvPr/>
        </p:nvCxnSpPr>
        <p:spPr>
          <a:xfrm>
            <a:off x="88412" y="1094266"/>
            <a:ext cx="209727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AC77EC-6763-4C6A-99D6-0B733F799BF2}"/>
              </a:ext>
            </a:extLst>
          </p:cNvPr>
          <p:cNvSpPr txBox="1"/>
          <p:nvPr/>
        </p:nvSpPr>
        <p:spPr>
          <a:xfrm>
            <a:off x="88412" y="1295409"/>
            <a:ext cx="20537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3-1.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구조도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3-2. Wire Frame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3-3. URL Mapping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accent6"/>
                </a:solidFill>
              </a:rPr>
              <a:t> 3-4. ERD </a:t>
            </a:r>
            <a:r>
              <a:rPr lang="ko-KR" altLang="en-US" b="1" dirty="0">
                <a:solidFill>
                  <a:schemeClr val="accent6"/>
                </a:solidFill>
              </a:rPr>
              <a:t>상세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3-5.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기술설명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AD1BA0-CF64-4841-8292-7AF4859BEBBB}"/>
              </a:ext>
            </a:extLst>
          </p:cNvPr>
          <p:cNvCxnSpPr/>
          <p:nvPr/>
        </p:nvCxnSpPr>
        <p:spPr>
          <a:xfrm>
            <a:off x="2309446" y="269631"/>
            <a:ext cx="0" cy="631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5E1BBD-76C5-4C09-9235-F7B7FAF95D99}"/>
              </a:ext>
            </a:extLst>
          </p:cNvPr>
          <p:cNvCxnSpPr>
            <a:cxnSpLocks/>
          </p:cNvCxnSpPr>
          <p:nvPr/>
        </p:nvCxnSpPr>
        <p:spPr>
          <a:xfrm>
            <a:off x="2391996" y="1094266"/>
            <a:ext cx="96300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A7C4E6-1404-4217-AC92-E1DA6DF2DDD7}"/>
              </a:ext>
            </a:extLst>
          </p:cNvPr>
          <p:cNvSpPr txBox="1"/>
          <p:nvPr/>
        </p:nvSpPr>
        <p:spPr>
          <a:xfrm>
            <a:off x="2433209" y="44793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ERD </a:t>
            </a:r>
            <a:r>
              <a:rPr lang="ko-KR" altLang="en-US" sz="2800" b="1" dirty="0"/>
              <a:t>상세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BAD757-CBCA-43F2-ABAA-D63E64132016}"/>
              </a:ext>
            </a:extLst>
          </p:cNvPr>
          <p:cNvCxnSpPr>
            <a:cxnSpLocks/>
          </p:cNvCxnSpPr>
          <p:nvPr/>
        </p:nvCxnSpPr>
        <p:spPr>
          <a:xfrm>
            <a:off x="2391996" y="269631"/>
            <a:ext cx="96300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7B184572-6AD6-4681-82C6-1549AF2BE8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485" y="1413934"/>
            <a:ext cx="9291040" cy="467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9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59E16-0890-4502-A917-CD0C008A2E9D}"/>
              </a:ext>
            </a:extLst>
          </p:cNvPr>
          <p:cNvSpPr txBox="1"/>
          <p:nvPr/>
        </p:nvSpPr>
        <p:spPr>
          <a:xfrm>
            <a:off x="88412" y="447935"/>
            <a:ext cx="61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Agency FB" panose="020B0503020202020204" pitchFamily="34" charset="0"/>
              </a:rPr>
              <a:t>03</a:t>
            </a:r>
            <a:endParaRPr lang="ko-KR" altLang="en-US" sz="3600" b="1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507A-B96B-49F0-A1DA-11BB6485DB82}"/>
              </a:ext>
            </a:extLst>
          </p:cNvPr>
          <p:cNvSpPr txBox="1"/>
          <p:nvPr/>
        </p:nvSpPr>
        <p:spPr>
          <a:xfrm>
            <a:off x="565029" y="6578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프로젝트상세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501ACC-15B4-4D49-A941-8E1CCF9029C1}"/>
              </a:ext>
            </a:extLst>
          </p:cNvPr>
          <p:cNvCxnSpPr>
            <a:cxnSpLocks/>
          </p:cNvCxnSpPr>
          <p:nvPr/>
        </p:nvCxnSpPr>
        <p:spPr>
          <a:xfrm>
            <a:off x="88412" y="1094266"/>
            <a:ext cx="209727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AC77EC-6763-4C6A-99D6-0B733F799BF2}"/>
              </a:ext>
            </a:extLst>
          </p:cNvPr>
          <p:cNvSpPr txBox="1"/>
          <p:nvPr/>
        </p:nvSpPr>
        <p:spPr>
          <a:xfrm>
            <a:off x="88412" y="1295409"/>
            <a:ext cx="20537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3-1.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구조도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3-2. Wire Frame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3-3. URL Mapping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 3-4. ERD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상세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accent6"/>
                </a:solidFill>
              </a:rPr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3-5. </a:t>
            </a:r>
            <a:r>
              <a:rPr lang="ko-KR" altLang="en-US" b="1" dirty="0">
                <a:solidFill>
                  <a:schemeClr val="accent6"/>
                </a:solidFill>
              </a:rPr>
              <a:t>기술설명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AD1BA0-CF64-4841-8292-7AF4859BEBBB}"/>
              </a:ext>
            </a:extLst>
          </p:cNvPr>
          <p:cNvCxnSpPr/>
          <p:nvPr/>
        </p:nvCxnSpPr>
        <p:spPr>
          <a:xfrm>
            <a:off x="2309446" y="269631"/>
            <a:ext cx="0" cy="631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5E1BBD-76C5-4C09-9235-F7B7FAF95D99}"/>
              </a:ext>
            </a:extLst>
          </p:cNvPr>
          <p:cNvCxnSpPr>
            <a:cxnSpLocks/>
          </p:cNvCxnSpPr>
          <p:nvPr/>
        </p:nvCxnSpPr>
        <p:spPr>
          <a:xfrm>
            <a:off x="2391996" y="1094266"/>
            <a:ext cx="96300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A7C4E6-1404-4217-AC92-E1DA6DF2DDD7}"/>
              </a:ext>
            </a:extLst>
          </p:cNvPr>
          <p:cNvSpPr txBox="1"/>
          <p:nvPr/>
        </p:nvSpPr>
        <p:spPr>
          <a:xfrm>
            <a:off x="2433209" y="447935"/>
            <a:ext cx="367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기술설명</a:t>
            </a:r>
            <a:r>
              <a:rPr lang="en-US" altLang="ko-KR" sz="2800" b="1" dirty="0"/>
              <a:t>(</a:t>
            </a:r>
            <a:r>
              <a:rPr lang="ko-KR" altLang="en-US" sz="2800" b="1" dirty="0" err="1"/>
              <a:t>메인페이지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BAD757-CBCA-43F2-ABAA-D63E64132016}"/>
              </a:ext>
            </a:extLst>
          </p:cNvPr>
          <p:cNvCxnSpPr>
            <a:cxnSpLocks/>
          </p:cNvCxnSpPr>
          <p:nvPr/>
        </p:nvCxnSpPr>
        <p:spPr>
          <a:xfrm>
            <a:off x="2391996" y="269631"/>
            <a:ext cx="96300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50E976-D6D8-4D71-892F-B75775959F13}"/>
              </a:ext>
            </a:extLst>
          </p:cNvPr>
          <p:cNvSpPr txBox="1"/>
          <p:nvPr/>
        </p:nvSpPr>
        <p:spPr>
          <a:xfrm>
            <a:off x="396424" y="3848486"/>
            <a:ext cx="1651414" cy="2302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1" dirty="0"/>
              <a:t>3-5-1. </a:t>
            </a:r>
            <a:r>
              <a:rPr lang="ko-KR" altLang="en-US" sz="1400" b="1" dirty="0" err="1"/>
              <a:t>메인페이지</a:t>
            </a:r>
            <a:endParaRPr lang="en-US" altLang="ko-KR" sz="1400" b="1" dirty="0"/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  <a:t>3-5-2. </a:t>
            </a:r>
            <a:r>
              <a:rPr lang="ko-KR" altLang="en-US" sz="1400" b="1" dirty="0" err="1">
                <a:solidFill>
                  <a:schemeClr val="bg1">
                    <a:lumMod val="65000"/>
                  </a:schemeClr>
                </a:solidFill>
              </a:rPr>
              <a:t>메인페이지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  <a:t>3-5-3. </a:t>
            </a:r>
            <a:r>
              <a:rPr lang="ko-KR" altLang="en-US" sz="1400" b="1" dirty="0" err="1">
                <a:solidFill>
                  <a:schemeClr val="bg1">
                    <a:lumMod val="65000"/>
                  </a:schemeClr>
                </a:solidFill>
              </a:rPr>
              <a:t>메인페이지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  <a:t>3-5-4. </a:t>
            </a:r>
            <a:r>
              <a:rPr lang="ko-KR" altLang="en-US" sz="1400" b="1" dirty="0" err="1">
                <a:solidFill>
                  <a:schemeClr val="bg1">
                    <a:lumMod val="65000"/>
                  </a:schemeClr>
                </a:solidFill>
              </a:rPr>
              <a:t>메인페이지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  <a:t>3-5-5. </a:t>
            </a:r>
            <a:r>
              <a:rPr lang="ko-KR" altLang="en-US" sz="1400" b="1" dirty="0" err="1">
                <a:solidFill>
                  <a:schemeClr val="bg1">
                    <a:lumMod val="65000"/>
                  </a:schemeClr>
                </a:solidFill>
              </a:rPr>
              <a:t>메인페이지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  <a:t>3-5-6. </a:t>
            </a:r>
            <a:r>
              <a:rPr lang="ko-KR" altLang="en-US" sz="1400" b="1" dirty="0" err="1">
                <a:solidFill>
                  <a:schemeClr val="bg1">
                    <a:lumMod val="65000"/>
                  </a:schemeClr>
                </a:solidFill>
              </a:rPr>
              <a:t>메인페이지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  <a:t>3-5-7. </a:t>
            </a:r>
            <a:r>
              <a:rPr lang="ko-KR" altLang="en-US" sz="1400" b="1" dirty="0" err="1">
                <a:solidFill>
                  <a:schemeClr val="bg1">
                    <a:lumMod val="65000"/>
                  </a:schemeClr>
                </a:solidFill>
              </a:rPr>
              <a:t>메인페이지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  <a:t>3-5-8. </a:t>
            </a:r>
            <a:r>
              <a:rPr lang="ko-KR" altLang="en-US" sz="1400" b="1" dirty="0" err="1">
                <a:solidFill>
                  <a:schemeClr val="bg1">
                    <a:lumMod val="65000"/>
                  </a:schemeClr>
                </a:solidFill>
              </a:rPr>
              <a:t>메인페이지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3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D38BA3-AE2F-40F0-B92B-40A99992E74F}"/>
              </a:ext>
            </a:extLst>
          </p:cNvPr>
          <p:cNvGrpSpPr/>
          <p:nvPr/>
        </p:nvGrpSpPr>
        <p:grpSpPr>
          <a:xfrm>
            <a:off x="2316440" y="2321004"/>
            <a:ext cx="7473358" cy="2215991"/>
            <a:chOff x="1683324" y="2321002"/>
            <a:chExt cx="7473358" cy="22159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BF87FC-9FFA-471F-A911-F1DE3270F70D}"/>
                </a:ext>
              </a:extLst>
            </p:cNvPr>
            <p:cNvSpPr txBox="1"/>
            <p:nvPr/>
          </p:nvSpPr>
          <p:spPr>
            <a:xfrm>
              <a:off x="1683324" y="2321002"/>
              <a:ext cx="181492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ko-KR" altLang="en-US" sz="138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339C1A3-37BC-4F3D-A861-A379B8E89111}"/>
                </a:ext>
              </a:extLst>
            </p:cNvPr>
            <p:cNvCxnSpPr>
              <a:cxnSpLocks/>
            </p:cNvCxnSpPr>
            <p:nvPr/>
          </p:nvCxnSpPr>
          <p:spPr>
            <a:xfrm>
              <a:off x="3528701" y="2444750"/>
              <a:ext cx="0" cy="1968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202084A-FF75-4019-ACA0-7D4510A0DD3F}"/>
                </a:ext>
              </a:extLst>
            </p:cNvPr>
            <p:cNvCxnSpPr>
              <a:cxnSpLocks/>
            </p:cNvCxnSpPr>
            <p:nvPr/>
          </p:nvCxnSpPr>
          <p:spPr>
            <a:xfrm>
              <a:off x="6626021" y="2444750"/>
              <a:ext cx="0" cy="196850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E05598-75C0-4443-9C13-669B46829FB6}"/>
                </a:ext>
              </a:extLst>
            </p:cNvPr>
            <p:cNvSpPr txBox="1"/>
            <p:nvPr/>
          </p:nvSpPr>
          <p:spPr>
            <a:xfrm>
              <a:off x="3753922" y="301350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진행프로세스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01D92-A3EA-41BD-8AF2-E1ECAD13B8B2}"/>
                </a:ext>
              </a:extLst>
            </p:cNvPr>
            <p:cNvSpPr txBox="1"/>
            <p:nvPr/>
          </p:nvSpPr>
          <p:spPr>
            <a:xfrm>
              <a:off x="6851243" y="3017102"/>
              <a:ext cx="23054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4-1. 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개발 일정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r>
                <a:rPr lang="en-US" altLang="ko-KR" sz="2400" b="1" dirty="0">
                  <a:solidFill>
                    <a:schemeClr val="bg1"/>
                  </a:solidFill>
                </a:rPr>
                <a:t> 4-2. 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마치며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978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59E16-0890-4502-A917-CD0C008A2E9D}"/>
              </a:ext>
            </a:extLst>
          </p:cNvPr>
          <p:cNvSpPr txBox="1"/>
          <p:nvPr/>
        </p:nvSpPr>
        <p:spPr>
          <a:xfrm>
            <a:off x="88412" y="447935"/>
            <a:ext cx="61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Agency FB" panose="020B0503020202020204" pitchFamily="34" charset="0"/>
              </a:rPr>
              <a:t>04</a:t>
            </a:r>
            <a:endParaRPr lang="ko-KR" altLang="en-US" sz="3600" b="1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507A-B96B-49F0-A1DA-11BB6485DB82}"/>
              </a:ext>
            </a:extLst>
          </p:cNvPr>
          <p:cNvSpPr txBox="1"/>
          <p:nvPr/>
        </p:nvSpPr>
        <p:spPr>
          <a:xfrm>
            <a:off x="565029" y="6578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진행프로세스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501ACC-15B4-4D49-A941-8E1CCF9029C1}"/>
              </a:ext>
            </a:extLst>
          </p:cNvPr>
          <p:cNvCxnSpPr>
            <a:cxnSpLocks/>
          </p:cNvCxnSpPr>
          <p:nvPr/>
        </p:nvCxnSpPr>
        <p:spPr>
          <a:xfrm>
            <a:off x="88412" y="1094266"/>
            <a:ext cx="209727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AC77EC-6763-4C6A-99D6-0B733F799BF2}"/>
              </a:ext>
            </a:extLst>
          </p:cNvPr>
          <p:cNvSpPr txBox="1"/>
          <p:nvPr/>
        </p:nvSpPr>
        <p:spPr>
          <a:xfrm>
            <a:off x="88412" y="1295409"/>
            <a:ext cx="1694695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4-1.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개발일정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4-2.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마치며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AD1BA0-CF64-4841-8292-7AF4859BEBBB}"/>
              </a:ext>
            </a:extLst>
          </p:cNvPr>
          <p:cNvCxnSpPr/>
          <p:nvPr/>
        </p:nvCxnSpPr>
        <p:spPr>
          <a:xfrm>
            <a:off x="2309446" y="269631"/>
            <a:ext cx="0" cy="631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5E1BBD-76C5-4C09-9235-F7B7FAF95D99}"/>
              </a:ext>
            </a:extLst>
          </p:cNvPr>
          <p:cNvCxnSpPr>
            <a:cxnSpLocks/>
          </p:cNvCxnSpPr>
          <p:nvPr/>
        </p:nvCxnSpPr>
        <p:spPr>
          <a:xfrm>
            <a:off x="2391996" y="1094266"/>
            <a:ext cx="96300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A7C4E6-1404-4217-AC92-E1DA6DF2DDD7}"/>
              </a:ext>
            </a:extLst>
          </p:cNvPr>
          <p:cNvSpPr txBox="1"/>
          <p:nvPr/>
        </p:nvSpPr>
        <p:spPr>
          <a:xfrm>
            <a:off x="2433209" y="4479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개발일정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652AAFF-DFCC-4C19-ADDB-95E321656885}"/>
              </a:ext>
            </a:extLst>
          </p:cNvPr>
          <p:cNvCxnSpPr>
            <a:cxnSpLocks/>
          </p:cNvCxnSpPr>
          <p:nvPr/>
        </p:nvCxnSpPr>
        <p:spPr>
          <a:xfrm>
            <a:off x="2391996" y="269631"/>
            <a:ext cx="96300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3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19F76B-C91B-447C-B1D9-91D81F6ABBAB}"/>
              </a:ext>
            </a:extLst>
          </p:cNvPr>
          <p:cNvSpPr txBox="1"/>
          <p:nvPr/>
        </p:nvSpPr>
        <p:spPr>
          <a:xfrm>
            <a:off x="204121" y="1464158"/>
            <a:ext cx="34258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+mn-ea"/>
              </a:rPr>
              <a:t>CONTENTS</a:t>
            </a:r>
            <a:endParaRPr lang="ko-KR" altLang="en-US" sz="4800" b="1" dirty="0"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49FBDB-6F3E-4F41-9538-1D6284EA386D}"/>
              </a:ext>
            </a:extLst>
          </p:cNvPr>
          <p:cNvCxnSpPr/>
          <p:nvPr/>
        </p:nvCxnSpPr>
        <p:spPr>
          <a:xfrm>
            <a:off x="3777190" y="474134"/>
            <a:ext cx="0" cy="6087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DFD8E4-5582-45FB-BC12-13A54E7EFD57}"/>
              </a:ext>
            </a:extLst>
          </p:cNvPr>
          <p:cNvCxnSpPr/>
          <p:nvPr/>
        </p:nvCxnSpPr>
        <p:spPr>
          <a:xfrm>
            <a:off x="268530" y="2295155"/>
            <a:ext cx="3296993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3033B6-EB6E-4B07-98C4-D0029D5FD3A9}"/>
              </a:ext>
            </a:extLst>
          </p:cNvPr>
          <p:cNvSpPr txBox="1"/>
          <p:nvPr/>
        </p:nvSpPr>
        <p:spPr>
          <a:xfrm>
            <a:off x="4688796" y="1960825"/>
            <a:ext cx="6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01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F78E0-E13E-42A5-9D7C-E609E2D8ADBB}"/>
              </a:ext>
            </a:extLst>
          </p:cNvPr>
          <p:cNvSpPr txBox="1"/>
          <p:nvPr/>
        </p:nvSpPr>
        <p:spPr>
          <a:xfrm>
            <a:off x="5194753" y="20350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84ABB7-88AD-46D1-B7CF-02FA581D16D5}"/>
              </a:ext>
            </a:extLst>
          </p:cNvPr>
          <p:cNvSpPr txBox="1"/>
          <p:nvPr/>
        </p:nvSpPr>
        <p:spPr>
          <a:xfrm>
            <a:off x="5071656" y="2414111"/>
            <a:ext cx="13564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r>
              <a:rPr lang="en-US" altLang="ko-KR" sz="1400" b="1" dirty="0"/>
              <a:t>1-1. </a:t>
            </a:r>
            <a:r>
              <a:rPr lang="ko-KR" altLang="en-US" sz="1400" b="1" dirty="0"/>
              <a:t>개발동기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1-2. </a:t>
            </a:r>
            <a:r>
              <a:rPr lang="ko-KR" altLang="en-US" sz="1400" b="1" dirty="0"/>
              <a:t>기획의도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D0F7C7-8BE1-41C5-9928-DB4DA3FFD692}"/>
              </a:ext>
            </a:extLst>
          </p:cNvPr>
          <p:cNvSpPr txBox="1"/>
          <p:nvPr/>
        </p:nvSpPr>
        <p:spPr>
          <a:xfrm>
            <a:off x="4688796" y="3856188"/>
            <a:ext cx="6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03</a:t>
            </a:r>
            <a:endParaRPr lang="ko-KR" alt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3FFE6B-B91E-4FD8-9D87-A3AD9871F9C1}"/>
              </a:ext>
            </a:extLst>
          </p:cNvPr>
          <p:cNvSpPr txBox="1"/>
          <p:nvPr/>
        </p:nvSpPr>
        <p:spPr>
          <a:xfrm>
            <a:off x="5194753" y="39304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프로젝트상세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DA9DC-E802-478E-9A24-A691EE737ECC}"/>
              </a:ext>
            </a:extLst>
          </p:cNvPr>
          <p:cNvSpPr txBox="1"/>
          <p:nvPr/>
        </p:nvSpPr>
        <p:spPr>
          <a:xfrm>
            <a:off x="5071656" y="4309474"/>
            <a:ext cx="180690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r>
              <a:rPr lang="en-US" altLang="ko-KR" sz="1400" b="1" dirty="0"/>
              <a:t>3-1. </a:t>
            </a:r>
            <a:r>
              <a:rPr lang="ko-KR" altLang="en-US" sz="1400" b="1" dirty="0"/>
              <a:t>구조도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3-2. Wire Frame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3-3. URL Mapping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3-4. ERD </a:t>
            </a:r>
            <a:r>
              <a:rPr lang="ko-KR" altLang="en-US" sz="1400" b="1" dirty="0"/>
              <a:t>상세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3-5. </a:t>
            </a:r>
            <a:r>
              <a:rPr lang="ko-KR" altLang="en-US" sz="1400" b="1" dirty="0"/>
              <a:t>기술설명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D14E3-AC30-4ED7-AD11-9D57A30363D5}"/>
              </a:ext>
            </a:extLst>
          </p:cNvPr>
          <p:cNvSpPr txBox="1"/>
          <p:nvPr/>
        </p:nvSpPr>
        <p:spPr>
          <a:xfrm>
            <a:off x="8249711" y="1960825"/>
            <a:ext cx="6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02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F319B7-7450-431A-AE52-FEF5A4D9B289}"/>
              </a:ext>
            </a:extLst>
          </p:cNvPr>
          <p:cNvSpPr txBox="1"/>
          <p:nvPr/>
        </p:nvSpPr>
        <p:spPr>
          <a:xfrm>
            <a:off x="8755668" y="20350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18168-9DCA-4BB3-A7A4-AF7B1CF61E30}"/>
              </a:ext>
            </a:extLst>
          </p:cNvPr>
          <p:cNvSpPr txBox="1"/>
          <p:nvPr/>
        </p:nvSpPr>
        <p:spPr>
          <a:xfrm>
            <a:off x="8632571" y="2414111"/>
            <a:ext cx="1418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r>
              <a:rPr lang="en-US" altLang="ko-KR" sz="1400" b="1" dirty="0"/>
              <a:t>2-1. </a:t>
            </a:r>
            <a:r>
              <a:rPr lang="ko-KR" altLang="en-US" sz="1400" b="1" dirty="0"/>
              <a:t>팀원 소개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2-2. </a:t>
            </a:r>
            <a:r>
              <a:rPr lang="ko-KR" altLang="en-US" sz="1400" b="1" dirty="0"/>
              <a:t>기술 스택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AAAB8B-CE63-4028-AC27-500C73598490}"/>
              </a:ext>
            </a:extLst>
          </p:cNvPr>
          <p:cNvSpPr txBox="1"/>
          <p:nvPr/>
        </p:nvSpPr>
        <p:spPr>
          <a:xfrm>
            <a:off x="8249711" y="3856188"/>
            <a:ext cx="6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04</a:t>
            </a:r>
            <a:endParaRPr lang="ko-KR" altLang="en-US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13760B-6BE7-4137-BF94-0BE6FBFD9010}"/>
              </a:ext>
            </a:extLst>
          </p:cNvPr>
          <p:cNvSpPr txBox="1"/>
          <p:nvPr/>
        </p:nvSpPr>
        <p:spPr>
          <a:xfrm>
            <a:off x="8755668" y="39304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진행프로세스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17A303-CD51-4FF0-B411-F5702212B38D}"/>
              </a:ext>
            </a:extLst>
          </p:cNvPr>
          <p:cNvSpPr txBox="1"/>
          <p:nvPr/>
        </p:nvSpPr>
        <p:spPr>
          <a:xfrm>
            <a:off x="8632571" y="4309474"/>
            <a:ext cx="1418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r>
              <a:rPr lang="en-US" altLang="ko-KR" sz="1400" b="1" dirty="0"/>
              <a:t>4-1. </a:t>
            </a:r>
            <a:r>
              <a:rPr lang="ko-KR" altLang="en-US" sz="1400" b="1" dirty="0"/>
              <a:t>개발 일정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4-2. </a:t>
            </a:r>
            <a:r>
              <a:rPr lang="ko-KR" altLang="en-US" sz="1400" b="1" dirty="0"/>
              <a:t>마치며</a:t>
            </a:r>
          </a:p>
        </p:txBody>
      </p:sp>
    </p:spTree>
    <p:extLst>
      <p:ext uri="{BB962C8B-B14F-4D97-AF65-F5344CB8AC3E}">
        <p14:creationId xmlns:p14="http://schemas.microsoft.com/office/powerpoint/2010/main" val="290777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D38BA3-AE2F-40F0-B92B-40A99992E74F}"/>
              </a:ext>
            </a:extLst>
          </p:cNvPr>
          <p:cNvGrpSpPr/>
          <p:nvPr/>
        </p:nvGrpSpPr>
        <p:grpSpPr>
          <a:xfrm>
            <a:off x="2511205" y="2321004"/>
            <a:ext cx="7169589" cy="2215991"/>
            <a:chOff x="1878089" y="2321002"/>
            <a:chExt cx="7169589" cy="22159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BF87FC-9FFA-471F-A911-F1DE3270F70D}"/>
                </a:ext>
              </a:extLst>
            </p:cNvPr>
            <p:cNvSpPr txBox="1"/>
            <p:nvPr/>
          </p:nvSpPr>
          <p:spPr>
            <a:xfrm>
              <a:off x="1878089" y="2321002"/>
              <a:ext cx="142539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ko-KR" altLang="en-US" sz="138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339C1A3-37BC-4F3D-A861-A379B8E89111}"/>
                </a:ext>
              </a:extLst>
            </p:cNvPr>
            <p:cNvCxnSpPr>
              <a:cxnSpLocks/>
            </p:cNvCxnSpPr>
            <p:nvPr/>
          </p:nvCxnSpPr>
          <p:spPr>
            <a:xfrm>
              <a:off x="3528701" y="2444750"/>
              <a:ext cx="0" cy="1968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202084A-FF75-4019-ACA0-7D4510A0DD3F}"/>
                </a:ext>
              </a:extLst>
            </p:cNvPr>
            <p:cNvCxnSpPr>
              <a:cxnSpLocks/>
            </p:cNvCxnSpPr>
            <p:nvPr/>
          </p:nvCxnSpPr>
          <p:spPr>
            <a:xfrm>
              <a:off x="6626021" y="2444750"/>
              <a:ext cx="0" cy="196850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E05598-75C0-4443-9C13-669B46829FB6}"/>
                </a:ext>
              </a:extLst>
            </p:cNvPr>
            <p:cNvSpPr txBox="1"/>
            <p:nvPr/>
          </p:nvSpPr>
          <p:spPr>
            <a:xfrm>
              <a:off x="3753922" y="301350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프로젝트개요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01D92-A3EA-41BD-8AF2-E1ECAD13B8B2}"/>
                </a:ext>
              </a:extLst>
            </p:cNvPr>
            <p:cNvSpPr txBox="1"/>
            <p:nvPr/>
          </p:nvSpPr>
          <p:spPr>
            <a:xfrm>
              <a:off x="6851243" y="3013500"/>
              <a:ext cx="21964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1-1. 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개발동기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r>
                <a:rPr lang="en-US" altLang="ko-KR" sz="2400" b="1" dirty="0">
                  <a:solidFill>
                    <a:schemeClr val="bg1"/>
                  </a:solidFill>
                </a:rPr>
                <a:t> 1-2. 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기획의도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0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59E16-0890-4502-A917-CD0C008A2E9D}"/>
              </a:ext>
            </a:extLst>
          </p:cNvPr>
          <p:cNvSpPr txBox="1"/>
          <p:nvPr/>
        </p:nvSpPr>
        <p:spPr>
          <a:xfrm>
            <a:off x="88412" y="447935"/>
            <a:ext cx="61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Agency FB" panose="020B0503020202020204" pitchFamily="34" charset="0"/>
              </a:rPr>
              <a:t>01</a:t>
            </a:r>
            <a:endParaRPr lang="ko-KR" altLang="en-US" sz="3600" b="1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507A-B96B-49F0-A1DA-11BB6485DB82}"/>
              </a:ext>
            </a:extLst>
          </p:cNvPr>
          <p:cNvSpPr txBox="1"/>
          <p:nvPr/>
        </p:nvSpPr>
        <p:spPr>
          <a:xfrm>
            <a:off x="565029" y="6578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501ACC-15B4-4D49-A941-8E1CCF9029C1}"/>
              </a:ext>
            </a:extLst>
          </p:cNvPr>
          <p:cNvCxnSpPr>
            <a:cxnSpLocks/>
          </p:cNvCxnSpPr>
          <p:nvPr/>
        </p:nvCxnSpPr>
        <p:spPr>
          <a:xfrm>
            <a:off x="88412" y="1094266"/>
            <a:ext cx="209727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AC77EC-6763-4C6A-99D6-0B733F799BF2}"/>
              </a:ext>
            </a:extLst>
          </p:cNvPr>
          <p:cNvSpPr txBox="1"/>
          <p:nvPr/>
        </p:nvSpPr>
        <p:spPr>
          <a:xfrm>
            <a:off x="88412" y="1295409"/>
            <a:ext cx="169469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accent6"/>
                </a:solidFill>
              </a:rPr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1-1. </a:t>
            </a:r>
            <a:r>
              <a:rPr lang="ko-KR" altLang="en-US" b="1" dirty="0">
                <a:solidFill>
                  <a:schemeClr val="accent6"/>
                </a:solidFill>
              </a:rPr>
              <a:t>개발동기</a:t>
            </a:r>
            <a:endParaRPr lang="en-US" altLang="ko-KR" b="1" dirty="0">
              <a:solidFill>
                <a:schemeClr val="accent6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 1-2.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기획의도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AD1BA0-CF64-4841-8292-7AF4859BEBBB}"/>
              </a:ext>
            </a:extLst>
          </p:cNvPr>
          <p:cNvCxnSpPr/>
          <p:nvPr/>
        </p:nvCxnSpPr>
        <p:spPr>
          <a:xfrm>
            <a:off x="2309446" y="269631"/>
            <a:ext cx="0" cy="631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777ED1-9601-42AE-ABCA-660B780C48A8}"/>
              </a:ext>
            </a:extLst>
          </p:cNvPr>
          <p:cNvCxnSpPr>
            <a:cxnSpLocks/>
          </p:cNvCxnSpPr>
          <p:nvPr/>
        </p:nvCxnSpPr>
        <p:spPr>
          <a:xfrm>
            <a:off x="2391996" y="269631"/>
            <a:ext cx="96300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5E1BBD-76C5-4C09-9235-F7B7FAF95D99}"/>
              </a:ext>
            </a:extLst>
          </p:cNvPr>
          <p:cNvCxnSpPr>
            <a:cxnSpLocks/>
          </p:cNvCxnSpPr>
          <p:nvPr/>
        </p:nvCxnSpPr>
        <p:spPr>
          <a:xfrm>
            <a:off x="2391996" y="1094266"/>
            <a:ext cx="96300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A7C4E6-1404-4217-AC92-E1DA6DF2DDD7}"/>
              </a:ext>
            </a:extLst>
          </p:cNvPr>
          <p:cNvSpPr txBox="1"/>
          <p:nvPr/>
        </p:nvSpPr>
        <p:spPr>
          <a:xfrm>
            <a:off x="2433209" y="4479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개발동기</a:t>
            </a:r>
          </a:p>
        </p:txBody>
      </p:sp>
    </p:spTree>
    <p:extLst>
      <p:ext uri="{BB962C8B-B14F-4D97-AF65-F5344CB8AC3E}">
        <p14:creationId xmlns:p14="http://schemas.microsoft.com/office/powerpoint/2010/main" val="211926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D38BA3-AE2F-40F0-B92B-40A99992E74F}"/>
              </a:ext>
            </a:extLst>
          </p:cNvPr>
          <p:cNvGrpSpPr/>
          <p:nvPr/>
        </p:nvGrpSpPr>
        <p:grpSpPr>
          <a:xfrm>
            <a:off x="2328463" y="2321004"/>
            <a:ext cx="7461335" cy="2215991"/>
            <a:chOff x="1695347" y="2321002"/>
            <a:chExt cx="7461335" cy="22159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BF87FC-9FFA-471F-A911-F1DE3270F70D}"/>
                </a:ext>
              </a:extLst>
            </p:cNvPr>
            <p:cNvSpPr txBox="1"/>
            <p:nvPr/>
          </p:nvSpPr>
          <p:spPr>
            <a:xfrm>
              <a:off x="1695347" y="2321002"/>
              <a:ext cx="179087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ko-KR" altLang="en-US" sz="138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339C1A3-37BC-4F3D-A861-A379B8E89111}"/>
                </a:ext>
              </a:extLst>
            </p:cNvPr>
            <p:cNvCxnSpPr>
              <a:cxnSpLocks/>
            </p:cNvCxnSpPr>
            <p:nvPr/>
          </p:nvCxnSpPr>
          <p:spPr>
            <a:xfrm>
              <a:off x="3528701" y="2444750"/>
              <a:ext cx="0" cy="1968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202084A-FF75-4019-ACA0-7D4510A0DD3F}"/>
                </a:ext>
              </a:extLst>
            </p:cNvPr>
            <p:cNvCxnSpPr>
              <a:cxnSpLocks/>
            </p:cNvCxnSpPr>
            <p:nvPr/>
          </p:nvCxnSpPr>
          <p:spPr>
            <a:xfrm>
              <a:off x="6626021" y="2444750"/>
              <a:ext cx="0" cy="196850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E05598-75C0-4443-9C13-669B46829FB6}"/>
                </a:ext>
              </a:extLst>
            </p:cNvPr>
            <p:cNvSpPr txBox="1"/>
            <p:nvPr/>
          </p:nvSpPr>
          <p:spPr>
            <a:xfrm>
              <a:off x="3753922" y="301350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프로젝트소개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01D92-A3EA-41BD-8AF2-E1ECAD13B8B2}"/>
                </a:ext>
              </a:extLst>
            </p:cNvPr>
            <p:cNvSpPr txBox="1"/>
            <p:nvPr/>
          </p:nvSpPr>
          <p:spPr>
            <a:xfrm>
              <a:off x="6851243" y="3013498"/>
              <a:ext cx="23054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2-1. 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팀원 소개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r>
                <a:rPr lang="en-US" altLang="ko-KR" sz="2400" b="1" dirty="0">
                  <a:solidFill>
                    <a:schemeClr val="bg1"/>
                  </a:solidFill>
                </a:rPr>
                <a:t> 2-2. 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기술 스택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46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59E16-0890-4502-A917-CD0C008A2E9D}"/>
              </a:ext>
            </a:extLst>
          </p:cNvPr>
          <p:cNvSpPr txBox="1"/>
          <p:nvPr/>
        </p:nvSpPr>
        <p:spPr>
          <a:xfrm>
            <a:off x="88412" y="447935"/>
            <a:ext cx="61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Agency FB" panose="020B0503020202020204" pitchFamily="34" charset="0"/>
              </a:rPr>
              <a:t>02</a:t>
            </a:r>
            <a:endParaRPr lang="ko-KR" altLang="en-US" sz="3600" b="1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507A-B96B-49F0-A1DA-11BB6485DB82}"/>
              </a:ext>
            </a:extLst>
          </p:cNvPr>
          <p:cNvSpPr txBox="1"/>
          <p:nvPr/>
        </p:nvSpPr>
        <p:spPr>
          <a:xfrm>
            <a:off x="565029" y="6578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프로젝트소개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501ACC-15B4-4D49-A941-8E1CCF9029C1}"/>
              </a:ext>
            </a:extLst>
          </p:cNvPr>
          <p:cNvCxnSpPr>
            <a:cxnSpLocks/>
          </p:cNvCxnSpPr>
          <p:nvPr/>
        </p:nvCxnSpPr>
        <p:spPr>
          <a:xfrm>
            <a:off x="88412" y="1094266"/>
            <a:ext cx="209727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AC77EC-6763-4C6A-99D6-0B733F799BF2}"/>
              </a:ext>
            </a:extLst>
          </p:cNvPr>
          <p:cNvSpPr txBox="1"/>
          <p:nvPr/>
        </p:nvSpPr>
        <p:spPr>
          <a:xfrm>
            <a:off x="88412" y="1295409"/>
            <a:ext cx="169469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accent6"/>
                </a:solidFill>
              </a:rPr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2-1. </a:t>
            </a:r>
            <a:r>
              <a:rPr lang="ko-KR" altLang="en-US" b="1" dirty="0">
                <a:solidFill>
                  <a:schemeClr val="accent6"/>
                </a:solidFill>
              </a:rPr>
              <a:t>팀원소개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2-2. </a:t>
            </a:r>
            <a:r>
              <a:rPr lang="ko-KR" altLang="en-US" sz="1600" b="1" dirty="0" err="1">
                <a:solidFill>
                  <a:schemeClr val="bg1">
                    <a:lumMod val="65000"/>
                  </a:schemeClr>
                </a:solidFill>
              </a:rPr>
              <a:t>기술스택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AD1BA0-CF64-4841-8292-7AF4859BEBBB}"/>
              </a:ext>
            </a:extLst>
          </p:cNvPr>
          <p:cNvCxnSpPr/>
          <p:nvPr/>
        </p:nvCxnSpPr>
        <p:spPr>
          <a:xfrm>
            <a:off x="2309446" y="269631"/>
            <a:ext cx="0" cy="631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5E1BBD-76C5-4C09-9235-F7B7FAF95D99}"/>
              </a:ext>
            </a:extLst>
          </p:cNvPr>
          <p:cNvCxnSpPr>
            <a:cxnSpLocks/>
          </p:cNvCxnSpPr>
          <p:nvPr/>
        </p:nvCxnSpPr>
        <p:spPr>
          <a:xfrm>
            <a:off x="2391996" y="1094266"/>
            <a:ext cx="96300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A7C4E6-1404-4217-AC92-E1DA6DF2DDD7}"/>
              </a:ext>
            </a:extLst>
          </p:cNvPr>
          <p:cNvSpPr txBox="1"/>
          <p:nvPr/>
        </p:nvSpPr>
        <p:spPr>
          <a:xfrm>
            <a:off x="2433209" y="4479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팀원소개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3B8E547-4304-40F2-848A-9CF57264BC01}"/>
              </a:ext>
            </a:extLst>
          </p:cNvPr>
          <p:cNvCxnSpPr>
            <a:cxnSpLocks/>
          </p:cNvCxnSpPr>
          <p:nvPr/>
        </p:nvCxnSpPr>
        <p:spPr>
          <a:xfrm>
            <a:off x="2391996" y="269631"/>
            <a:ext cx="96300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7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59E16-0890-4502-A917-CD0C008A2E9D}"/>
              </a:ext>
            </a:extLst>
          </p:cNvPr>
          <p:cNvSpPr txBox="1"/>
          <p:nvPr/>
        </p:nvSpPr>
        <p:spPr>
          <a:xfrm>
            <a:off x="88412" y="447935"/>
            <a:ext cx="61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Agency FB" panose="020B0503020202020204" pitchFamily="34" charset="0"/>
              </a:rPr>
              <a:t>02</a:t>
            </a:r>
            <a:endParaRPr lang="ko-KR" altLang="en-US" sz="3600" b="1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507A-B96B-49F0-A1DA-11BB6485DB82}"/>
              </a:ext>
            </a:extLst>
          </p:cNvPr>
          <p:cNvSpPr txBox="1"/>
          <p:nvPr/>
        </p:nvSpPr>
        <p:spPr>
          <a:xfrm>
            <a:off x="565029" y="6578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프로젝트소개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501ACC-15B4-4D49-A941-8E1CCF9029C1}"/>
              </a:ext>
            </a:extLst>
          </p:cNvPr>
          <p:cNvCxnSpPr>
            <a:cxnSpLocks/>
          </p:cNvCxnSpPr>
          <p:nvPr/>
        </p:nvCxnSpPr>
        <p:spPr>
          <a:xfrm>
            <a:off x="88412" y="1094266"/>
            <a:ext cx="209727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AC77EC-6763-4C6A-99D6-0B733F799BF2}"/>
              </a:ext>
            </a:extLst>
          </p:cNvPr>
          <p:cNvSpPr txBox="1"/>
          <p:nvPr/>
        </p:nvSpPr>
        <p:spPr>
          <a:xfrm>
            <a:off x="88412" y="1295409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accent6"/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2-1.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팀원소개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accent6"/>
                </a:solidFill>
              </a:rPr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2-2. </a:t>
            </a:r>
            <a:r>
              <a:rPr lang="ko-KR" altLang="en-US" b="1" dirty="0" err="1">
                <a:solidFill>
                  <a:schemeClr val="accent6"/>
                </a:solidFill>
              </a:rPr>
              <a:t>기술스택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AD1BA0-CF64-4841-8292-7AF4859BEBBB}"/>
              </a:ext>
            </a:extLst>
          </p:cNvPr>
          <p:cNvCxnSpPr/>
          <p:nvPr/>
        </p:nvCxnSpPr>
        <p:spPr>
          <a:xfrm>
            <a:off x="2309446" y="269631"/>
            <a:ext cx="0" cy="631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5E1BBD-76C5-4C09-9235-F7B7FAF95D99}"/>
              </a:ext>
            </a:extLst>
          </p:cNvPr>
          <p:cNvCxnSpPr>
            <a:cxnSpLocks/>
          </p:cNvCxnSpPr>
          <p:nvPr/>
        </p:nvCxnSpPr>
        <p:spPr>
          <a:xfrm>
            <a:off x="2391996" y="1094266"/>
            <a:ext cx="96300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A7C4E6-1404-4217-AC92-E1DA6DF2DDD7}"/>
              </a:ext>
            </a:extLst>
          </p:cNvPr>
          <p:cNvSpPr txBox="1"/>
          <p:nvPr/>
        </p:nvSpPr>
        <p:spPr>
          <a:xfrm>
            <a:off x="2433209" y="4479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기술스택</a:t>
            </a:r>
            <a:endParaRPr lang="ko-KR" altLang="en-US" sz="28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3B8E547-4304-40F2-848A-9CF57264BC01}"/>
              </a:ext>
            </a:extLst>
          </p:cNvPr>
          <p:cNvCxnSpPr>
            <a:cxnSpLocks/>
          </p:cNvCxnSpPr>
          <p:nvPr/>
        </p:nvCxnSpPr>
        <p:spPr>
          <a:xfrm>
            <a:off x="2391996" y="269631"/>
            <a:ext cx="96300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5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D38BA3-AE2F-40F0-B92B-40A99992E74F}"/>
              </a:ext>
            </a:extLst>
          </p:cNvPr>
          <p:cNvGrpSpPr/>
          <p:nvPr/>
        </p:nvGrpSpPr>
        <p:grpSpPr>
          <a:xfrm>
            <a:off x="2311631" y="2321004"/>
            <a:ext cx="8143413" cy="2215991"/>
            <a:chOff x="1678515" y="2321002"/>
            <a:chExt cx="8143413" cy="22159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BF87FC-9FFA-471F-A911-F1DE3270F70D}"/>
                </a:ext>
              </a:extLst>
            </p:cNvPr>
            <p:cNvSpPr txBox="1"/>
            <p:nvPr/>
          </p:nvSpPr>
          <p:spPr>
            <a:xfrm>
              <a:off x="1678515" y="2321002"/>
              <a:ext cx="182453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ko-KR" altLang="en-US" sz="138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339C1A3-37BC-4F3D-A861-A379B8E89111}"/>
                </a:ext>
              </a:extLst>
            </p:cNvPr>
            <p:cNvCxnSpPr>
              <a:cxnSpLocks/>
            </p:cNvCxnSpPr>
            <p:nvPr/>
          </p:nvCxnSpPr>
          <p:spPr>
            <a:xfrm>
              <a:off x="3528701" y="2444750"/>
              <a:ext cx="0" cy="1968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202084A-FF75-4019-ACA0-7D4510A0DD3F}"/>
                </a:ext>
              </a:extLst>
            </p:cNvPr>
            <p:cNvCxnSpPr>
              <a:cxnSpLocks/>
            </p:cNvCxnSpPr>
            <p:nvPr/>
          </p:nvCxnSpPr>
          <p:spPr>
            <a:xfrm>
              <a:off x="6626021" y="2444750"/>
              <a:ext cx="0" cy="196850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E05598-75C0-4443-9C13-669B46829FB6}"/>
                </a:ext>
              </a:extLst>
            </p:cNvPr>
            <p:cNvSpPr txBox="1"/>
            <p:nvPr/>
          </p:nvSpPr>
          <p:spPr>
            <a:xfrm>
              <a:off x="3753922" y="301350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err="1">
                  <a:solidFill>
                    <a:schemeClr val="bg1"/>
                  </a:solidFill>
                </a:rPr>
                <a:t>프로젝트상세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01D92-A3EA-41BD-8AF2-E1ECAD13B8B2}"/>
                </a:ext>
              </a:extLst>
            </p:cNvPr>
            <p:cNvSpPr txBox="1"/>
            <p:nvPr/>
          </p:nvSpPr>
          <p:spPr>
            <a:xfrm>
              <a:off x="6851243" y="2459501"/>
              <a:ext cx="297068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3-1. 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구조도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r>
                <a:rPr lang="en-US" altLang="ko-KR" sz="2400" b="1" dirty="0">
                  <a:solidFill>
                    <a:schemeClr val="bg1"/>
                  </a:solidFill>
                </a:rPr>
                <a:t> 3-2. Wire Frame</a:t>
              </a:r>
            </a:p>
            <a:p>
              <a:r>
                <a:rPr lang="en-US" altLang="ko-KR" sz="2400" b="1" dirty="0">
                  <a:solidFill>
                    <a:schemeClr val="bg1"/>
                  </a:solidFill>
                </a:rPr>
                <a:t> 3-3. URL Mapping</a:t>
              </a:r>
            </a:p>
            <a:p>
              <a:r>
                <a:rPr lang="en-US" altLang="ko-KR" sz="2400" b="1" dirty="0">
                  <a:solidFill>
                    <a:schemeClr val="bg1"/>
                  </a:solidFill>
                </a:rPr>
                <a:t> 3-4. ERD 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상세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r>
                <a:rPr lang="en-US" altLang="ko-KR" sz="2400" b="1" dirty="0">
                  <a:solidFill>
                    <a:schemeClr val="bg1"/>
                  </a:solidFill>
                </a:rPr>
                <a:t> 3-5. 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기술설명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71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59E16-0890-4502-A917-CD0C008A2E9D}"/>
              </a:ext>
            </a:extLst>
          </p:cNvPr>
          <p:cNvSpPr txBox="1"/>
          <p:nvPr/>
        </p:nvSpPr>
        <p:spPr>
          <a:xfrm>
            <a:off x="88412" y="447935"/>
            <a:ext cx="61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Agency FB" panose="020B0503020202020204" pitchFamily="34" charset="0"/>
              </a:rPr>
              <a:t>03</a:t>
            </a:r>
            <a:endParaRPr lang="ko-KR" altLang="en-US" sz="3600" b="1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507A-B96B-49F0-A1DA-11BB6485DB82}"/>
              </a:ext>
            </a:extLst>
          </p:cNvPr>
          <p:cNvSpPr txBox="1"/>
          <p:nvPr/>
        </p:nvSpPr>
        <p:spPr>
          <a:xfrm>
            <a:off x="565029" y="6578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프로젝트상세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501ACC-15B4-4D49-A941-8E1CCF9029C1}"/>
              </a:ext>
            </a:extLst>
          </p:cNvPr>
          <p:cNvCxnSpPr>
            <a:cxnSpLocks/>
          </p:cNvCxnSpPr>
          <p:nvPr/>
        </p:nvCxnSpPr>
        <p:spPr>
          <a:xfrm>
            <a:off x="88412" y="1094266"/>
            <a:ext cx="209727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AC77EC-6763-4C6A-99D6-0B733F799BF2}"/>
              </a:ext>
            </a:extLst>
          </p:cNvPr>
          <p:cNvSpPr txBox="1"/>
          <p:nvPr/>
        </p:nvSpPr>
        <p:spPr>
          <a:xfrm>
            <a:off x="88412" y="1295409"/>
            <a:ext cx="204414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accent6"/>
                </a:solidFill>
              </a:rPr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3-1. </a:t>
            </a:r>
            <a:r>
              <a:rPr lang="ko-KR" altLang="en-US" b="1" dirty="0">
                <a:solidFill>
                  <a:schemeClr val="accent6"/>
                </a:solidFill>
              </a:rPr>
              <a:t>구조도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3-2. Wire Frame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 3-3. URL Mapping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 3-4. ERD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상세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3-5.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기술설명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AD1BA0-CF64-4841-8292-7AF4859BEBBB}"/>
              </a:ext>
            </a:extLst>
          </p:cNvPr>
          <p:cNvCxnSpPr/>
          <p:nvPr/>
        </p:nvCxnSpPr>
        <p:spPr>
          <a:xfrm>
            <a:off x="2309446" y="269631"/>
            <a:ext cx="0" cy="631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5E1BBD-76C5-4C09-9235-F7B7FAF95D99}"/>
              </a:ext>
            </a:extLst>
          </p:cNvPr>
          <p:cNvCxnSpPr>
            <a:cxnSpLocks/>
          </p:cNvCxnSpPr>
          <p:nvPr/>
        </p:nvCxnSpPr>
        <p:spPr>
          <a:xfrm>
            <a:off x="2391996" y="1094266"/>
            <a:ext cx="96300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A7C4E6-1404-4217-AC92-E1DA6DF2DDD7}"/>
              </a:ext>
            </a:extLst>
          </p:cNvPr>
          <p:cNvSpPr txBox="1"/>
          <p:nvPr/>
        </p:nvSpPr>
        <p:spPr>
          <a:xfrm>
            <a:off x="2433209" y="44793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구조도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BAD757-CBCA-43F2-ABAA-D63E64132016}"/>
              </a:ext>
            </a:extLst>
          </p:cNvPr>
          <p:cNvCxnSpPr>
            <a:cxnSpLocks/>
          </p:cNvCxnSpPr>
          <p:nvPr/>
        </p:nvCxnSpPr>
        <p:spPr>
          <a:xfrm>
            <a:off x="2391996" y="269631"/>
            <a:ext cx="96300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90DC40A2-8774-4D5F-BCBC-60D85CB68CA3}"/>
              </a:ext>
            </a:extLst>
          </p:cNvPr>
          <p:cNvSpPr/>
          <p:nvPr/>
        </p:nvSpPr>
        <p:spPr>
          <a:xfrm>
            <a:off x="3695093" y="3212123"/>
            <a:ext cx="996452" cy="996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리엑트</a:t>
            </a:r>
            <a:endParaRPr lang="en-US" altLang="ko-KR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47EFFFB-6B4E-4BEA-AFF8-E1A55025FD14}"/>
              </a:ext>
            </a:extLst>
          </p:cNvPr>
          <p:cNvSpPr/>
          <p:nvPr/>
        </p:nvSpPr>
        <p:spPr>
          <a:xfrm>
            <a:off x="6708779" y="3212123"/>
            <a:ext cx="996452" cy="996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노드</a:t>
            </a:r>
            <a:r>
              <a:rPr lang="en-US" altLang="ko-KR" sz="1200" dirty="0"/>
              <a:t>JS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51EA151-2BE5-42CB-8A0A-2A9BEFD5989B}"/>
              </a:ext>
            </a:extLst>
          </p:cNvPr>
          <p:cNvSpPr/>
          <p:nvPr/>
        </p:nvSpPr>
        <p:spPr>
          <a:xfrm>
            <a:off x="9722465" y="3212123"/>
            <a:ext cx="996452" cy="996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Data</a:t>
            </a:r>
          </a:p>
          <a:p>
            <a:pPr algn="ctr"/>
            <a:r>
              <a:rPr lang="en-US" altLang="ko-KR" sz="1200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413100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385</Words>
  <Application>Microsoft Office PowerPoint</Application>
  <PresentationFormat>와이드스크린</PresentationFormat>
  <Paragraphs>129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맑은고딕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상호형</dc:creator>
  <cp:lastModifiedBy>상호형</cp:lastModifiedBy>
  <cp:revision>32</cp:revision>
  <dcterms:created xsi:type="dcterms:W3CDTF">2024-03-18T03:26:54Z</dcterms:created>
  <dcterms:modified xsi:type="dcterms:W3CDTF">2024-03-18T05:41:26Z</dcterms:modified>
</cp:coreProperties>
</file>