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62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78" autoAdjust="0"/>
  </p:normalViewPr>
  <p:slideViewPr>
    <p:cSldViewPr snapToGrid="0">
      <p:cViewPr varScale="1">
        <p:scale>
          <a:sx n="107" d="100"/>
          <a:sy n="107" d="100"/>
        </p:scale>
        <p:origin x="152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9">
            <a:extLst>
              <a:ext uri="{FF2B5EF4-FFF2-40B4-BE49-F238E27FC236}">
                <a16:creationId xmlns:a16="http://schemas.microsoft.com/office/drawing/2014/main" id="{13360351-9225-4EEB-88D5-66215D852F50}"/>
              </a:ext>
            </a:extLst>
          </p:cNvPr>
          <p:cNvSpPr/>
          <p:nvPr userDrawn="1"/>
        </p:nvSpPr>
        <p:spPr>
          <a:xfrm>
            <a:off x="2012954" y="983643"/>
            <a:ext cx="8166091" cy="41486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Elsie" panose="02000000000000000000" charset="0"/>
              <a:ea typeface="Elsie" panose="02000000000000000000" charset="0"/>
              <a:sym typeface="Source Han Sans SC"/>
            </a:endParaRPr>
          </a:p>
        </p:txBody>
      </p:sp>
      <p:grpSp>
        <p:nvGrpSpPr>
          <p:cNvPr id="8" name="组合 12">
            <a:extLst>
              <a:ext uri="{FF2B5EF4-FFF2-40B4-BE49-F238E27FC236}">
                <a16:creationId xmlns:a16="http://schemas.microsoft.com/office/drawing/2014/main" id="{E879F7B5-BCBD-44C9-A3AB-C736D1E20A78}"/>
              </a:ext>
            </a:extLst>
          </p:cNvPr>
          <p:cNvGrpSpPr/>
          <p:nvPr userDrawn="1"/>
        </p:nvGrpSpPr>
        <p:grpSpPr>
          <a:xfrm>
            <a:off x="9095354" y="3872026"/>
            <a:ext cx="1461896" cy="1628775"/>
            <a:chOff x="7539420" y="1380419"/>
            <a:chExt cx="1461896" cy="1628775"/>
          </a:xfrm>
        </p:grpSpPr>
        <p:cxnSp>
          <p:nvCxnSpPr>
            <p:cNvPr id="9" name="直接连接符 88">
              <a:extLst>
                <a:ext uri="{FF2B5EF4-FFF2-40B4-BE49-F238E27FC236}">
                  <a16:creationId xmlns:a16="http://schemas.microsoft.com/office/drawing/2014/main" id="{570D72B0-F691-41CD-8706-8276A11536B0}"/>
                </a:ext>
              </a:extLst>
            </p:cNvPr>
            <p:cNvCxnSpPr/>
            <p:nvPr/>
          </p:nvCxnSpPr>
          <p:spPr>
            <a:xfrm flipH="1">
              <a:off x="7539420" y="1789994"/>
              <a:ext cx="1305316" cy="1219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2">
              <a:extLst>
                <a:ext uri="{FF2B5EF4-FFF2-40B4-BE49-F238E27FC236}">
                  <a16:creationId xmlns:a16="http://schemas.microsoft.com/office/drawing/2014/main" id="{F5CDB261-63EC-4905-8EE8-8167046DC1BD}"/>
                </a:ext>
              </a:extLst>
            </p:cNvPr>
            <p:cNvCxnSpPr/>
            <p:nvPr/>
          </p:nvCxnSpPr>
          <p:spPr>
            <a:xfrm flipH="1">
              <a:off x="8230848" y="1951919"/>
              <a:ext cx="723096" cy="6638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94">
              <a:extLst>
                <a:ext uri="{FF2B5EF4-FFF2-40B4-BE49-F238E27FC236}">
                  <a16:creationId xmlns:a16="http://schemas.microsoft.com/office/drawing/2014/main" id="{1FCB8772-6E49-41C4-8CC7-24C6D65C6F3D}"/>
                </a:ext>
              </a:extLst>
            </p:cNvPr>
            <p:cNvCxnSpPr/>
            <p:nvPr/>
          </p:nvCxnSpPr>
          <p:spPr>
            <a:xfrm flipH="1">
              <a:off x="7779845" y="1380419"/>
              <a:ext cx="1221471" cy="11334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0">
            <a:extLst>
              <a:ext uri="{FF2B5EF4-FFF2-40B4-BE49-F238E27FC236}">
                <a16:creationId xmlns:a16="http://schemas.microsoft.com/office/drawing/2014/main" id="{73BACDC0-2A1E-4623-AA16-A158CFB9EA1E}"/>
              </a:ext>
            </a:extLst>
          </p:cNvPr>
          <p:cNvGrpSpPr/>
          <p:nvPr userDrawn="1"/>
        </p:nvGrpSpPr>
        <p:grpSpPr>
          <a:xfrm>
            <a:off x="1394324" y="652572"/>
            <a:ext cx="1461896" cy="1628775"/>
            <a:chOff x="3403400" y="174498"/>
            <a:chExt cx="1461896" cy="1628775"/>
          </a:xfrm>
        </p:grpSpPr>
        <p:cxnSp>
          <p:nvCxnSpPr>
            <p:cNvPr id="13" name="直接连接符 98">
              <a:extLst>
                <a:ext uri="{FF2B5EF4-FFF2-40B4-BE49-F238E27FC236}">
                  <a16:creationId xmlns:a16="http://schemas.microsoft.com/office/drawing/2014/main" id="{88D164A6-E249-41C0-841F-E11EC172E820}"/>
                </a:ext>
              </a:extLst>
            </p:cNvPr>
            <p:cNvCxnSpPr/>
            <p:nvPr/>
          </p:nvCxnSpPr>
          <p:spPr>
            <a:xfrm flipH="1">
              <a:off x="3403400" y="584073"/>
              <a:ext cx="1305316" cy="1219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99">
              <a:extLst>
                <a:ext uri="{FF2B5EF4-FFF2-40B4-BE49-F238E27FC236}">
                  <a16:creationId xmlns:a16="http://schemas.microsoft.com/office/drawing/2014/main" id="{F6A85608-8D5D-4346-8E1F-B8B2B073A644}"/>
                </a:ext>
              </a:extLst>
            </p:cNvPr>
            <p:cNvCxnSpPr/>
            <p:nvPr/>
          </p:nvCxnSpPr>
          <p:spPr>
            <a:xfrm flipH="1">
              <a:off x="4094828" y="745998"/>
              <a:ext cx="723096" cy="6638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00">
              <a:extLst>
                <a:ext uri="{FF2B5EF4-FFF2-40B4-BE49-F238E27FC236}">
                  <a16:creationId xmlns:a16="http://schemas.microsoft.com/office/drawing/2014/main" id="{079C3100-2CE3-4C83-ACD8-2581558A6662}"/>
                </a:ext>
              </a:extLst>
            </p:cNvPr>
            <p:cNvCxnSpPr/>
            <p:nvPr/>
          </p:nvCxnSpPr>
          <p:spPr>
            <a:xfrm flipH="1">
              <a:off x="3643825" y="174498"/>
              <a:ext cx="1221471" cy="11334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07">
            <a:extLst>
              <a:ext uri="{FF2B5EF4-FFF2-40B4-BE49-F238E27FC236}">
                <a16:creationId xmlns:a16="http://schemas.microsoft.com/office/drawing/2014/main" id="{4D21540C-CF27-46D5-B080-EA59D4E72356}"/>
              </a:ext>
            </a:extLst>
          </p:cNvPr>
          <p:cNvGrpSpPr/>
          <p:nvPr userDrawn="1"/>
        </p:nvGrpSpPr>
        <p:grpSpPr>
          <a:xfrm>
            <a:off x="1852800" y="3818495"/>
            <a:ext cx="544945" cy="1522170"/>
            <a:chOff x="1145309" y="2615721"/>
            <a:chExt cx="544945" cy="1522170"/>
          </a:xfrm>
        </p:grpSpPr>
        <p:cxnSp>
          <p:nvCxnSpPr>
            <p:cNvPr id="17" name="直接连接符 104">
              <a:extLst>
                <a:ext uri="{FF2B5EF4-FFF2-40B4-BE49-F238E27FC236}">
                  <a16:creationId xmlns:a16="http://schemas.microsoft.com/office/drawing/2014/main" id="{1EE75182-864A-4123-B9E9-8E1AE87885A4}"/>
                </a:ext>
              </a:extLst>
            </p:cNvPr>
            <p:cNvCxnSpPr/>
            <p:nvPr/>
          </p:nvCxnSpPr>
          <p:spPr>
            <a:xfrm flipH="1"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6">
              <a:extLst>
                <a:ext uri="{FF2B5EF4-FFF2-40B4-BE49-F238E27FC236}">
                  <a16:creationId xmlns:a16="http://schemas.microsoft.com/office/drawing/2014/main" id="{CECF531E-7CE0-4E61-A4CC-16E4F1F84394}"/>
                </a:ext>
              </a:extLst>
            </p:cNvPr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08">
            <a:extLst>
              <a:ext uri="{FF2B5EF4-FFF2-40B4-BE49-F238E27FC236}">
                <a16:creationId xmlns:a16="http://schemas.microsoft.com/office/drawing/2014/main" id="{736B2927-C391-4205-A6CB-244136B90F80}"/>
              </a:ext>
            </a:extLst>
          </p:cNvPr>
          <p:cNvGrpSpPr/>
          <p:nvPr userDrawn="1"/>
        </p:nvGrpSpPr>
        <p:grpSpPr>
          <a:xfrm rot="16200000" flipH="1">
            <a:off x="9305641" y="340684"/>
            <a:ext cx="544945" cy="1522170"/>
            <a:chOff x="1145309" y="2615721"/>
            <a:chExt cx="544945" cy="1522170"/>
          </a:xfrm>
        </p:grpSpPr>
        <p:cxnSp>
          <p:nvCxnSpPr>
            <p:cNvPr id="20" name="直接连接符 109">
              <a:extLst>
                <a:ext uri="{FF2B5EF4-FFF2-40B4-BE49-F238E27FC236}">
                  <a16:creationId xmlns:a16="http://schemas.microsoft.com/office/drawing/2014/main" id="{870F1F50-4423-49F9-8C3A-B45C5EE7BD23}"/>
                </a:ext>
              </a:extLst>
            </p:cNvPr>
            <p:cNvCxnSpPr/>
            <p:nvPr/>
          </p:nvCxnSpPr>
          <p:spPr>
            <a:xfrm flipH="1"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110">
              <a:extLst>
                <a:ext uri="{FF2B5EF4-FFF2-40B4-BE49-F238E27FC236}">
                  <a16:creationId xmlns:a16="http://schemas.microsoft.com/office/drawing/2014/main" id="{5A21485E-05EC-4BD7-8709-F1DFBEECBE60}"/>
                </a:ext>
              </a:extLst>
            </p:cNvPr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 8">
            <a:extLst>
              <a:ext uri="{FF2B5EF4-FFF2-40B4-BE49-F238E27FC236}">
                <a16:creationId xmlns:a16="http://schemas.microsoft.com/office/drawing/2014/main" id="{F247ECC4-07A9-4BB1-9C86-D7B7B900C4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925" y="3147971"/>
            <a:ext cx="4666565" cy="1934400"/>
          </a:xfrm>
          <a:prstGeom prst="rect">
            <a:avLst/>
          </a:prstGeom>
          <a:ln>
            <a:noFill/>
          </a:ln>
        </p:spPr>
      </p:pic>
      <p:sp>
        <p:nvSpPr>
          <p:cNvPr id="23" name="제목 22">
            <a:extLst>
              <a:ext uri="{FF2B5EF4-FFF2-40B4-BE49-F238E27FC236}">
                <a16:creationId xmlns:a16="http://schemas.microsoft.com/office/drawing/2014/main" id="{A4E730A3-DBD5-4C14-AF1B-CC3133F6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26476"/>
            <a:ext cx="12192000" cy="885630"/>
          </a:xfrm>
        </p:spPr>
        <p:txBody>
          <a:bodyPr anchor="ctr">
            <a:normAutofit/>
          </a:bodyPr>
          <a:lstStyle>
            <a:lvl1pPr algn="ctr">
              <a:defRPr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538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z="25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O" altLang="ko-KO" sz="2200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O" altLang="ko-KO" sz="1100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z="25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O" altLang="ko-KO" sz="1100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0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5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>
            <a:normAutofit/>
          </a:bodyPr>
          <a:lstStyle/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43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vert">
            <a:normAutofit/>
          </a:bodyPr>
          <a:lstStyle/>
          <a:p>
            <a:r>
              <a:rPr lang="ko-KR" altLang="en-US" sz="39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vert">
            <a:normAutofit/>
          </a:bodyPr>
          <a:lstStyle/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89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9">
            <a:extLst>
              <a:ext uri="{FF2B5EF4-FFF2-40B4-BE49-F238E27FC236}">
                <a16:creationId xmlns:a16="http://schemas.microsoft.com/office/drawing/2014/main" id="{69C685E4-6FC0-439B-B216-BE016384EA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138" y="1864884"/>
            <a:ext cx="3773288" cy="1564116"/>
          </a:xfrm>
          <a:prstGeom prst="rect">
            <a:avLst/>
          </a:prstGeom>
          <a:ln>
            <a:noFill/>
          </a:ln>
        </p:spPr>
      </p:pic>
      <p:sp>
        <p:nvSpPr>
          <p:cNvPr id="8" name="矩形 2">
            <a:extLst>
              <a:ext uri="{FF2B5EF4-FFF2-40B4-BE49-F238E27FC236}">
                <a16:creationId xmlns:a16="http://schemas.microsoft.com/office/drawing/2014/main" id="{07929ADF-EAE7-414B-8319-22909929CDFF}"/>
              </a:ext>
            </a:extLst>
          </p:cNvPr>
          <p:cNvSpPr/>
          <p:nvPr userDrawn="1"/>
        </p:nvSpPr>
        <p:spPr>
          <a:xfrm>
            <a:off x="1701800" y="3429000"/>
            <a:ext cx="8407400" cy="3429000"/>
          </a:xfrm>
          <a:prstGeom prst="rect">
            <a:avLst/>
          </a:prstGeom>
          <a:solidFill>
            <a:srgbClr val="7EC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Elsie" panose="02000000000000000000" charset="0"/>
              <a:ea typeface="Elsie" panose="02000000000000000000" charset="0"/>
              <a:sym typeface="Source Han Sans SC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8689C383-A119-4309-A7C6-EC1D667D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 algn="ctr">
              <a:defRPr sz="36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5862D40-2A3C-487A-8E1F-3DD8DA21CB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5755" y="4203763"/>
            <a:ext cx="5340489" cy="1879473"/>
          </a:xfrm>
        </p:spPr>
        <p:txBody>
          <a:bodyPr anchor="ctr"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52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CDB31-2446-4A16-AD55-6F451128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" y="253756"/>
            <a:ext cx="4566138" cy="426183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875A6B-D4D9-465D-8C8B-9A563BBE7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1D453C-F6DB-46A0-982B-7F1E924D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24274E-F2A9-4195-8339-B05E1ADF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2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5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/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72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t">
            <a:normAutofit/>
          </a:bodyPr>
          <a:lstStyle>
            <a:lvl1pPr>
              <a:defRPr sz="6000"/>
            </a:lvl1pPr>
          </a:lstStyle>
          <a:p>
            <a:r>
              <a:rPr lang="ko-KR" altLang="en-US" sz="32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89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5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ko-KO" altLang="ko-KO" sz="2000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ko-KO" altLang="ko-KO" sz="2000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6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5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ko-KO" altLang="ko-KO" sz="2000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ko-KO" altLang="ko-KO" sz="2000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64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500">
                <a:latin typeface="NanumGothic"/>
              </a:rPr>
              <a:t>마스터 제목 스타일 편집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82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F59-9DE3-4C3C-B8BB-39DE230C4F04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30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O" altLang="ko-KO" sz="3500">
                <a:latin typeface="NanumGothic"/>
                <a:ea typeface="NanumGothic"/>
              </a:rPr>
              <a:t>마스터 제목 스타일을 편집하려면 여기를 클릭하세요.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  <a:endParaRPr lang="zh-CN" altLang="en-US"/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  <a:endParaRPr lang="zh-CN" altLang="en-US"/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  <a:endParaRPr lang="zh-CN" altLang="en-US"/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  <a:endParaRPr lang="zh-CN" altLang="en-US"/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Elsie" panose="02000000000000000000" charset="0"/>
                <a:ea typeface="Elsie" panose="02000000000000000000" charset="0"/>
              </a:defRPr>
            </a:lvl1pPr>
          </a:lstStyle>
          <a:p>
            <a:fld id="{2E2EFF59-9DE3-4C3C-B8BB-39DE230C4F04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Elsie" panose="02000000000000000000" charset="0"/>
                <a:ea typeface="Elsie" panose="02000000000000000000" charset="0"/>
              </a:defRPr>
            </a:lvl1pPr>
          </a:lstStyle>
          <a:p>
            <a:endParaRPr lang="ko-KR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Elsie" panose="02000000000000000000" charset="0"/>
                <a:ea typeface="Elsie" panose="02000000000000000000" charset="0"/>
              </a:defRPr>
            </a:lvl1pPr>
          </a:lstStyle>
          <a:p>
            <a:fld id="{957431D7-CBEB-4A99-BE57-3A2CE7B47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38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Elsie" panose="02000000000000000000" charset="0"/>
          <a:ea typeface="Elsie" panose="02000000000000000000" charset="0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Elsie" panose="02000000000000000000" charset="0"/>
          <a:ea typeface="Elsie" panose="02000000000000000000" charset="0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Elsie" panose="02000000000000000000" charset="0"/>
          <a:ea typeface="Elsie" panose="02000000000000000000" charset="0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Elsie" panose="02000000000000000000" charset="0"/>
          <a:ea typeface="Elsie" panose="02000000000000000000" charset="0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Elsie" panose="02000000000000000000" charset="0"/>
          <a:ea typeface="Elsie" panose="02000000000000000000" charset="0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FB707-51CC-497D-8895-49688B5E2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87016"/>
            <a:ext cx="12192000" cy="1219196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Arial Rounded MT Bold" panose="020F0704030504030204" pitchFamily="34" charset="0"/>
              </a:rPr>
              <a:t>BBANG</a:t>
            </a:r>
            <a:r>
              <a:rPr lang="ko-KR" altLang="en-US" sz="4800" dirty="0"/>
              <a:t>끗 캠페인 </a:t>
            </a:r>
            <a:r>
              <a:rPr lang="en-US" altLang="ko-KR" sz="4800" dirty="0">
                <a:latin typeface="Arial Rounded MT Bold" panose="020F0704030504030204" pitchFamily="34" charset="0"/>
              </a:rPr>
              <a:t>Project</a:t>
            </a:r>
            <a:endParaRPr lang="ko-KR" altLang="en-US" sz="4800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8995C2-4ADB-4466-BCD3-6BB1AE886A30}"/>
              </a:ext>
            </a:extLst>
          </p:cNvPr>
          <p:cNvSpPr txBox="1"/>
          <p:nvPr/>
        </p:nvSpPr>
        <p:spPr>
          <a:xfrm>
            <a:off x="4490432" y="1517684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환경 캠페인 게시판 웹 서비스</a:t>
            </a:r>
          </a:p>
        </p:txBody>
      </p:sp>
    </p:spTree>
    <p:extLst>
      <p:ext uri="{BB962C8B-B14F-4D97-AF65-F5344CB8AC3E}">
        <p14:creationId xmlns:p14="http://schemas.microsoft.com/office/powerpoint/2010/main" val="36362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F9419-C650-4254-AB9C-3FE676C8B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기능 설명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7A7F3-F4A4-4F26-9993-8FCC40E94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882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D708F93-0D70-411C-B14C-B9914BAC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grpSp>
        <p:nvGrpSpPr>
          <p:cNvPr id="5" name="组合 42">
            <a:extLst>
              <a:ext uri="{FF2B5EF4-FFF2-40B4-BE49-F238E27FC236}">
                <a16:creationId xmlns:a16="http://schemas.microsoft.com/office/drawing/2014/main" id="{4316F368-5EF4-4148-80A6-62ED050A53E3}"/>
              </a:ext>
            </a:extLst>
          </p:cNvPr>
          <p:cNvGrpSpPr/>
          <p:nvPr/>
        </p:nvGrpSpPr>
        <p:grpSpPr>
          <a:xfrm>
            <a:off x="2380735" y="2137508"/>
            <a:ext cx="1728787" cy="1728693"/>
            <a:chOff x="1011953" y="1914525"/>
            <a:chExt cx="1728787" cy="1728787"/>
          </a:xfrm>
        </p:grpSpPr>
        <p:sp>
          <p:nvSpPr>
            <p:cNvPr id="6" name="椭圆 43">
              <a:extLst>
                <a:ext uri="{FF2B5EF4-FFF2-40B4-BE49-F238E27FC236}">
                  <a16:creationId xmlns:a16="http://schemas.microsoft.com/office/drawing/2014/main" id="{3A7E1C5D-6701-464C-86E3-12048FAE4140}"/>
                </a:ext>
              </a:extLst>
            </p:cNvPr>
            <p:cNvSpPr/>
            <p:nvPr/>
          </p:nvSpPr>
          <p:spPr>
            <a:xfrm>
              <a:off x="1011953" y="1914525"/>
              <a:ext cx="1728787" cy="17287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735">
                <a:solidFill>
                  <a:prstClr val="white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Source Han Sans SC"/>
              </a:endParaRPr>
            </a:p>
          </p:txBody>
        </p:sp>
        <p:sp>
          <p:nvSpPr>
            <p:cNvPr id="7" name="Freeform 101">
              <a:extLst>
                <a:ext uri="{FF2B5EF4-FFF2-40B4-BE49-F238E27FC236}">
                  <a16:creationId xmlns:a16="http://schemas.microsoft.com/office/drawing/2014/main" id="{A411D2F6-234E-40F2-BF48-650C7CDF75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0991" y="2424188"/>
              <a:ext cx="590710" cy="709460"/>
            </a:xfrm>
            <a:custGeom>
              <a:avLst/>
              <a:gdLst>
                <a:gd name="T0" fmla="*/ 1491964171 w 164"/>
                <a:gd name="T1" fmla="*/ 1491493797 h 197"/>
                <a:gd name="T2" fmla="*/ 1401149712 w 164"/>
                <a:gd name="T3" fmla="*/ 1452585137 h 197"/>
                <a:gd name="T4" fmla="*/ 1284387236 w 164"/>
                <a:gd name="T5" fmla="*/ 1426644831 h 197"/>
                <a:gd name="T6" fmla="*/ 1258439219 w 164"/>
                <a:gd name="T7" fmla="*/ 1426644831 h 197"/>
                <a:gd name="T8" fmla="*/ 1206546786 w 164"/>
                <a:gd name="T9" fmla="*/ 1413676478 h 197"/>
                <a:gd name="T10" fmla="*/ 1206546786 w 164"/>
                <a:gd name="T11" fmla="*/ 1413676478 h 197"/>
                <a:gd name="T12" fmla="*/ 1128702734 w 164"/>
                <a:gd name="T13" fmla="*/ 1400708126 h 197"/>
                <a:gd name="T14" fmla="*/ 973021834 w 164"/>
                <a:gd name="T15" fmla="*/ 1400708126 h 197"/>
                <a:gd name="T16" fmla="*/ 947073817 w 164"/>
                <a:gd name="T17" fmla="*/ 1413676478 h 197"/>
                <a:gd name="T18" fmla="*/ 895177782 w 164"/>
                <a:gd name="T19" fmla="*/ 1413676478 h 197"/>
                <a:gd name="T20" fmla="*/ 830311341 w 164"/>
                <a:gd name="T21" fmla="*/ 1426644831 h 197"/>
                <a:gd name="T22" fmla="*/ 713548865 w 164"/>
                <a:gd name="T23" fmla="*/ 1452585137 h 197"/>
                <a:gd name="T24" fmla="*/ 609760398 w 164"/>
                <a:gd name="T25" fmla="*/ 1504462149 h 197"/>
                <a:gd name="T26" fmla="*/ 596786389 w 164"/>
                <a:gd name="T27" fmla="*/ 1504462149 h 197"/>
                <a:gd name="T28" fmla="*/ 0 w 164"/>
                <a:gd name="T29" fmla="*/ 2147483646 h 197"/>
                <a:gd name="T30" fmla="*/ 2114698577 w 164"/>
                <a:gd name="T31" fmla="*/ 2147483646 h 197"/>
                <a:gd name="T32" fmla="*/ 2127672586 w 164"/>
                <a:gd name="T33" fmla="*/ 2147483646 h 197"/>
                <a:gd name="T34" fmla="*/ 103788467 w 164"/>
                <a:gd name="T35" fmla="*/ 2147483646 h 197"/>
                <a:gd name="T36" fmla="*/ 661652830 w 164"/>
                <a:gd name="T37" fmla="*/ 1595247820 h 197"/>
                <a:gd name="T38" fmla="*/ 739496882 w 164"/>
                <a:gd name="T39" fmla="*/ 1556339161 h 197"/>
                <a:gd name="T40" fmla="*/ 791389315 w 164"/>
                <a:gd name="T41" fmla="*/ 1543370808 h 197"/>
                <a:gd name="T42" fmla="*/ 882207376 w 164"/>
                <a:gd name="T43" fmla="*/ 1517430502 h 197"/>
                <a:gd name="T44" fmla="*/ 908151791 w 164"/>
                <a:gd name="T45" fmla="*/ 1517430502 h 197"/>
                <a:gd name="T46" fmla="*/ 985995843 w 164"/>
                <a:gd name="T47" fmla="*/ 1504462149 h 197"/>
                <a:gd name="T48" fmla="*/ 1154650752 w 164"/>
                <a:gd name="T49" fmla="*/ 1504462149 h 197"/>
                <a:gd name="T50" fmla="*/ 1193572778 w 164"/>
                <a:gd name="T51" fmla="*/ 1517430502 h 197"/>
                <a:gd name="T52" fmla="*/ 1245465210 w 164"/>
                <a:gd name="T53" fmla="*/ 1517430502 h 197"/>
                <a:gd name="T54" fmla="*/ 1323309262 w 164"/>
                <a:gd name="T55" fmla="*/ 1543370808 h 197"/>
                <a:gd name="T56" fmla="*/ 1414123721 w 164"/>
                <a:gd name="T57" fmla="*/ 1569311115 h 197"/>
                <a:gd name="T58" fmla="*/ 1453045747 w 164"/>
                <a:gd name="T59" fmla="*/ 1595247820 h 197"/>
                <a:gd name="T60" fmla="*/ 103788467 w 164"/>
                <a:gd name="T61" fmla="*/ 2147483646 h 197"/>
                <a:gd name="T62" fmla="*/ 830311341 w 164"/>
                <a:gd name="T63" fmla="*/ 1283982149 h 197"/>
                <a:gd name="T64" fmla="*/ 856259358 w 164"/>
                <a:gd name="T65" fmla="*/ 1296950501 h 197"/>
                <a:gd name="T66" fmla="*/ 1063836293 w 164"/>
                <a:gd name="T67" fmla="*/ 1322890808 h 197"/>
                <a:gd name="T68" fmla="*/ 1154650752 w 164"/>
                <a:gd name="T69" fmla="*/ 1309918854 h 197"/>
                <a:gd name="T70" fmla="*/ 1193572778 w 164"/>
                <a:gd name="T71" fmla="*/ 1309918854 h 197"/>
                <a:gd name="T72" fmla="*/ 1232494804 w 164"/>
                <a:gd name="T73" fmla="*/ 1296950501 h 197"/>
                <a:gd name="T74" fmla="*/ 1271413228 w 164"/>
                <a:gd name="T75" fmla="*/ 1283982149 h 197"/>
                <a:gd name="T76" fmla="*/ 1323309262 w 164"/>
                <a:gd name="T77" fmla="*/ 1271010195 h 197"/>
                <a:gd name="T78" fmla="*/ 1336283271 w 164"/>
                <a:gd name="T79" fmla="*/ 1258041842 h 197"/>
                <a:gd name="T80" fmla="*/ 1388175704 w 164"/>
                <a:gd name="T81" fmla="*/ 1232101536 h 197"/>
                <a:gd name="T82" fmla="*/ 1453045747 w 164"/>
                <a:gd name="T83" fmla="*/ 1193192876 h 197"/>
                <a:gd name="T84" fmla="*/ 1725489123 w 164"/>
                <a:gd name="T85" fmla="*/ 661443603 h 197"/>
                <a:gd name="T86" fmla="*/ 1063836293 w 164"/>
                <a:gd name="T87" fmla="*/ 0 h 197"/>
                <a:gd name="T88" fmla="*/ 402183463 w 164"/>
                <a:gd name="T89" fmla="*/ 622534944 h 197"/>
                <a:gd name="T90" fmla="*/ 804363324 w 164"/>
                <a:gd name="T91" fmla="*/ 1271010195 h 197"/>
                <a:gd name="T92" fmla="*/ 505971930 w 164"/>
                <a:gd name="T93" fmla="*/ 622534944 h 197"/>
                <a:gd name="T94" fmla="*/ 1621700656 w 164"/>
                <a:gd name="T95" fmla="*/ 661443603 h 197"/>
                <a:gd name="T96" fmla="*/ 1414123721 w 164"/>
                <a:gd name="T97" fmla="*/ 1089438853 h 197"/>
                <a:gd name="T98" fmla="*/ 1375201695 w 164"/>
                <a:gd name="T99" fmla="*/ 1128347512 h 197"/>
                <a:gd name="T100" fmla="*/ 1323309262 w 164"/>
                <a:gd name="T101" fmla="*/ 1154284217 h 197"/>
                <a:gd name="T102" fmla="*/ 1271413228 w 164"/>
                <a:gd name="T103" fmla="*/ 1180224524 h 197"/>
                <a:gd name="T104" fmla="*/ 1232494804 w 164"/>
                <a:gd name="T105" fmla="*/ 1193192876 h 197"/>
                <a:gd name="T106" fmla="*/ 1206546786 w 164"/>
                <a:gd name="T107" fmla="*/ 1193192876 h 197"/>
                <a:gd name="T108" fmla="*/ 1167624760 w 164"/>
                <a:gd name="T109" fmla="*/ 1206164830 h 197"/>
                <a:gd name="T110" fmla="*/ 1128702734 w 164"/>
                <a:gd name="T111" fmla="*/ 1219133183 h 197"/>
                <a:gd name="T112" fmla="*/ 1063836293 w 164"/>
                <a:gd name="T113" fmla="*/ 1219133183 h 197"/>
                <a:gd name="T114" fmla="*/ 1063836293 w 164"/>
                <a:gd name="T115" fmla="*/ 1219133183 h 197"/>
                <a:gd name="T116" fmla="*/ 882207376 w 164"/>
                <a:gd name="T117" fmla="*/ 1193192876 h 197"/>
                <a:gd name="T118" fmla="*/ 843285350 w 164"/>
                <a:gd name="T119" fmla="*/ 1180224524 h 197"/>
                <a:gd name="T120" fmla="*/ 505971930 w 164"/>
                <a:gd name="T121" fmla="*/ 635506898 h 1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4" h="197">
                  <a:moveTo>
                    <a:pt x="116" y="116"/>
                  </a:moveTo>
                  <a:cubicBezTo>
                    <a:pt x="115" y="115"/>
                    <a:pt x="115" y="115"/>
                    <a:pt x="115" y="115"/>
                  </a:cubicBezTo>
                  <a:cubicBezTo>
                    <a:pt x="114" y="115"/>
                    <a:pt x="113" y="114"/>
                    <a:pt x="112" y="114"/>
                  </a:cubicBezTo>
                  <a:cubicBezTo>
                    <a:pt x="110" y="113"/>
                    <a:pt x="109" y="113"/>
                    <a:pt x="108" y="112"/>
                  </a:cubicBezTo>
                  <a:cubicBezTo>
                    <a:pt x="106" y="112"/>
                    <a:pt x="105" y="112"/>
                    <a:pt x="104" y="111"/>
                  </a:cubicBezTo>
                  <a:cubicBezTo>
                    <a:pt x="103" y="111"/>
                    <a:pt x="101" y="110"/>
                    <a:pt x="99" y="110"/>
                  </a:cubicBezTo>
                  <a:cubicBezTo>
                    <a:pt x="98" y="110"/>
                    <a:pt x="98" y="110"/>
                    <a:pt x="97" y="110"/>
                  </a:cubicBezTo>
                  <a:cubicBezTo>
                    <a:pt x="97" y="110"/>
                    <a:pt x="97" y="110"/>
                    <a:pt x="97" y="110"/>
                  </a:cubicBezTo>
                  <a:cubicBezTo>
                    <a:pt x="96" y="109"/>
                    <a:pt x="95" y="109"/>
                    <a:pt x="94" y="109"/>
                  </a:cubicBezTo>
                  <a:cubicBezTo>
                    <a:pt x="93" y="109"/>
                    <a:pt x="93" y="109"/>
                    <a:pt x="93" y="109"/>
                  </a:cubicBezTo>
                  <a:cubicBezTo>
                    <a:pt x="93" y="109"/>
                    <a:pt x="93" y="109"/>
                    <a:pt x="93" y="109"/>
                  </a:cubicBezTo>
                  <a:cubicBezTo>
                    <a:pt x="93" y="109"/>
                    <a:pt x="93" y="109"/>
                    <a:pt x="93" y="109"/>
                  </a:cubicBezTo>
                  <a:cubicBezTo>
                    <a:pt x="92" y="109"/>
                    <a:pt x="91" y="109"/>
                    <a:pt x="90" y="109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3" y="108"/>
                    <a:pt x="79" y="108"/>
                    <a:pt x="76" y="108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2" y="109"/>
                    <a:pt x="70" y="109"/>
                    <a:pt x="69" y="109"/>
                  </a:cubicBezTo>
                  <a:cubicBezTo>
                    <a:pt x="69" y="109"/>
                    <a:pt x="69" y="109"/>
                    <a:pt x="69" y="109"/>
                  </a:cubicBezTo>
                  <a:cubicBezTo>
                    <a:pt x="68" y="109"/>
                    <a:pt x="67" y="109"/>
                    <a:pt x="67" y="109"/>
                  </a:cubicBezTo>
                  <a:cubicBezTo>
                    <a:pt x="66" y="110"/>
                    <a:pt x="65" y="110"/>
                    <a:pt x="64" y="110"/>
                  </a:cubicBezTo>
                  <a:cubicBezTo>
                    <a:pt x="62" y="110"/>
                    <a:pt x="61" y="111"/>
                    <a:pt x="59" y="111"/>
                  </a:cubicBezTo>
                  <a:cubicBezTo>
                    <a:pt x="58" y="112"/>
                    <a:pt x="56" y="112"/>
                    <a:pt x="55" y="112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2" y="114"/>
                    <a:pt x="49" y="115"/>
                    <a:pt x="47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18" y="130"/>
                    <a:pt x="0" y="159"/>
                    <a:pt x="0" y="190"/>
                  </a:cubicBezTo>
                  <a:cubicBezTo>
                    <a:pt x="0" y="191"/>
                    <a:pt x="0" y="191"/>
                    <a:pt x="0" y="192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163" y="197"/>
                    <a:pt x="163" y="197"/>
                    <a:pt x="163" y="197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3" y="191"/>
                    <a:pt x="164" y="191"/>
                    <a:pt x="164" y="190"/>
                  </a:cubicBezTo>
                  <a:cubicBezTo>
                    <a:pt x="164" y="158"/>
                    <a:pt x="145" y="129"/>
                    <a:pt x="116" y="116"/>
                  </a:cubicBezTo>
                  <a:close/>
                  <a:moveTo>
                    <a:pt x="8" y="189"/>
                  </a:moveTo>
                  <a:cubicBezTo>
                    <a:pt x="8" y="161"/>
                    <a:pt x="25" y="135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3" y="122"/>
                    <a:pt x="55" y="121"/>
                    <a:pt x="57" y="120"/>
                  </a:cubicBezTo>
                  <a:cubicBezTo>
                    <a:pt x="58" y="120"/>
                    <a:pt x="58" y="120"/>
                    <a:pt x="58" y="120"/>
                  </a:cubicBezTo>
                  <a:cubicBezTo>
                    <a:pt x="59" y="120"/>
                    <a:pt x="60" y="119"/>
                    <a:pt x="61" y="119"/>
                  </a:cubicBezTo>
                  <a:cubicBezTo>
                    <a:pt x="63" y="119"/>
                    <a:pt x="64" y="118"/>
                    <a:pt x="66" y="118"/>
                  </a:cubicBezTo>
                  <a:cubicBezTo>
                    <a:pt x="66" y="118"/>
                    <a:pt x="67" y="117"/>
                    <a:pt x="68" y="117"/>
                  </a:cubicBezTo>
                  <a:cubicBezTo>
                    <a:pt x="69" y="117"/>
                    <a:pt x="69" y="117"/>
                    <a:pt x="70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1" y="117"/>
                    <a:pt x="73" y="117"/>
                    <a:pt x="74" y="116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80" y="116"/>
                    <a:pt x="83" y="116"/>
                    <a:pt x="87" y="116"/>
                  </a:cubicBezTo>
                  <a:cubicBezTo>
                    <a:pt x="89" y="116"/>
                    <a:pt x="89" y="116"/>
                    <a:pt x="89" y="116"/>
                  </a:cubicBezTo>
                  <a:cubicBezTo>
                    <a:pt x="90" y="117"/>
                    <a:pt x="91" y="117"/>
                    <a:pt x="91" y="117"/>
                  </a:cubicBezTo>
                  <a:cubicBezTo>
                    <a:pt x="92" y="117"/>
                    <a:pt x="92" y="117"/>
                    <a:pt x="92" y="117"/>
                  </a:cubicBezTo>
                  <a:cubicBezTo>
                    <a:pt x="93" y="117"/>
                    <a:pt x="94" y="117"/>
                    <a:pt x="95" y="117"/>
                  </a:cubicBezTo>
                  <a:cubicBezTo>
                    <a:pt x="96" y="117"/>
                    <a:pt x="96" y="117"/>
                    <a:pt x="96" y="117"/>
                  </a:cubicBezTo>
                  <a:cubicBezTo>
                    <a:pt x="96" y="118"/>
                    <a:pt x="97" y="118"/>
                    <a:pt x="97" y="118"/>
                  </a:cubicBezTo>
                  <a:cubicBezTo>
                    <a:pt x="99" y="118"/>
                    <a:pt x="100" y="119"/>
                    <a:pt x="102" y="119"/>
                  </a:cubicBezTo>
                  <a:cubicBezTo>
                    <a:pt x="103" y="119"/>
                    <a:pt x="104" y="120"/>
                    <a:pt x="105" y="120"/>
                  </a:cubicBezTo>
                  <a:cubicBezTo>
                    <a:pt x="106" y="120"/>
                    <a:pt x="107" y="121"/>
                    <a:pt x="109" y="121"/>
                  </a:cubicBezTo>
                  <a:cubicBezTo>
                    <a:pt x="110" y="122"/>
                    <a:pt x="111" y="122"/>
                    <a:pt x="112" y="123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38" y="135"/>
                    <a:pt x="155" y="161"/>
                    <a:pt x="156" y="189"/>
                  </a:cubicBezTo>
                  <a:lnTo>
                    <a:pt x="8" y="189"/>
                  </a:lnTo>
                  <a:close/>
                  <a:moveTo>
                    <a:pt x="62" y="98"/>
                  </a:moveTo>
                  <a:cubicBezTo>
                    <a:pt x="62" y="98"/>
                    <a:pt x="63" y="98"/>
                    <a:pt x="64" y="99"/>
                  </a:cubicBezTo>
                  <a:cubicBezTo>
                    <a:pt x="65" y="99"/>
                    <a:pt x="65" y="99"/>
                    <a:pt x="65" y="99"/>
                  </a:cubicBezTo>
                  <a:cubicBezTo>
                    <a:pt x="65" y="99"/>
                    <a:pt x="66" y="100"/>
                    <a:pt x="66" y="100"/>
                  </a:cubicBezTo>
                  <a:cubicBezTo>
                    <a:pt x="71" y="101"/>
                    <a:pt x="76" y="102"/>
                    <a:pt x="81" y="102"/>
                  </a:cubicBezTo>
                  <a:cubicBezTo>
                    <a:pt x="82" y="102"/>
                    <a:pt x="82" y="102"/>
                    <a:pt x="82" y="102"/>
                  </a:cubicBezTo>
                  <a:cubicBezTo>
                    <a:pt x="83" y="102"/>
                    <a:pt x="85" y="102"/>
                    <a:pt x="87" y="102"/>
                  </a:cubicBezTo>
                  <a:cubicBezTo>
                    <a:pt x="87" y="102"/>
                    <a:pt x="88" y="102"/>
                    <a:pt x="89" y="101"/>
                  </a:cubicBezTo>
                  <a:cubicBezTo>
                    <a:pt x="90" y="101"/>
                    <a:pt x="90" y="101"/>
                    <a:pt x="90" y="101"/>
                  </a:cubicBezTo>
                  <a:cubicBezTo>
                    <a:pt x="91" y="101"/>
                    <a:pt x="91" y="101"/>
                    <a:pt x="92" y="101"/>
                  </a:cubicBezTo>
                  <a:cubicBezTo>
                    <a:pt x="92" y="101"/>
                    <a:pt x="93" y="101"/>
                    <a:pt x="93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6" y="100"/>
                    <a:pt x="96" y="100"/>
                    <a:pt x="97" y="100"/>
                  </a:cubicBezTo>
                  <a:cubicBezTo>
                    <a:pt x="97" y="100"/>
                    <a:pt x="98" y="99"/>
                    <a:pt x="98" y="99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00" y="99"/>
                    <a:pt x="101" y="98"/>
                    <a:pt x="102" y="98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4" y="97"/>
                    <a:pt x="105" y="96"/>
                    <a:pt x="106" y="96"/>
                  </a:cubicBezTo>
                  <a:cubicBezTo>
                    <a:pt x="107" y="95"/>
                    <a:pt x="107" y="95"/>
                    <a:pt x="107" y="95"/>
                  </a:cubicBezTo>
                  <a:cubicBezTo>
                    <a:pt x="108" y="95"/>
                    <a:pt x="109" y="94"/>
                    <a:pt x="110" y="93"/>
                  </a:cubicBezTo>
                  <a:cubicBezTo>
                    <a:pt x="111" y="93"/>
                    <a:pt x="112" y="92"/>
                    <a:pt x="112" y="92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26" y="80"/>
                    <a:pt x="133" y="66"/>
                    <a:pt x="133" y="51"/>
                  </a:cubicBezTo>
                  <a:cubicBezTo>
                    <a:pt x="133" y="51"/>
                    <a:pt x="133" y="51"/>
                    <a:pt x="133" y="51"/>
                  </a:cubicBezTo>
                  <a:cubicBezTo>
                    <a:pt x="133" y="23"/>
                    <a:pt x="110" y="0"/>
                    <a:pt x="82" y="0"/>
                  </a:cubicBezTo>
                  <a:cubicBezTo>
                    <a:pt x="55" y="0"/>
                    <a:pt x="32" y="21"/>
                    <a:pt x="31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1" y="49"/>
                    <a:pt x="31" y="50"/>
                    <a:pt x="31" y="51"/>
                  </a:cubicBezTo>
                  <a:cubicBezTo>
                    <a:pt x="31" y="71"/>
                    <a:pt x="43" y="90"/>
                    <a:pt x="62" y="98"/>
                  </a:cubicBezTo>
                  <a:close/>
                  <a:moveTo>
                    <a:pt x="39" y="49"/>
                  </a:moveTo>
                  <a:cubicBezTo>
                    <a:pt x="39" y="48"/>
                    <a:pt x="39" y="48"/>
                    <a:pt x="39" y="48"/>
                  </a:cubicBezTo>
                  <a:cubicBezTo>
                    <a:pt x="40" y="26"/>
                    <a:pt x="59" y="8"/>
                    <a:pt x="82" y="8"/>
                  </a:cubicBezTo>
                  <a:cubicBezTo>
                    <a:pt x="105" y="8"/>
                    <a:pt x="125" y="27"/>
                    <a:pt x="125" y="51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5" y="64"/>
                    <a:pt x="119" y="76"/>
                    <a:pt x="109" y="84"/>
                  </a:cubicBezTo>
                  <a:cubicBezTo>
                    <a:pt x="107" y="86"/>
                    <a:pt x="107" y="86"/>
                    <a:pt x="107" y="86"/>
                  </a:cubicBezTo>
                  <a:cubicBezTo>
                    <a:pt x="107" y="86"/>
                    <a:pt x="106" y="86"/>
                    <a:pt x="106" y="87"/>
                  </a:cubicBezTo>
                  <a:cubicBezTo>
                    <a:pt x="105" y="87"/>
                    <a:pt x="104" y="88"/>
                    <a:pt x="103" y="88"/>
                  </a:cubicBezTo>
                  <a:cubicBezTo>
                    <a:pt x="102" y="89"/>
                    <a:pt x="102" y="89"/>
                    <a:pt x="102" y="89"/>
                  </a:cubicBezTo>
                  <a:cubicBezTo>
                    <a:pt x="101" y="89"/>
                    <a:pt x="100" y="90"/>
                    <a:pt x="99" y="90"/>
                  </a:cubicBezTo>
                  <a:cubicBezTo>
                    <a:pt x="98" y="91"/>
                    <a:pt x="98" y="91"/>
                    <a:pt x="98" y="91"/>
                  </a:cubicBezTo>
                  <a:cubicBezTo>
                    <a:pt x="98" y="91"/>
                    <a:pt x="97" y="91"/>
                    <a:pt x="97" y="91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95" y="92"/>
                    <a:pt x="95" y="92"/>
                    <a:pt x="94" y="92"/>
                  </a:cubicBezTo>
                  <a:cubicBezTo>
                    <a:pt x="94" y="92"/>
                    <a:pt x="93" y="92"/>
                    <a:pt x="93" y="92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1" y="93"/>
                    <a:pt x="91" y="93"/>
                    <a:pt x="90" y="93"/>
                  </a:cubicBezTo>
                  <a:cubicBezTo>
                    <a:pt x="90" y="93"/>
                    <a:pt x="89" y="93"/>
                    <a:pt x="89" y="93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7" y="94"/>
                    <a:pt x="87" y="94"/>
                    <a:pt x="86" y="94"/>
                  </a:cubicBezTo>
                  <a:cubicBezTo>
                    <a:pt x="85" y="94"/>
                    <a:pt x="83" y="94"/>
                    <a:pt x="82" y="94"/>
                  </a:cubicBezTo>
                  <a:cubicBezTo>
                    <a:pt x="82" y="94"/>
                    <a:pt x="82" y="94"/>
                    <a:pt x="82" y="94"/>
                  </a:cubicBezTo>
                  <a:cubicBezTo>
                    <a:pt x="82" y="94"/>
                    <a:pt x="82" y="94"/>
                    <a:pt x="82" y="94"/>
                  </a:cubicBezTo>
                  <a:cubicBezTo>
                    <a:pt x="77" y="94"/>
                    <a:pt x="73" y="93"/>
                    <a:pt x="69" y="92"/>
                  </a:cubicBezTo>
                  <a:cubicBezTo>
                    <a:pt x="69" y="92"/>
                    <a:pt x="68" y="92"/>
                    <a:pt x="68" y="92"/>
                  </a:cubicBezTo>
                  <a:cubicBezTo>
                    <a:pt x="66" y="91"/>
                    <a:pt x="66" y="91"/>
                    <a:pt x="66" y="91"/>
                  </a:cubicBezTo>
                  <a:cubicBezTo>
                    <a:pt x="66" y="91"/>
                    <a:pt x="65" y="91"/>
                    <a:pt x="65" y="91"/>
                  </a:cubicBezTo>
                  <a:cubicBezTo>
                    <a:pt x="49" y="84"/>
                    <a:pt x="39" y="68"/>
                    <a:pt x="39" y="51"/>
                  </a:cubicBezTo>
                  <a:cubicBezTo>
                    <a:pt x="39" y="50"/>
                    <a:pt x="39" y="50"/>
                    <a:pt x="39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35">
                <a:solidFill>
                  <a:prstClr val="black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Source Han Sans SC"/>
              </a:endParaRPr>
            </a:p>
          </p:txBody>
        </p:sp>
      </p:grpSp>
      <p:grpSp>
        <p:nvGrpSpPr>
          <p:cNvPr id="8" name="组合 45">
            <a:extLst>
              <a:ext uri="{FF2B5EF4-FFF2-40B4-BE49-F238E27FC236}">
                <a16:creationId xmlns:a16="http://schemas.microsoft.com/office/drawing/2014/main" id="{67D3601E-1FB0-4F56-A74B-C269D657184D}"/>
              </a:ext>
            </a:extLst>
          </p:cNvPr>
          <p:cNvGrpSpPr/>
          <p:nvPr/>
        </p:nvGrpSpPr>
        <p:grpSpPr>
          <a:xfrm>
            <a:off x="7643693" y="2123199"/>
            <a:ext cx="1728787" cy="1728693"/>
            <a:chOff x="6269753" y="1914525"/>
            <a:chExt cx="1728787" cy="1728787"/>
          </a:xfrm>
        </p:grpSpPr>
        <p:sp>
          <p:nvSpPr>
            <p:cNvPr id="9" name="椭圆 46">
              <a:extLst>
                <a:ext uri="{FF2B5EF4-FFF2-40B4-BE49-F238E27FC236}">
                  <a16:creationId xmlns:a16="http://schemas.microsoft.com/office/drawing/2014/main" id="{AA5941D8-32EE-418B-9C3C-9B806D6B3075}"/>
                </a:ext>
              </a:extLst>
            </p:cNvPr>
            <p:cNvSpPr/>
            <p:nvPr/>
          </p:nvSpPr>
          <p:spPr>
            <a:xfrm>
              <a:off x="6269753" y="1914525"/>
              <a:ext cx="1728787" cy="17287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735">
                <a:solidFill>
                  <a:prstClr val="white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Source Han Sans SC"/>
              </a:endParaRPr>
            </a:p>
          </p:txBody>
        </p:sp>
        <p:sp>
          <p:nvSpPr>
            <p:cNvPr id="10" name="Freeform 139">
              <a:extLst>
                <a:ext uri="{FF2B5EF4-FFF2-40B4-BE49-F238E27FC236}">
                  <a16:creationId xmlns:a16="http://schemas.microsoft.com/office/drawing/2014/main" id="{E5676B0D-0D49-4955-8489-FB7A2CA23C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34050" y="2493018"/>
              <a:ext cx="800192" cy="571800"/>
            </a:xfrm>
            <a:custGeom>
              <a:avLst/>
              <a:gdLst>
                <a:gd name="T0" fmla="*/ 2147483646 w 206"/>
                <a:gd name="T1" fmla="*/ 1724879433 h 147"/>
                <a:gd name="T2" fmla="*/ 2147483646 w 206"/>
                <a:gd name="T3" fmla="*/ 242089229 h 147"/>
                <a:gd name="T4" fmla="*/ 2147483646 w 206"/>
                <a:gd name="T5" fmla="*/ 0 h 147"/>
                <a:gd name="T6" fmla="*/ 482842068 w 206"/>
                <a:gd name="T7" fmla="*/ 0 h 147"/>
                <a:gd name="T8" fmla="*/ 241421034 w 206"/>
                <a:gd name="T9" fmla="*/ 242089229 h 147"/>
                <a:gd name="T10" fmla="*/ 241421034 w 206"/>
                <a:gd name="T11" fmla="*/ 1724879433 h 147"/>
                <a:gd name="T12" fmla="*/ 0 w 206"/>
                <a:gd name="T13" fmla="*/ 1724879433 h 147"/>
                <a:gd name="T14" fmla="*/ 0 w 206"/>
                <a:gd name="T15" fmla="*/ 1997227384 h 147"/>
                <a:gd name="T16" fmla="*/ 241421034 w 206"/>
                <a:gd name="T17" fmla="*/ 2147483646 h 147"/>
                <a:gd name="T18" fmla="*/ 2147483646 w 206"/>
                <a:gd name="T19" fmla="*/ 2147483646 h 147"/>
                <a:gd name="T20" fmla="*/ 2147483646 w 206"/>
                <a:gd name="T21" fmla="*/ 1997227384 h 147"/>
                <a:gd name="T22" fmla="*/ 2147483646 w 206"/>
                <a:gd name="T23" fmla="*/ 1724879433 h 147"/>
                <a:gd name="T24" fmla="*/ 2147483646 w 206"/>
                <a:gd name="T25" fmla="*/ 1724879433 h 147"/>
                <a:gd name="T26" fmla="*/ 362129609 w 206"/>
                <a:gd name="T27" fmla="*/ 242089229 h 147"/>
                <a:gd name="T28" fmla="*/ 482842068 w 206"/>
                <a:gd name="T29" fmla="*/ 121042669 h 147"/>
                <a:gd name="T30" fmla="*/ 2147483646 w 206"/>
                <a:gd name="T31" fmla="*/ 121042669 h 147"/>
                <a:gd name="T32" fmla="*/ 2147483646 w 206"/>
                <a:gd name="T33" fmla="*/ 242089229 h 147"/>
                <a:gd name="T34" fmla="*/ 2147483646 w 206"/>
                <a:gd name="T35" fmla="*/ 1724879433 h 147"/>
                <a:gd name="T36" fmla="*/ 362129609 w 206"/>
                <a:gd name="T37" fmla="*/ 1724879433 h 147"/>
                <a:gd name="T38" fmla="*/ 362129609 w 206"/>
                <a:gd name="T39" fmla="*/ 242089229 h 147"/>
                <a:gd name="T40" fmla="*/ 2147483646 w 206"/>
                <a:gd name="T41" fmla="*/ 1997227384 h 147"/>
                <a:gd name="T42" fmla="*/ 2147483646 w 206"/>
                <a:gd name="T43" fmla="*/ 2103142637 h 147"/>
                <a:gd name="T44" fmla="*/ 241421034 w 206"/>
                <a:gd name="T45" fmla="*/ 2103142637 h 147"/>
                <a:gd name="T46" fmla="*/ 120708575 w 206"/>
                <a:gd name="T47" fmla="*/ 1997227384 h 147"/>
                <a:gd name="T48" fmla="*/ 120708575 w 206"/>
                <a:gd name="T49" fmla="*/ 1845922102 h 147"/>
                <a:gd name="T50" fmla="*/ 241421034 w 206"/>
                <a:gd name="T51" fmla="*/ 1845922102 h 147"/>
                <a:gd name="T52" fmla="*/ 995858366 w 206"/>
                <a:gd name="T53" fmla="*/ 1845922102 h 147"/>
                <a:gd name="T54" fmla="*/ 1131657941 w 206"/>
                <a:gd name="T55" fmla="*/ 1936706049 h 147"/>
                <a:gd name="T56" fmla="*/ 1991716732 w 206"/>
                <a:gd name="T57" fmla="*/ 1936706049 h 147"/>
                <a:gd name="T58" fmla="*/ 2127516307 w 206"/>
                <a:gd name="T59" fmla="*/ 1845922102 h 147"/>
                <a:gd name="T60" fmla="*/ 2147483646 w 206"/>
                <a:gd name="T61" fmla="*/ 1845922102 h 147"/>
                <a:gd name="T62" fmla="*/ 2147483646 w 206"/>
                <a:gd name="T63" fmla="*/ 1845922102 h 147"/>
                <a:gd name="T64" fmla="*/ 2147483646 w 206"/>
                <a:gd name="T65" fmla="*/ 1997227384 h 1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06" h="147">
                  <a:moveTo>
                    <a:pt x="191" y="114"/>
                  </a:moveTo>
                  <a:cubicBezTo>
                    <a:pt x="191" y="16"/>
                    <a:pt x="191" y="16"/>
                    <a:pt x="191" y="16"/>
                  </a:cubicBezTo>
                  <a:cubicBezTo>
                    <a:pt x="191" y="8"/>
                    <a:pt x="184" y="0"/>
                    <a:pt x="17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3" y="0"/>
                    <a:pt x="16" y="8"/>
                    <a:pt x="16" y="16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40"/>
                    <a:pt x="7" y="147"/>
                    <a:pt x="16" y="147"/>
                  </a:cubicBezTo>
                  <a:cubicBezTo>
                    <a:pt x="191" y="147"/>
                    <a:pt x="191" y="147"/>
                    <a:pt x="191" y="147"/>
                  </a:cubicBezTo>
                  <a:cubicBezTo>
                    <a:pt x="199" y="147"/>
                    <a:pt x="206" y="140"/>
                    <a:pt x="206" y="132"/>
                  </a:cubicBezTo>
                  <a:cubicBezTo>
                    <a:pt x="206" y="114"/>
                    <a:pt x="206" y="114"/>
                    <a:pt x="206" y="114"/>
                  </a:cubicBezTo>
                  <a:lnTo>
                    <a:pt x="191" y="114"/>
                  </a:lnTo>
                  <a:close/>
                  <a:moveTo>
                    <a:pt x="24" y="16"/>
                  </a:moveTo>
                  <a:cubicBezTo>
                    <a:pt x="24" y="12"/>
                    <a:pt x="27" y="8"/>
                    <a:pt x="32" y="8"/>
                  </a:cubicBezTo>
                  <a:cubicBezTo>
                    <a:pt x="175" y="8"/>
                    <a:pt x="175" y="8"/>
                    <a:pt x="175" y="8"/>
                  </a:cubicBezTo>
                  <a:cubicBezTo>
                    <a:pt x="179" y="8"/>
                    <a:pt x="183" y="12"/>
                    <a:pt x="183" y="16"/>
                  </a:cubicBezTo>
                  <a:cubicBezTo>
                    <a:pt x="183" y="114"/>
                    <a:pt x="183" y="114"/>
                    <a:pt x="183" y="114"/>
                  </a:cubicBezTo>
                  <a:cubicBezTo>
                    <a:pt x="24" y="114"/>
                    <a:pt x="24" y="114"/>
                    <a:pt x="24" y="114"/>
                  </a:cubicBezTo>
                  <a:lnTo>
                    <a:pt x="24" y="16"/>
                  </a:lnTo>
                  <a:close/>
                  <a:moveTo>
                    <a:pt x="198" y="132"/>
                  </a:moveTo>
                  <a:cubicBezTo>
                    <a:pt x="198" y="136"/>
                    <a:pt x="195" y="139"/>
                    <a:pt x="191" y="139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1" y="139"/>
                    <a:pt x="8" y="136"/>
                    <a:pt x="8" y="13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16" y="122"/>
                    <a:pt x="16" y="122"/>
                    <a:pt x="16" y="122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67" y="126"/>
                    <a:pt x="71" y="128"/>
                    <a:pt x="75" y="128"/>
                  </a:cubicBezTo>
                  <a:cubicBezTo>
                    <a:pt x="132" y="128"/>
                    <a:pt x="132" y="128"/>
                    <a:pt x="132" y="128"/>
                  </a:cubicBezTo>
                  <a:cubicBezTo>
                    <a:pt x="136" y="128"/>
                    <a:pt x="140" y="126"/>
                    <a:pt x="14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98" y="122"/>
                    <a:pt x="198" y="122"/>
                    <a:pt x="198" y="122"/>
                  </a:cubicBezTo>
                  <a:lnTo>
                    <a:pt x="198" y="1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35">
                <a:solidFill>
                  <a:prstClr val="black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Source Han Sans SC"/>
              </a:endParaRPr>
            </a:p>
          </p:txBody>
        </p:sp>
      </p:grpSp>
      <p:grpSp>
        <p:nvGrpSpPr>
          <p:cNvPr id="11" name="组合 51">
            <a:extLst>
              <a:ext uri="{FF2B5EF4-FFF2-40B4-BE49-F238E27FC236}">
                <a16:creationId xmlns:a16="http://schemas.microsoft.com/office/drawing/2014/main" id="{2488AEA6-5840-49C6-A568-DF110D34BA1F}"/>
              </a:ext>
            </a:extLst>
          </p:cNvPr>
          <p:cNvGrpSpPr/>
          <p:nvPr/>
        </p:nvGrpSpPr>
        <p:grpSpPr>
          <a:xfrm>
            <a:off x="5014793" y="2123199"/>
            <a:ext cx="1728787" cy="1728693"/>
            <a:chOff x="3640853" y="1914525"/>
            <a:chExt cx="1728787" cy="1728787"/>
          </a:xfrm>
        </p:grpSpPr>
        <p:sp>
          <p:nvSpPr>
            <p:cNvPr id="12" name="椭圆 52">
              <a:extLst>
                <a:ext uri="{FF2B5EF4-FFF2-40B4-BE49-F238E27FC236}">
                  <a16:creationId xmlns:a16="http://schemas.microsoft.com/office/drawing/2014/main" id="{6AE00D0E-FE6C-4796-8DB1-D5A61FEFA96B}"/>
                </a:ext>
              </a:extLst>
            </p:cNvPr>
            <p:cNvSpPr/>
            <p:nvPr/>
          </p:nvSpPr>
          <p:spPr>
            <a:xfrm>
              <a:off x="3640853" y="1914525"/>
              <a:ext cx="1728787" cy="17287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>
                <a:defRPr/>
              </a:pPr>
              <a:endParaRPr lang="zh-CN" altLang="en-US" sz="1735">
                <a:solidFill>
                  <a:prstClr val="white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Source Han Sans SC"/>
              </a:endParaRPr>
            </a:p>
          </p:txBody>
        </p:sp>
        <p:sp>
          <p:nvSpPr>
            <p:cNvPr id="13" name="Freeform 133">
              <a:extLst>
                <a:ext uri="{FF2B5EF4-FFF2-40B4-BE49-F238E27FC236}">
                  <a16:creationId xmlns:a16="http://schemas.microsoft.com/office/drawing/2014/main" id="{59138E55-C8B9-4540-A220-C326E4CC6E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2754" y="2386427"/>
              <a:ext cx="784984" cy="784982"/>
            </a:xfrm>
            <a:custGeom>
              <a:avLst/>
              <a:gdLst>
                <a:gd name="T0" fmla="*/ 0 w 80"/>
                <a:gd name="T1" fmla="*/ 2147483646 h 80"/>
                <a:gd name="T2" fmla="*/ 2147483646 w 80"/>
                <a:gd name="T3" fmla="*/ 2147483646 h 80"/>
                <a:gd name="T4" fmla="*/ 2147483646 w 80"/>
                <a:gd name="T5" fmla="*/ 2147483646 h 80"/>
                <a:gd name="T6" fmla="*/ 2147483646 w 80"/>
                <a:gd name="T7" fmla="*/ 2147483646 h 80"/>
                <a:gd name="T8" fmla="*/ 2147483646 w 80"/>
                <a:gd name="T9" fmla="*/ 2147483646 h 80"/>
                <a:gd name="T10" fmla="*/ 1733058238 w 80"/>
                <a:gd name="T11" fmla="*/ 2147483646 h 80"/>
                <a:gd name="T12" fmla="*/ 770245925 w 80"/>
                <a:gd name="T13" fmla="*/ 2147483646 h 80"/>
                <a:gd name="T14" fmla="*/ 2147483646 w 80"/>
                <a:gd name="T15" fmla="*/ 1829331865 h 80"/>
                <a:gd name="T16" fmla="*/ 2147483646 w 80"/>
                <a:gd name="T17" fmla="*/ 288843939 h 80"/>
                <a:gd name="T18" fmla="*/ 2147483646 w 80"/>
                <a:gd name="T19" fmla="*/ 1829331865 h 80"/>
                <a:gd name="T20" fmla="*/ 2147483646 w 80"/>
                <a:gd name="T21" fmla="*/ 2147483646 h 80"/>
                <a:gd name="T22" fmla="*/ 2147483646 w 80"/>
                <a:gd name="T23" fmla="*/ 2118175804 h 80"/>
                <a:gd name="T24" fmla="*/ 2147483646 w 80"/>
                <a:gd name="T25" fmla="*/ 1829331865 h 80"/>
                <a:gd name="T26" fmla="*/ 2147483646 w 80"/>
                <a:gd name="T27" fmla="*/ 288843939 h 80"/>
                <a:gd name="T28" fmla="*/ 2147483646 w 80"/>
                <a:gd name="T29" fmla="*/ 1829331865 h 80"/>
                <a:gd name="T30" fmla="*/ 2147483646 w 80"/>
                <a:gd name="T31" fmla="*/ 2147483646 h 80"/>
                <a:gd name="T32" fmla="*/ 2147483646 w 80"/>
                <a:gd name="T33" fmla="*/ 2118175804 h 80"/>
                <a:gd name="T34" fmla="*/ 1733058238 w 80"/>
                <a:gd name="T35" fmla="*/ 2147483646 h 80"/>
                <a:gd name="T36" fmla="*/ 770245925 w 80"/>
                <a:gd name="T37" fmla="*/ 2118175804 h 80"/>
                <a:gd name="T38" fmla="*/ 1733058238 w 80"/>
                <a:gd name="T39" fmla="*/ 2147483646 h 80"/>
                <a:gd name="T40" fmla="*/ 2147483646 w 80"/>
                <a:gd name="T41" fmla="*/ 2147483646 h 80"/>
                <a:gd name="T42" fmla="*/ 2147483646 w 80"/>
                <a:gd name="T43" fmla="*/ 2147483646 h 80"/>
                <a:gd name="T44" fmla="*/ 2147483646 w 80"/>
                <a:gd name="T45" fmla="*/ 2147483646 h 80"/>
                <a:gd name="T46" fmla="*/ 2147483646 w 80"/>
                <a:gd name="T47" fmla="*/ 2147483646 h 80"/>
                <a:gd name="T48" fmla="*/ 2147483646 w 80"/>
                <a:gd name="T49" fmla="*/ 2147483646 h 80"/>
                <a:gd name="T50" fmla="*/ 2147483646 w 80"/>
                <a:gd name="T51" fmla="*/ 2147483646 h 80"/>
                <a:gd name="T52" fmla="*/ 2147483646 w 80"/>
                <a:gd name="T53" fmla="*/ 2147483646 h 80"/>
                <a:gd name="T54" fmla="*/ 2147483646 w 80"/>
                <a:gd name="T55" fmla="*/ 2147483646 h 80"/>
                <a:gd name="T56" fmla="*/ 2147483646 w 80"/>
                <a:gd name="T57" fmla="*/ 2147483646 h 80"/>
                <a:gd name="T58" fmla="*/ 2147483646 w 80"/>
                <a:gd name="T59" fmla="*/ 2147483646 h 80"/>
                <a:gd name="T60" fmla="*/ 2147483646 w 80"/>
                <a:gd name="T61" fmla="*/ 2147483646 h 80"/>
                <a:gd name="T62" fmla="*/ 2147483646 w 80"/>
                <a:gd name="T63" fmla="*/ 2118175804 h 80"/>
                <a:gd name="T64" fmla="*/ 2147483646 w 80"/>
                <a:gd name="T65" fmla="*/ 2147483646 h 80"/>
                <a:gd name="T66" fmla="*/ 2147483646 w 80"/>
                <a:gd name="T67" fmla="*/ 1829331865 h 80"/>
                <a:gd name="T68" fmla="*/ 2147483646 w 80"/>
                <a:gd name="T69" fmla="*/ 1251653799 h 80"/>
                <a:gd name="T70" fmla="*/ 1347935276 w 80"/>
                <a:gd name="T71" fmla="*/ 1251653799 h 80"/>
                <a:gd name="T72" fmla="*/ 2118191013 w 80"/>
                <a:gd name="T73" fmla="*/ 1829331865 h 80"/>
                <a:gd name="T74" fmla="*/ 1347935276 w 80"/>
                <a:gd name="T75" fmla="*/ 1251653799 h 80"/>
                <a:gd name="T76" fmla="*/ 2118191013 w 80"/>
                <a:gd name="T77" fmla="*/ 2147483646 h 80"/>
                <a:gd name="T78" fmla="*/ 1347935276 w 80"/>
                <a:gd name="T79" fmla="*/ 2147483646 h 80"/>
                <a:gd name="T80" fmla="*/ 2147483646 w 80"/>
                <a:gd name="T81" fmla="*/ 2147483646 h 80"/>
                <a:gd name="T82" fmla="*/ 2147483646 w 80"/>
                <a:gd name="T83" fmla="*/ 2147483646 h 80"/>
                <a:gd name="T84" fmla="*/ 2147483646 w 80"/>
                <a:gd name="T85" fmla="*/ 2147483646 h 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  <a:moveTo>
                    <a:pt x="33" y="76"/>
                  </a:moveTo>
                  <a:cubicBezTo>
                    <a:pt x="30" y="72"/>
                    <a:pt x="27" y="67"/>
                    <a:pt x="25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7" y="77"/>
                    <a:pt x="35" y="77"/>
                    <a:pt x="33" y="76"/>
                  </a:cubicBezTo>
                  <a:close/>
                  <a:moveTo>
                    <a:pt x="3" y="41"/>
                  </a:moveTo>
                  <a:cubicBezTo>
                    <a:pt x="18" y="41"/>
                    <a:pt x="18" y="41"/>
                    <a:pt x="18" y="41"/>
                  </a:cubicBezTo>
                  <a:cubicBezTo>
                    <a:pt x="19" y="47"/>
                    <a:pt x="19" y="53"/>
                    <a:pt x="21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5" y="53"/>
                    <a:pt x="3" y="47"/>
                    <a:pt x="3" y="41"/>
                  </a:cubicBezTo>
                  <a:close/>
                  <a:moveTo>
                    <a:pt x="42" y="19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6" y="3"/>
                  </a:cubicBezTo>
                  <a:cubicBezTo>
                    <a:pt x="50" y="8"/>
                    <a:pt x="53" y="13"/>
                    <a:pt x="55" y="19"/>
                  </a:cubicBezTo>
                  <a:lnTo>
                    <a:pt x="42" y="19"/>
                  </a:lnTo>
                  <a:close/>
                  <a:moveTo>
                    <a:pt x="56" y="22"/>
                  </a:moveTo>
                  <a:cubicBezTo>
                    <a:pt x="58" y="27"/>
                    <a:pt x="58" y="33"/>
                    <a:pt x="59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22"/>
                    <a:pt x="42" y="22"/>
                    <a:pt x="42" y="22"/>
                  </a:cubicBezTo>
                  <a:lnTo>
                    <a:pt x="56" y="22"/>
                  </a:lnTo>
                  <a:close/>
                  <a:moveTo>
                    <a:pt x="39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7" y="13"/>
                    <a:pt x="30" y="8"/>
                    <a:pt x="33" y="3"/>
                  </a:cubicBezTo>
                  <a:cubicBezTo>
                    <a:pt x="35" y="3"/>
                    <a:pt x="37" y="3"/>
                    <a:pt x="39" y="3"/>
                  </a:cubicBezTo>
                  <a:lnTo>
                    <a:pt x="39" y="19"/>
                  </a:lnTo>
                  <a:close/>
                  <a:moveTo>
                    <a:pt x="39" y="22"/>
                  </a:moveTo>
                  <a:cubicBezTo>
                    <a:pt x="39" y="38"/>
                    <a:pt x="39" y="38"/>
                    <a:pt x="39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3"/>
                    <a:pt x="22" y="27"/>
                    <a:pt x="24" y="22"/>
                  </a:cubicBezTo>
                  <a:lnTo>
                    <a:pt x="39" y="22"/>
                  </a:lnTo>
                  <a:close/>
                  <a:moveTo>
                    <a:pt x="18" y="38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3" y="32"/>
                    <a:pt x="5" y="27"/>
                    <a:pt x="8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9" y="27"/>
                    <a:pt x="19" y="33"/>
                    <a:pt x="18" y="38"/>
                  </a:cubicBezTo>
                  <a:close/>
                  <a:moveTo>
                    <a:pt x="21" y="41"/>
                  </a:moveTo>
                  <a:cubicBezTo>
                    <a:pt x="39" y="41"/>
                    <a:pt x="39" y="41"/>
                    <a:pt x="39" y="41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2" y="53"/>
                    <a:pt x="21" y="47"/>
                    <a:pt x="21" y="41"/>
                  </a:cubicBezTo>
                  <a:close/>
                  <a:moveTo>
                    <a:pt x="42" y="61"/>
                  </a:moveTo>
                  <a:cubicBezTo>
                    <a:pt x="55" y="61"/>
                    <a:pt x="55" y="61"/>
                    <a:pt x="55" y="61"/>
                  </a:cubicBezTo>
                  <a:cubicBezTo>
                    <a:pt x="53" y="67"/>
                    <a:pt x="50" y="72"/>
                    <a:pt x="46" y="77"/>
                  </a:cubicBezTo>
                  <a:cubicBezTo>
                    <a:pt x="45" y="77"/>
                    <a:pt x="43" y="77"/>
                    <a:pt x="42" y="77"/>
                  </a:cubicBezTo>
                  <a:lnTo>
                    <a:pt x="42" y="61"/>
                  </a:lnTo>
                  <a:close/>
                  <a:moveTo>
                    <a:pt x="42" y="58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8" y="47"/>
                    <a:pt x="58" y="53"/>
                    <a:pt x="56" y="58"/>
                  </a:cubicBezTo>
                  <a:lnTo>
                    <a:pt x="42" y="58"/>
                  </a:lnTo>
                  <a:close/>
                  <a:moveTo>
                    <a:pt x="61" y="41"/>
                  </a:moveTo>
                  <a:cubicBezTo>
                    <a:pt x="78" y="41"/>
                    <a:pt x="78" y="41"/>
                    <a:pt x="78" y="41"/>
                  </a:cubicBezTo>
                  <a:cubicBezTo>
                    <a:pt x="77" y="47"/>
                    <a:pt x="76" y="53"/>
                    <a:pt x="73" y="58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60" y="53"/>
                    <a:pt x="61" y="47"/>
                    <a:pt x="61" y="41"/>
                  </a:cubicBezTo>
                  <a:close/>
                  <a:moveTo>
                    <a:pt x="61" y="38"/>
                  </a:moveTo>
                  <a:cubicBezTo>
                    <a:pt x="61" y="33"/>
                    <a:pt x="60" y="27"/>
                    <a:pt x="59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6" y="27"/>
                    <a:pt x="77" y="32"/>
                    <a:pt x="78" y="38"/>
                  </a:cubicBezTo>
                  <a:lnTo>
                    <a:pt x="61" y="38"/>
                  </a:lnTo>
                  <a:close/>
                  <a:moveTo>
                    <a:pt x="71" y="19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56" y="13"/>
                    <a:pt x="54" y="8"/>
                    <a:pt x="50" y="4"/>
                  </a:cubicBezTo>
                  <a:cubicBezTo>
                    <a:pt x="57" y="6"/>
                    <a:pt x="62" y="9"/>
                    <a:pt x="67" y="13"/>
                  </a:cubicBezTo>
                  <a:cubicBezTo>
                    <a:pt x="68" y="15"/>
                    <a:pt x="70" y="17"/>
                    <a:pt x="71" y="19"/>
                  </a:cubicBezTo>
                  <a:close/>
                  <a:moveTo>
                    <a:pt x="14" y="13"/>
                  </a:moveTo>
                  <a:cubicBezTo>
                    <a:pt x="18" y="9"/>
                    <a:pt x="23" y="6"/>
                    <a:pt x="29" y="4"/>
                  </a:cubicBezTo>
                  <a:cubicBezTo>
                    <a:pt x="26" y="9"/>
                    <a:pt x="24" y="14"/>
                    <a:pt x="22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1" y="17"/>
                    <a:pt x="12" y="15"/>
                    <a:pt x="14" y="13"/>
                  </a:cubicBezTo>
                  <a:close/>
                  <a:moveTo>
                    <a:pt x="9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4" y="66"/>
                    <a:pt x="26" y="71"/>
                    <a:pt x="29" y="75"/>
                  </a:cubicBezTo>
                  <a:cubicBezTo>
                    <a:pt x="23" y="74"/>
                    <a:pt x="18" y="70"/>
                    <a:pt x="14" y="66"/>
                  </a:cubicBezTo>
                  <a:cubicBezTo>
                    <a:pt x="12" y="65"/>
                    <a:pt x="11" y="63"/>
                    <a:pt x="9" y="61"/>
                  </a:cubicBezTo>
                  <a:close/>
                  <a:moveTo>
                    <a:pt x="67" y="66"/>
                  </a:moveTo>
                  <a:cubicBezTo>
                    <a:pt x="62" y="71"/>
                    <a:pt x="57" y="74"/>
                    <a:pt x="50" y="76"/>
                  </a:cubicBezTo>
                  <a:cubicBezTo>
                    <a:pt x="54" y="71"/>
                    <a:pt x="56" y="66"/>
                    <a:pt x="58" y="61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0" y="63"/>
                    <a:pt x="68" y="65"/>
                    <a:pt x="67" y="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735">
                <a:solidFill>
                  <a:prstClr val="black"/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Source Han Sans SC"/>
              </a:endParaRPr>
            </a:p>
          </p:txBody>
        </p:sp>
      </p:grpSp>
      <p:sp>
        <p:nvSpPr>
          <p:cNvPr id="14" name="右箭头 54">
            <a:extLst>
              <a:ext uri="{FF2B5EF4-FFF2-40B4-BE49-F238E27FC236}">
                <a16:creationId xmlns:a16="http://schemas.microsoft.com/office/drawing/2014/main" id="{11E4DCB5-5867-4D31-B9D5-1CC7F96F39B9}"/>
              </a:ext>
            </a:extLst>
          </p:cNvPr>
          <p:cNvSpPr/>
          <p:nvPr/>
        </p:nvSpPr>
        <p:spPr>
          <a:xfrm>
            <a:off x="4305180" y="2794668"/>
            <a:ext cx="520700" cy="385743"/>
          </a:xfrm>
          <a:prstGeom prst="rightArrow">
            <a:avLst>
              <a:gd name="adj1" fmla="val 50000"/>
              <a:gd name="adj2" fmla="val 6481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6" rIns="91418" bIns="45706" anchor="ctr"/>
          <a:lstStyle/>
          <a:p>
            <a:pPr algn="ctr" defTabSz="685165">
              <a:defRPr/>
            </a:pPr>
            <a:endParaRPr lang="zh-CN" altLang="en-US" sz="1735">
              <a:solidFill>
                <a:prstClr val="white"/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Source Han Sans SC"/>
            </a:endParaRPr>
          </a:p>
        </p:txBody>
      </p:sp>
      <p:sp>
        <p:nvSpPr>
          <p:cNvPr id="15" name="右箭头 55">
            <a:extLst>
              <a:ext uri="{FF2B5EF4-FFF2-40B4-BE49-F238E27FC236}">
                <a16:creationId xmlns:a16="http://schemas.microsoft.com/office/drawing/2014/main" id="{A804E159-83F3-4DCD-9E21-07FF5B6B9AFE}"/>
              </a:ext>
            </a:extLst>
          </p:cNvPr>
          <p:cNvSpPr/>
          <p:nvPr/>
        </p:nvSpPr>
        <p:spPr>
          <a:xfrm>
            <a:off x="6934080" y="2794668"/>
            <a:ext cx="520700" cy="385743"/>
          </a:xfrm>
          <a:prstGeom prst="rightArrow">
            <a:avLst>
              <a:gd name="adj1" fmla="val 50000"/>
              <a:gd name="adj2" fmla="val 6481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6" rIns="91418" bIns="45706" anchor="ctr"/>
          <a:lstStyle/>
          <a:p>
            <a:pPr algn="ctr" defTabSz="685165">
              <a:defRPr/>
            </a:pPr>
            <a:endParaRPr lang="zh-CN" altLang="en-US" sz="1735">
              <a:solidFill>
                <a:prstClr val="white"/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Source Han Sans SC"/>
            </a:endParaRPr>
          </a:p>
        </p:txBody>
      </p:sp>
      <p:grpSp>
        <p:nvGrpSpPr>
          <p:cNvPr id="16" name="组合 57">
            <a:extLst>
              <a:ext uri="{FF2B5EF4-FFF2-40B4-BE49-F238E27FC236}">
                <a16:creationId xmlns:a16="http://schemas.microsoft.com/office/drawing/2014/main" id="{42E58E4C-424B-4047-8079-8F1770F52E19}"/>
              </a:ext>
            </a:extLst>
          </p:cNvPr>
          <p:cNvGrpSpPr/>
          <p:nvPr/>
        </p:nvGrpSpPr>
        <p:grpSpPr>
          <a:xfrm>
            <a:off x="2223969" y="3961417"/>
            <a:ext cx="2341843" cy="975971"/>
            <a:chOff x="940651" y="3609990"/>
            <a:chExt cx="1989370" cy="976082"/>
          </a:xfrm>
        </p:grpSpPr>
        <p:sp>
          <p:nvSpPr>
            <p:cNvPr id="17" name="文本框 19">
              <a:extLst>
                <a:ext uri="{FF2B5EF4-FFF2-40B4-BE49-F238E27FC236}">
                  <a16:creationId xmlns:a16="http://schemas.microsoft.com/office/drawing/2014/main" id="{A826B160-0173-4A59-80A2-BF49C24B8B55}"/>
                </a:ext>
              </a:extLst>
            </p:cNvPr>
            <p:cNvSpPr txBox="1"/>
            <p:nvPr/>
          </p:nvSpPr>
          <p:spPr>
            <a:xfrm>
              <a:off x="1484358" y="3609990"/>
              <a:ext cx="901949" cy="400248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 defTabSz="685165">
                <a:defRPr/>
              </a:pPr>
              <a:r>
                <a:rPr lang="ko-KO" altLang="ko-KO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NanumGothic"/>
                  <a:ea typeface="NanumGothic"/>
                  <a:cs typeface="Elsie" panose="02000000000000000000" charset="0"/>
                  <a:sym typeface="Source Han Sans SC"/>
                </a:rPr>
                <a:t>키워드1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Source Han Sans SC"/>
              </a:endParaRPr>
            </a:p>
          </p:txBody>
        </p:sp>
        <p:sp>
          <p:nvSpPr>
            <p:cNvPr id="18" name="矩形 59">
              <a:extLst>
                <a:ext uri="{FF2B5EF4-FFF2-40B4-BE49-F238E27FC236}">
                  <a16:creationId xmlns:a16="http://schemas.microsoft.com/office/drawing/2014/main" id="{592D2196-BE52-4C73-BEE3-3337015C1822}"/>
                </a:ext>
              </a:extLst>
            </p:cNvPr>
            <p:cNvSpPr/>
            <p:nvPr/>
          </p:nvSpPr>
          <p:spPr>
            <a:xfrm>
              <a:off x="940651" y="4067853"/>
              <a:ext cx="1989370" cy="518219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defTabSz="649605">
                <a:lnSpc>
                  <a:spcPct val="100000"/>
                </a:lnSpc>
                <a:defRPr/>
              </a:pPr>
              <a:r>
                <a:rPr lang="ko-KO" altLang="ko-KO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NanumGothic"/>
                  <a:ea typeface="NanumGothic"/>
                  <a:cs typeface="Elsie" panose="02000000000000000000" charset="0"/>
                  <a:sym typeface="Source Han Sans SC"/>
                </a:rPr>
                <a:t>필요한 경우 여기에서 세부 사항을 설명할 수 있습니다.</a:t>
              </a:r>
              <a:endParaRPr lang="zh-CN" altLang="en-US" sz="1465">
                <a:solidFill>
                  <a:schemeClr val="tx1">
                    <a:lumMod val="85000"/>
                    <a:lumOff val="1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Source Han Sans SC"/>
              </a:endParaRPr>
            </a:p>
          </p:txBody>
        </p:sp>
      </p:grpSp>
      <p:grpSp>
        <p:nvGrpSpPr>
          <p:cNvPr id="19" name="组合 60">
            <a:extLst>
              <a:ext uri="{FF2B5EF4-FFF2-40B4-BE49-F238E27FC236}">
                <a16:creationId xmlns:a16="http://schemas.microsoft.com/office/drawing/2014/main" id="{984FF0F2-ABE3-42E4-A3DF-1B3459764359}"/>
              </a:ext>
            </a:extLst>
          </p:cNvPr>
          <p:cNvGrpSpPr/>
          <p:nvPr/>
        </p:nvGrpSpPr>
        <p:grpSpPr>
          <a:xfrm>
            <a:off x="4884617" y="3961417"/>
            <a:ext cx="2341843" cy="975971"/>
            <a:chOff x="3510560" y="3609990"/>
            <a:chExt cx="1989370" cy="976082"/>
          </a:xfrm>
        </p:grpSpPr>
        <p:sp>
          <p:nvSpPr>
            <p:cNvPr id="20" name="文本框 20">
              <a:extLst>
                <a:ext uri="{FF2B5EF4-FFF2-40B4-BE49-F238E27FC236}">
                  <a16:creationId xmlns:a16="http://schemas.microsoft.com/office/drawing/2014/main" id="{BDE43104-1B52-4C7B-8333-0909841E7CC7}"/>
                </a:ext>
              </a:extLst>
            </p:cNvPr>
            <p:cNvSpPr txBox="1"/>
            <p:nvPr/>
          </p:nvSpPr>
          <p:spPr>
            <a:xfrm>
              <a:off x="4054268" y="3609990"/>
              <a:ext cx="901949" cy="400248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 defTabSz="685165">
                <a:defRPr/>
              </a:pPr>
              <a:r>
                <a:rPr lang="ko-KO" altLang="ko-KO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NanumGothic"/>
                  <a:ea typeface="NanumGothic"/>
                  <a:cs typeface="Elsie" panose="02000000000000000000" charset="0"/>
                  <a:sym typeface="Source Han Sans SC"/>
                </a:rPr>
                <a:t>키워드2</a:t>
              </a:r>
              <a:endPara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Source Han Sans SC"/>
              </a:endParaRPr>
            </a:p>
          </p:txBody>
        </p:sp>
        <p:sp>
          <p:nvSpPr>
            <p:cNvPr id="21" name="矩形 62">
              <a:extLst>
                <a:ext uri="{FF2B5EF4-FFF2-40B4-BE49-F238E27FC236}">
                  <a16:creationId xmlns:a16="http://schemas.microsoft.com/office/drawing/2014/main" id="{1FAD842C-774E-4F69-B6B3-96A78CD25B70}"/>
                </a:ext>
              </a:extLst>
            </p:cNvPr>
            <p:cNvSpPr/>
            <p:nvPr/>
          </p:nvSpPr>
          <p:spPr>
            <a:xfrm>
              <a:off x="3510560" y="4067853"/>
              <a:ext cx="1989370" cy="518219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defTabSz="649605">
                <a:lnSpc>
                  <a:spcPct val="100000"/>
                </a:lnSpc>
                <a:defRPr/>
              </a:pPr>
              <a:r>
                <a:rPr lang="ko-KO" altLang="ko-KO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NanumGothic"/>
                  <a:ea typeface="NanumGothic"/>
                  <a:cs typeface="Elsie" panose="02000000000000000000" charset="0"/>
                  <a:sym typeface="Source Han Sans SC"/>
                </a:rPr>
                <a:t>필요한 경우 여기에서 세부 사항을 설명할 수 있습니다.</a:t>
              </a:r>
              <a:endParaRPr lang="zh-CN" altLang="en-US" sz="1465">
                <a:solidFill>
                  <a:schemeClr val="tx1">
                    <a:lumMod val="85000"/>
                    <a:lumOff val="1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Source Han Sans SC"/>
              </a:endParaRPr>
            </a:p>
          </p:txBody>
        </p:sp>
      </p:grpSp>
      <p:grpSp>
        <p:nvGrpSpPr>
          <p:cNvPr id="22" name="组合 63">
            <a:extLst>
              <a:ext uri="{FF2B5EF4-FFF2-40B4-BE49-F238E27FC236}">
                <a16:creationId xmlns:a16="http://schemas.microsoft.com/office/drawing/2014/main" id="{AD622E93-E518-44A0-82D6-93C9589C7C03}"/>
              </a:ext>
            </a:extLst>
          </p:cNvPr>
          <p:cNvGrpSpPr/>
          <p:nvPr/>
        </p:nvGrpSpPr>
        <p:grpSpPr>
          <a:xfrm>
            <a:off x="7508360" y="3975726"/>
            <a:ext cx="2341843" cy="975971"/>
            <a:chOff x="6139463" y="3609990"/>
            <a:chExt cx="1989370" cy="976082"/>
          </a:xfrm>
        </p:grpSpPr>
        <p:sp>
          <p:nvSpPr>
            <p:cNvPr id="23" name="文本框 21">
              <a:extLst>
                <a:ext uri="{FF2B5EF4-FFF2-40B4-BE49-F238E27FC236}">
                  <a16:creationId xmlns:a16="http://schemas.microsoft.com/office/drawing/2014/main" id="{ACB83D28-7530-4746-9A91-CE16540A3937}"/>
                </a:ext>
              </a:extLst>
            </p:cNvPr>
            <p:cNvSpPr txBox="1"/>
            <p:nvPr/>
          </p:nvSpPr>
          <p:spPr>
            <a:xfrm>
              <a:off x="6683170" y="3609990"/>
              <a:ext cx="901949" cy="400248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 defTabSz="685165">
                <a:defRPr/>
              </a:pPr>
              <a:r>
                <a:rPr lang="ko-KO" altLang="ko-KO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NanumGothic"/>
                  <a:ea typeface="NanumGothic"/>
                  <a:cs typeface="Elsie" panose="02000000000000000000" charset="0"/>
                  <a:sym typeface="Source Han Sans SC"/>
                </a:rPr>
                <a:t>키워드3</a:t>
              </a:r>
              <a:endPara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Source Han Sans SC"/>
              </a:endParaRPr>
            </a:p>
          </p:txBody>
        </p:sp>
        <p:sp>
          <p:nvSpPr>
            <p:cNvPr id="24" name="矩形 65">
              <a:extLst>
                <a:ext uri="{FF2B5EF4-FFF2-40B4-BE49-F238E27FC236}">
                  <a16:creationId xmlns:a16="http://schemas.microsoft.com/office/drawing/2014/main" id="{DA92498A-1F7B-4B1E-AD4C-BF1CCA04A8AB}"/>
                </a:ext>
              </a:extLst>
            </p:cNvPr>
            <p:cNvSpPr/>
            <p:nvPr/>
          </p:nvSpPr>
          <p:spPr>
            <a:xfrm>
              <a:off x="6139463" y="4067853"/>
              <a:ext cx="1989370" cy="518219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defTabSz="649605">
                <a:lnSpc>
                  <a:spcPct val="100000"/>
                </a:lnSpc>
                <a:defRPr/>
              </a:pPr>
              <a:r>
                <a:rPr lang="ko-KO" altLang="ko-KO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NanumGothic"/>
                  <a:ea typeface="NanumGothic"/>
                  <a:cs typeface="Elsie" panose="02000000000000000000" charset="0"/>
                  <a:sym typeface="Source Han Sans SC"/>
                </a:rPr>
                <a:t>필요한 경우 여기에서 세부 사항을 설명할 수 있습니다.</a:t>
              </a:r>
              <a:endParaRPr lang="zh-CN" altLang="en-US" sz="1465">
                <a:solidFill>
                  <a:schemeClr val="tx1">
                    <a:lumMod val="85000"/>
                    <a:lumOff val="15000"/>
                  </a:schemeClr>
                </a:solidFill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Source Han Sans SC"/>
              </a:endParaRPr>
            </a:p>
          </p:txBody>
        </p:sp>
      </p:grpSp>
      <p:sp>
        <p:nvSpPr>
          <p:cNvPr id="25" name="椭圆 69">
            <a:extLst>
              <a:ext uri="{FF2B5EF4-FFF2-40B4-BE49-F238E27FC236}">
                <a16:creationId xmlns:a16="http://schemas.microsoft.com/office/drawing/2014/main" id="{249AAC50-8B21-4392-8A12-2609792CA84D}"/>
              </a:ext>
            </a:extLst>
          </p:cNvPr>
          <p:cNvSpPr/>
          <p:nvPr/>
        </p:nvSpPr>
        <p:spPr>
          <a:xfrm>
            <a:off x="2317632" y="2164466"/>
            <a:ext cx="231775" cy="233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6" rIns="91418" bIns="45706" anchor="ctr"/>
          <a:lstStyle/>
          <a:p>
            <a:pPr algn="ctr" defTabSz="685165">
              <a:defRPr/>
            </a:pPr>
            <a:endParaRPr lang="zh-CN" altLang="en-US" sz="1735">
              <a:solidFill>
                <a:prstClr val="white"/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Source Han Sans SC"/>
            </a:endParaRPr>
          </a:p>
        </p:txBody>
      </p:sp>
      <p:sp>
        <p:nvSpPr>
          <p:cNvPr id="26" name="椭圆 70">
            <a:extLst>
              <a:ext uri="{FF2B5EF4-FFF2-40B4-BE49-F238E27FC236}">
                <a16:creationId xmlns:a16="http://schemas.microsoft.com/office/drawing/2014/main" id="{B9D41A6D-543D-438E-A4C3-E110693B42C6}"/>
              </a:ext>
            </a:extLst>
          </p:cNvPr>
          <p:cNvSpPr/>
          <p:nvPr/>
        </p:nvSpPr>
        <p:spPr>
          <a:xfrm>
            <a:off x="1979103" y="2924863"/>
            <a:ext cx="153988" cy="1539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6" rIns="91418" bIns="45706" anchor="ctr"/>
          <a:lstStyle/>
          <a:p>
            <a:pPr algn="ctr" defTabSz="685165">
              <a:defRPr/>
            </a:pPr>
            <a:endParaRPr lang="zh-CN" altLang="en-US" sz="1735">
              <a:solidFill>
                <a:prstClr val="white"/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Source Han Sans SC"/>
            </a:endParaRPr>
          </a:p>
        </p:txBody>
      </p:sp>
      <p:sp>
        <p:nvSpPr>
          <p:cNvPr id="27" name="椭圆 71">
            <a:extLst>
              <a:ext uri="{FF2B5EF4-FFF2-40B4-BE49-F238E27FC236}">
                <a16:creationId xmlns:a16="http://schemas.microsoft.com/office/drawing/2014/main" id="{9B01AC25-E830-4FE1-ACF9-1AD8BD7A7169}"/>
              </a:ext>
            </a:extLst>
          </p:cNvPr>
          <p:cNvSpPr/>
          <p:nvPr/>
        </p:nvSpPr>
        <p:spPr>
          <a:xfrm>
            <a:off x="4038485" y="3588378"/>
            <a:ext cx="153988" cy="1555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6" rIns="91418" bIns="45706" anchor="ctr"/>
          <a:lstStyle/>
          <a:p>
            <a:pPr algn="ctr" defTabSz="685165">
              <a:defRPr/>
            </a:pPr>
            <a:endParaRPr lang="zh-CN" altLang="en-US" sz="1735">
              <a:solidFill>
                <a:schemeClr val="tx1">
                  <a:lumMod val="85000"/>
                  <a:lumOff val="15000"/>
                </a:schemeClr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Source Han Sans SC"/>
            </a:endParaRPr>
          </a:p>
        </p:txBody>
      </p:sp>
      <p:sp>
        <p:nvSpPr>
          <p:cNvPr id="28" name="椭圆 72">
            <a:extLst>
              <a:ext uri="{FF2B5EF4-FFF2-40B4-BE49-F238E27FC236}">
                <a16:creationId xmlns:a16="http://schemas.microsoft.com/office/drawing/2014/main" id="{0421AF05-31EF-48B1-837F-0A0E255B15C4}"/>
              </a:ext>
            </a:extLst>
          </p:cNvPr>
          <p:cNvSpPr/>
          <p:nvPr/>
        </p:nvSpPr>
        <p:spPr>
          <a:xfrm>
            <a:off x="5217993" y="2164466"/>
            <a:ext cx="231775" cy="233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6" rIns="91418" bIns="45706" anchor="ctr"/>
          <a:lstStyle/>
          <a:p>
            <a:pPr algn="ctr" defTabSz="685165">
              <a:defRPr/>
            </a:pPr>
            <a:endParaRPr lang="zh-CN" altLang="en-US" sz="1735">
              <a:solidFill>
                <a:prstClr val="white"/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Source Han Sans SC"/>
            </a:endParaRPr>
          </a:p>
        </p:txBody>
      </p:sp>
      <p:sp>
        <p:nvSpPr>
          <p:cNvPr id="29" name="椭圆 73">
            <a:extLst>
              <a:ext uri="{FF2B5EF4-FFF2-40B4-BE49-F238E27FC236}">
                <a16:creationId xmlns:a16="http://schemas.microsoft.com/office/drawing/2014/main" id="{A5B97F92-5647-420F-8F44-F33516C1F2F2}"/>
              </a:ext>
            </a:extLst>
          </p:cNvPr>
          <p:cNvSpPr/>
          <p:nvPr/>
        </p:nvSpPr>
        <p:spPr>
          <a:xfrm>
            <a:off x="6826136" y="3459796"/>
            <a:ext cx="104775" cy="1047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6" rIns="91418" bIns="45706" anchor="ctr"/>
          <a:lstStyle/>
          <a:p>
            <a:pPr algn="ctr" defTabSz="685165">
              <a:defRPr/>
            </a:pPr>
            <a:endParaRPr lang="zh-CN" altLang="en-US" sz="1735">
              <a:solidFill>
                <a:schemeClr val="tx1">
                  <a:lumMod val="85000"/>
                  <a:lumOff val="15000"/>
                </a:schemeClr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Source Han Sans SC"/>
            </a:endParaRPr>
          </a:p>
        </p:txBody>
      </p:sp>
      <p:sp>
        <p:nvSpPr>
          <p:cNvPr id="30" name="椭圆 74">
            <a:extLst>
              <a:ext uri="{FF2B5EF4-FFF2-40B4-BE49-F238E27FC236}">
                <a16:creationId xmlns:a16="http://schemas.microsoft.com/office/drawing/2014/main" id="{BC773A00-B50E-4AF8-82AE-7FE242BA0AE6}"/>
              </a:ext>
            </a:extLst>
          </p:cNvPr>
          <p:cNvSpPr/>
          <p:nvPr/>
        </p:nvSpPr>
        <p:spPr>
          <a:xfrm>
            <a:off x="6589593" y="3588378"/>
            <a:ext cx="153987" cy="1555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6" rIns="91418" bIns="45706" anchor="ctr"/>
          <a:lstStyle/>
          <a:p>
            <a:pPr algn="ctr" defTabSz="685165">
              <a:defRPr/>
            </a:pPr>
            <a:endParaRPr lang="zh-CN" altLang="en-US" sz="1735">
              <a:solidFill>
                <a:schemeClr val="tx1">
                  <a:lumMod val="85000"/>
                  <a:lumOff val="15000"/>
                </a:schemeClr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Source Han Sans SC"/>
            </a:endParaRPr>
          </a:p>
        </p:txBody>
      </p:sp>
      <p:sp>
        <p:nvSpPr>
          <p:cNvPr id="31" name="椭圆 75">
            <a:extLst>
              <a:ext uri="{FF2B5EF4-FFF2-40B4-BE49-F238E27FC236}">
                <a16:creationId xmlns:a16="http://schemas.microsoft.com/office/drawing/2014/main" id="{CF1AAECC-B22C-4DD2-A7C9-E3CDE747BC77}"/>
              </a:ext>
            </a:extLst>
          </p:cNvPr>
          <p:cNvSpPr/>
          <p:nvPr/>
        </p:nvSpPr>
        <p:spPr>
          <a:xfrm rot="10800000">
            <a:off x="9016878" y="3543928"/>
            <a:ext cx="231775" cy="233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6" rIns="91418" bIns="45706" anchor="ctr"/>
          <a:lstStyle/>
          <a:p>
            <a:pPr algn="ctr" defTabSz="685165">
              <a:defRPr/>
            </a:pPr>
            <a:endParaRPr lang="zh-CN" altLang="en-US" sz="1735">
              <a:solidFill>
                <a:schemeClr val="tx1">
                  <a:lumMod val="85000"/>
                  <a:lumOff val="15000"/>
                </a:schemeClr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Source Han Sans SC"/>
            </a:endParaRPr>
          </a:p>
        </p:txBody>
      </p:sp>
      <p:sp>
        <p:nvSpPr>
          <p:cNvPr id="32" name="椭圆 76">
            <a:extLst>
              <a:ext uri="{FF2B5EF4-FFF2-40B4-BE49-F238E27FC236}">
                <a16:creationId xmlns:a16="http://schemas.microsoft.com/office/drawing/2014/main" id="{70D4533D-D3F8-4E8D-9F4A-E2C1E2B66C52}"/>
              </a:ext>
            </a:extLst>
          </p:cNvPr>
          <p:cNvSpPr/>
          <p:nvPr/>
        </p:nvSpPr>
        <p:spPr>
          <a:xfrm rot="10800000">
            <a:off x="7535749" y="2377183"/>
            <a:ext cx="104775" cy="1047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6" rIns="91418" bIns="45706" anchor="ctr"/>
          <a:lstStyle/>
          <a:p>
            <a:pPr algn="ctr" defTabSz="685165">
              <a:defRPr/>
            </a:pPr>
            <a:endParaRPr lang="zh-CN" altLang="en-US" sz="1735">
              <a:solidFill>
                <a:prstClr val="white"/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Source Han Sans SC"/>
            </a:endParaRPr>
          </a:p>
        </p:txBody>
      </p:sp>
      <p:sp>
        <p:nvSpPr>
          <p:cNvPr id="33" name="椭圆 77">
            <a:extLst>
              <a:ext uri="{FF2B5EF4-FFF2-40B4-BE49-F238E27FC236}">
                <a16:creationId xmlns:a16="http://schemas.microsoft.com/office/drawing/2014/main" id="{C151988F-9675-453B-85CA-DE5A44A0FEAE}"/>
              </a:ext>
            </a:extLst>
          </p:cNvPr>
          <p:cNvSpPr/>
          <p:nvPr/>
        </p:nvSpPr>
        <p:spPr>
          <a:xfrm rot="10800000">
            <a:off x="9372486" y="3397887"/>
            <a:ext cx="155575" cy="1539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6" rIns="91418" bIns="45706" anchor="ctr"/>
          <a:lstStyle/>
          <a:p>
            <a:pPr algn="ctr" defTabSz="685165">
              <a:defRPr/>
            </a:pPr>
            <a:endParaRPr lang="zh-CN" altLang="en-US" sz="1735">
              <a:solidFill>
                <a:schemeClr val="tx1">
                  <a:lumMod val="85000"/>
                  <a:lumOff val="15000"/>
                </a:schemeClr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  <a:sym typeface="Source Han Sans SC"/>
            </a:endParaRPr>
          </a:p>
        </p:txBody>
      </p:sp>
    </p:spTree>
    <p:extLst>
      <p:ext uri="{BB962C8B-B14F-4D97-AF65-F5344CB8AC3E}">
        <p14:creationId xmlns:p14="http://schemas.microsoft.com/office/powerpoint/2010/main" val="160594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9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5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5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5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5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50"/>
                            </p:stCondLst>
                            <p:childTnLst>
                              <p:par>
                                <p:cTn id="58" presetID="12" presetClass="entr" presetSubtype="1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9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2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7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2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7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200"/>
                            </p:stCondLst>
                            <p:childTnLst>
                              <p:par>
                                <p:cTn id="91" presetID="12" presetClass="entr" presetSubtype="1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0">
            <a:extLst>
              <a:ext uri="{FF2B5EF4-FFF2-40B4-BE49-F238E27FC236}">
                <a16:creationId xmlns:a16="http://schemas.microsoft.com/office/drawing/2014/main" id="{08B61D06-E468-4982-909F-E20F8652F708}"/>
              </a:ext>
            </a:extLst>
          </p:cNvPr>
          <p:cNvSpPr/>
          <p:nvPr/>
        </p:nvSpPr>
        <p:spPr>
          <a:xfrm>
            <a:off x="0" y="0"/>
            <a:ext cx="12192000" cy="3355731"/>
          </a:xfrm>
          <a:prstGeom prst="rect">
            <a:avLst/>
          </a:prstGeom>
          <a:solidFill>
            <a:srgbClr val="7EC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Elsie" panose="02000000000000000000" charset="0"/>
              <a:ea typeface="Elsie" panose="02000000000000000000" charset="0"/>
              <a:sym typeface="Source Han Sans SC"/>
            </a:endParaRPr>
          </a:p>
        </p:txBody>
      </p:sp>
      <p:pic>
        <p:nvPicPr>
          <p:cNvPr id="5" name="图片 30">
            <a:extLst>
              <a:ext uri="{FF2B5EF4-FFF2-40B4-BE49-F238E27FC236}">
                <a16:creationId xmlns:a16="http://schemas.microsoft.com/office/drawing/2014/main" id="{E1192C8C-5472-48AA-8002-C77184D4D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98" y="764459"/>
            <a:ext cx="6276576" cy="2601787"/>
          </a:xfrm>
          <a:prstGeom prst="rect">
            <a:avLst/>
          </a:prstGeom>
          <a:ln>
            <a:noFill/>
          </a:ln>
        </p:spPr>
      </p:pic>
      <p:sp>
        <p:nvSpPr>
          <p:cNvPr id="6" name="文本框 14">
            <a:extLst>
              <a:ext uri="{FF2B5EF4-FFF2-40B4-BE49-F238E27FC236}">
                <a16:creationId xmlns:a16="http://schemas.microsoft.com/office/drawing/2014/main" id="{076427A4-7D91-4BF5-AD29-CFC959231ABB}"/>
              </a:ext>
            </a:extLst>
          </p:cNvPr>
          <p:cNvSpPr txBox="1"/>
          <p:nvPr/>
        </p:nvSpPr>
        <p:spPr>
          <a:xfrm>
            <a:off x="254882" y="1354624"/>
            <a:ext cx="2368802" cy="64648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Elsie" panose="02000000000000000000" charset="0"/>
                <a:sym typeface="Source Han Sans SC"/>
              </a:rPr>
              <a:t>INDEX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47D037-D45B-4503-8AC5-E585A01371BE}"/>
              </a:ext>
            </a:extLst>
          </p:cNvPr>
          <p:cNvSpPr/>
          <p:nvPr/>
        </p:nvSpPr>
        <p:spPr>
          <a:xfrm>
            <a:off x="359834" y="3833447"/>
            <a:ext cx="2067400" cy="254888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12F9B80-62E9-4A50-9D06-44BAFFD29D98}"/>
              </a:ext>
            </a:extLst>
          </p:cNvPr>
          <p:cNvGrpSpPr/>
          <p:nvPr/>
        </p:nvGrpSpPr>
        <p:grpSpPr>
          <a:xfrm>
            <a:off x="587690" y="4324879"/>
            <a:ext cx="1671236" cy="1566021"/>
            <a:chOff x="505872" y="4136566"/>
            <a:chExt cx="1840916" cy="17250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55B493-2144-484E-818B-948FF858FD79}"/>
                </a:ext>
              </a:extLst>
            </p:cNvPr>
            <p:cNvSpPr txBox="1"/>
            <p:nvPr/>
          </p:nvSpPr>
          <p:spPr>
            <a:xfrm>
              <a:off x="1010735" y="4136566"/>
              <a:ext cx="7793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accent1"/>
                  </a:solidFill>
                  <a:latin typeface="+mn-ea"/>
                </a:rPr>
                <a:t>1</a:t>
              </a:r>
              <a:endParaRPr lang="ko-KR" altLang="en-US" sz="8000" b="1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3" name="文本框 31">
              <a:extLst>
                <a:ext uri="{FF2B5EF4-FFF2-40B4-BE49-F238E27FC236}">
                  <a16:creationId xmlns:a16="http://schemas.microsoft.com/office/drawing/2014/main" id="{79233BE2-EDAE-435A-9CAD-8C9B0E89555B}"/>
                </a:ext>
              </a:extLst>
            </p:cNvPr>
            <p:cNvSpPr txBox="1"/>
            <p:nvPr/>
          </p:nvSpPr>
          <p:spPr>
            <a:xfrm>
              <a:off x="505872" y="5495827"/>
              <a:ext cx="1840916" cy="365760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ko-KR" altLang="en-US" b="1" dirty="0">
                  <a:solidFill>
                    <a:srgbClr val="7EC3A2"/>
                  </a:solidFill>
                  <a:latin typeface="NanumGothic"/>
                  <a:ea typeface="Elsie" panose="02000000000000000000" charset="0"/>
                  <a:sym typeface="Source Han Sans SC"/>
                </a:rPr>
                <a:t>프로젝트 개요</a:t>
              </a:r>
              <a:endParaRPr lang="zh-CN" altLang="en-US" b="1" dirty="0">
                <a:solidFill>
                  <a:srgbClr val="7EC3A2"/>
                </a:solidFill>
                <a:latin typeface="Elsie" panose="02000000000000000000" charset="0"/>
                <a:ea typeface="Elsie" panose="02000000000000000000" charset="0"/>
                <a:sym typeface="Source Han Sans SC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F08AB9-FDF3-4C18-A4E2-8D045EBCBFA1}"/>
              </a:ext>
            </a:extLst>
          </p:cNvPr>
          <p:cNvSpPr/>
          <p:nvPr/>
        </p:nvSpPr>
        <p:spPr>
          <a:xfrm>
            <a:off x="2672967" y="3833447"/>
            <a:ext cx="2067400" cy="254888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51A3B4C-957A-4FAB-8332-F0CCE383CE9F}"/>
              </a:ext>
            </a:extLst>
          </p:cNvPr>
          <p:cNvGrpSpPr/>
          <p:nvPr/>
        </p:nvGrpSpPr>
        <p:grpSpPr>
          <a:xfrm>
            <a:off x="2900823" y="4324879"/>
            <a:ext cx="1671236" cy="1566021"/>
            <a:chOff x="505872" y="4136566"/>
            <a:chExt cx="1840916" cy="172502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24C17B-A53C-4B24-AFF7-B2D168BC3DA3}"/>
                </a:ext>
              </a:extLst>
            </p:cNvPr>
            <p:cNvSpPr txBox="1"/>
            <p:nvPr/>
          </p:nvSpPr>
          <p:spPr>
            <a:xfrm>
              <a:off x="1010735" y="4136566"/>
              <a:ext cx="858511" cy="145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accent1"/>
                  </a:solidFill>
                  <a:latin typeface="+mn-ea"/>
                </a:rPr>
                <a:t>2</a:t>
              </a:r>
              <a:endParaRPr lang="ko-KR" altLang="en-US" sz="8000" b="1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29" name="文本框 31">
              <a:extLst>
                <a:ext uri="{FF2B5EF4-FFF2-40B4-BE49-F238E27FC236}">
                  <a16:creationId xmlns:a16="http://schemas.microsoft.com/office/drawing/2014/main" id="{9E98B2E1-1743-46E3-A6C3-9C1EA88A43AB}"/>
                </a:ext>
              </a:extLst>
            </p:cNvPr>
            <p:cNvSpPr txBox="1"/>
            <p:nvPr/>
          </p:nvSpPr>
          <p:spPr>
            <a:xfrm>
              <a:off x="505872" y="5495827"/>
              <a:ext cx="1840916" cy="365760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ko-KR" altLang="en-US" b="1" dirty="0">
                  <a:solidFill>
                    <a:srgbClr val="7EC3A2"/>
                  </a:solidFill>
                  <a:latin typeface="NanumGothic"/>
                  <a:ea typeface="Elsie" panose="02000000000000000000" charset="0"/>
                  <a:sym typeface="Source Han Sans SC"/>
                </a:rPr>
                <a:t>팀원 소개</a:t>
              </a:r>
              <a:endParaRPr lang="zh-CN" altLang="en-US" b="1" dirty="0">
                <a:solidFill>
                  <a:srgbClr val="7EC3A2"/>
                </a:solidFill>
                <a:latin typeface="Elsie" panose="02000000000000000000" charset="0"/>
                <a:ea typeface="Elsie" panose="02000000000000000000" charset="0"/>
                <a:sym typeface="Source Han Sans SC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7442B41-A24C-4C4D-81BA-A9237FA4325B}"/>
              </a:ext>
            </a:extLst>
          </p:cNvPr>
          <p:cNvSpPr/>
          <p:nvPr/>
        </p:nvSpPr>
        <p:spPr>
          <a:xfrm>
            <a:off x="4986100" y="3833447"/>
            <a:ext cx="2067400" cy="254888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0684024-FE81-431C-8178-DD76A25E317E}"/>
              </a:ext>
            </a:extLst>
          </p:cNvPr>
          <p:cNvGrpSpPr/>
          <p:nvPr/>
        </p:nvGrpSpPr>
        <p:grpSpPr>
          <a:xfrm>
            <a:off x="5213956" y="4324879"/>
            <a:ext cx="1671236" cy="1566021"/>
            <a:chOff x="505872" y="4136566"/>
            <a:chExt cx="1840916" cy="172502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87586A-DB98-43BA-8F54-38D81E963131}"/>
                </a:ext>
              </a:extLst>
            </p:cNvPr>
            <p:cNvSpPr txBox="1"/>
            <p:nvPr/>
          </p:nvSpPr>
          <p:spPr>
            <a:xfrm>
              <a:off x="1010735" y="4136566"/>
              <a:ext cx="858511" cy="145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accent1"/>
                  </a:solidFill>
                  <a:latin typeface="+mn-ea"/>
                </a:rPr>
                <a:t>3</a:t>
              </a:r>
              <a:endParaRPr lang="ko-KR" altLang="en-US" sz="8000" b="1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34" name="文本框 31">
              <a:extLst>
                <a:ext uri="{FF2B5EF4-FFF2-40B4-BE49-F238E27FC236}">
                  <a16:creationId xmlns:a16="http://schemas.microsoft.com/office/drawing/2014/main" id="{4BE9FBE5-2722-4086-87A1-83CE0FC07099}"/>
                </a:ext>
              </a:extLst>
            </p:cNvPr>
            <p:cNvSpPr txBox="1"/>
            <p:nvPr/>
          </p:nvSpPr>
          <p:spPr>
            <a:xfrm>
              <a:off x="505872" y="5495827"/>
              <a:ext cx="1840916" cy="365760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ko-KR" altLang="en-US" b="1" dirty="0">
                  <a:solidFill>
                    <a:srgbClr val="7EC3A2"/>
                  </a:solidFill>
                  <a:latin typeface="NanumGothic"/>
                  <a:ea typeface="Elsie" panose="02000000000000000000" charset="0"/>
                  <a:sym typeface="Source Han Sans SC"/>
                </a:rPr>
                <a:t>기술 스택</a:t>
              </a:r>
              <a:endParaRPr lang="zh-CN" altLang="en-US" b="1" dirty="0">
                <a:solidFill>
                  <a:srgbClr val="7EC3A2"/>
                </a:solidFill>
                <a:latin typeface="Elsie" panose="02000000000000000000" charset="0"/>
                <a:ea typeface="Elsie" panose="02000000000000000000" charset="0"/>
                <a:sym typeface="Source Han Sans SC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B99353-CD1C-43EB-962C-11226C466ABE}"/>
              </a:ext>
            </a:extLst>
          </p:cNvPr>
          <p:cNvSpPr/>
          <p:nvPr/>
        </p:nvSpPr>
        <p:spPr>
          <a:xfrm>
            <a:off x="7299233" y="3833447"/>
            <a:ext cx="2067400" cy="254888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1758505-67F6-45D1-B393-F7E391CBC441}"/>
              </a:ext>
            </a:extLst>
          </p:cNvPr>
          <p:cNvGrpSpPr/>
          <p:nvPr/>
        </p:nvGrpSpPr>
        <p:grpSpPr>
          <a:xfrm>
            <a:off x="7333637" y="4324879"/>
            <a:ext cx="1998592" cy="1597841"/>
            <a:chOff x="247559" y="4136566"/>
            <a:chExt cx="2201508" cy="176007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A088DD1-77A6-41E6-ADBF-293E84BE3B2C}"/>
                </a:ext>
              </a:extLst>
            </p:cNvPr>
            <p:cNvSpPr txBox="1"/>
            <p:nvPr/>
          </p:nvSpPr>
          <p:spPr>
            <a:xfrm>
              <a:off x="919058" y="4136566"/>
              <a:ext cx="858511" cy="1457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accent1"/>
                  </a:solidFill>
                  <a:latin typeface="+mn-ea"/>
                </a:rPr>
                <a:t>4</a:t>
              </a:r>
              <a:endParaRPr lang="ko-KR" altLang="en-US" sz="8000" b="1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39" name="文本框 31">
              <a:extLst>
                <a:ext uri="{FF2B5EF4-FFF2-40B4-BE49-F238E27FC236}">
                  <a16:creationId xmlns:a16="http://schemas.microsoft.com/office/drawing/2014/main" id="{9583F45B-4AF2-454E-AB03-8F4E5546A8F9}"/>
                </a:ext>
              </a:extLst>
            </p:cNvPr>
            <p:cNvSpPr txBox="1"/>
            <p:nvPr/>
          </p:nvSpPr>
          <p:spPr>
            <a:xfrm>
              <a:off x="247559" y="5459235"/>
              <a:ext cx="2201508" cy="437403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ko-KR" altLang="en-US" b="1" dirty="0">
                  <a:solidFill>
                    <a:srgbClr val="7EC3A2"/>
                  </a:solidFill>
                  <a:latin typeface="NanumGothic"/>
                  <a:ea typeface="Elsie" panose="02000000000000000000" charset="0"/>
                  <a:sym typeface="Source Han Sans SC"/>
                </a:rPr>
                <a:t>기획 및 설계 상세</a:t>
              </a:r>
              <a:endParaRPr lang="zh-CN" altLang="en-US" b="1" dirty="0">
                <a:solidFill>
                  <a:srgbClr val="7EC3A2"/>
                </a:solidFill>
                <a:latin typeface="Elsie" panose="02000000000000000000" charset="0"/>
                <a:ea typeface="Elsie" panose="02000000000000000000" charset="0"/>
                <a:sym typeface="Source Han Sans SC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04830A-84D6-4C47-99F0-329FBD9348D6}"/>
              </a:ext>
            </a:extLst>
          </p:cNvPr>
          <p:cNvSpPr/>
          <p:nvPr/>
        </p:nvSpPr>
        <p:spPr>
          <a:xfrm>
            <a:off x="9612367" y="3833447"/>
            <a:ext cx="2067400" cy="254888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746CF73-5502-41C1-B5ED-65CD64E9A999}"/>
              </a:ext>
            </a:extLst>
          </p:cNvPr>
          <p:cNvGrpSpPr/>
          <p:nvPr/>
        </p:nvGrpSpPr>
        <p:grpSpPr>
          <a:xfrm>
            <a:off x="9840223" y="4324879"/>
            <a:ext cx="1671236" cy="1566021"/>
            <a:chOff x="505872" y="4136566"/>
            <a:chExt cx="1840916" cy="172502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1D506A0-2C61-4E93-86EF-ECBC9A3688B8}"/>
                </a:ext>
              </a:extLst>
            </p:cNvPr>
            <p:cNvSpPr txBox="1"/>
            <p:nvPr/>
          </p:nvSpPr>
          <p:spPr>
            <a:xfrm>
              <a:off x="1010735" y="4136566"/>
              <a:ext cx="858511" cy="145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accent1"/>
                  </a:solidFill>
                  <a:latin typeface="+mn-ea"/>
                </a:rPr>
                <a:t>5</a:t>
              </a:r>
              <a:endParaRPr lang="ko-KR" altLang="en-US" sz="8000" b="1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44" name="文本框 31">
              <a:extLst>
                <a:ext uri="{FF2B5EF4-FFF2-40B4-BE49-F238E27FC236}">
                  <a16:creationId xmlns:a16="http://schemas.microsoft.com/office/drawing/2014/main" id="{83DFC7B4-9168-4239-8294-D76D05542FFE}"/>
                </a:ext>
              </a:extLst>
            </p:cNvPr>
            <p:cNvSpPr txBox="1"/>
            <p:nvPr/>
          </p:nvSpPr>
          <p:spPr>
            <a:xfrm>
              <a:off x="505872" y="5495827"/>
              <a:ext cx="1840916" cy="365760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ko-KR" altLang="en-US" b="1" dirty="0">
                  <a:solidFill>
                    <a:srgbClr val="7EC3A2"/>
                  </a:solidFill>
                  <a:latin typeface="NanumGothic"/>
                  <a:ea typeface="Elsie" panose="02000000000000000000" charset="0"/>
                  <a:sym typeface="Source Han Sans SC"/>
                </a:rPr>
                <a:t>기능 설명</a:t>
              </a:r>
              <a:endParaRPr lang="zh-CN" altLang="en-US" b="1" dirty="0">
                <a:solidFill>
                  <a:srgbClr val="7EC3A2"/>
                </a:solidFill>
                <a:latin typeface="Elsie" panose="02000000000000000000" charset="0"/>
                <a:ea typeface="Elsie" panose="02000000000000000000" charset="0"/>
                <a:sym typeface="Source Han Sans S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481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3C1D9C0-B37B-47F0-ADBD-56E26C32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213E68-79D4-4304-872C-BDECDE425D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기획의도</a:t>
            </a:r>
            <a:endParaRPr lang="en-US" altLang="ko-KR" dirty="0"/>
          </a:p>
          <a:p>
            <a:r>
              <a:rPr lang="ko-KR" altLang="en-US" dirty="0"/>
              <a:t>환경 </a:t>
            </a:r>
            <a:r>
              <a:rPr lang="ko-KR" altLang="en-US" dirty="0" err="1"/>
              <a:t>캠패인</a:t>
            </a:r>
            <a:r>
              <a:rPr lang="ko-KR" altLang="en-US" dirty="0"/>
              <a:t> 게시판 웹 서비스</a:t>
            </a:r>
          </a:p>
        </p:txBody>
      </p:sp>
    </p:spTree>
    <p:extLst>
      <p:ext uri="{BB962C8B-B14F-4D97-AF65-F5344CB8AC3E}">
        <p14:creationId xmlns:p14="http://schemas.microsoft.com/office/powerpoint/2010/main" val="316405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F7652-C681-4AC6-9F5A-8193B0F2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팀원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215EDD-F6EA-4CC8-9FAE-531E82013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88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EB56C-257F-401E-A385-03F00E5E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기술 스택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6FA310-38B1-4850-9769-DB3DD00A5B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56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69F5E-8056-49CA-BD22-578E5C19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기획 및 설계 상세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D15AB0-36B6-4078-A114-A6E091B2D3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Wire Frame</a:t>
            </a:r>
          </a:p>
          <a:p>
            <a:r>
              <a:rPr lang="en-US" altLang="ko-KR" dirty="0"/>
              <a:t>URL MAPPING</a:t>
            </a:r>
          </a:p>
          <a:p>
            <a:r>
              <a:rPr lang="en-US" altLang="ko-KR" dirty="0"/>
              <a:t>ERD </a:t>
            </a:r>
            <a:r>
              <a:rPr lang="ko-KR" altLang="en-US" dirty="0"/>
              <a:t>상세</a:t>
            </a:r>
          </a:p>
        </p:txBody>
      </p:sp>
    </p:spTree>
    <p:extLst>
      <p:ext uri="{BB962C8B-B14F-4D97-AF65-F5344CB8AC3E}">
        <p14:creationId xmlns:p14="http://schemas.microsoft.com/office/powerpoint/2010/main" val="104759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E59D981-36C2-4A38-A29E-527C9127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맑은고딕"/>
              </a:rPr>
              <a:t>Wire Frame</a:t>
            </a:r>
            <a:endParaRPr lang="ko-KR" altLang="en-US" dirty="0">
              <a:latin typeface="맑은고딕"/>
            </a:endParaRPr>
          </a:p>
        </p:txBody>
      </p:sp>
    </p:spTree>
    <p:extLst>
      <p:ext uri="{BB962C8B-B14F-4D97-AF65-F5344CB8AC3E}">
        <p14:creationId xmlns:p14="http://schemas.microsoft.com/office/powerpoint/2010/main" val="199543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516BA3D-65EF-44BB-B499-887399C4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맑은고딕"/>
              </a:rPr>
              <a:t>URL MAPPING</a:t>
            </a:r>
            <a:endParaRPr lang="ko-KR" altLang="en-US" dirty="0">
              <a:latin typeface="맑은고딕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E3CD143-CDCE-4517-99C3-0977DAF7AC73}"/>
              </a:ext>
            </a:extLst>
          </p:cNvPr>
          <p:cNvGrpSpPr/>
          <p:nvPr/>
        </p:nvGrpSpPr>
        <p:grpSpPr>
          <a:xfrm>
            <a:off x="956077" y="1629200"/>
            <a:ext cx="9872961" cy="4234559"/>
            <a:chOff x="956077" y="1629200"/>
            <a:chExt cx="9872961" cy="423455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7A0BE-6310-49CD-A46D-E7F6E5CFC94F}"/>
                </a:ext>
              </a:extLst>
            </p:cNvPr>
            <p:cNvSpPr txBox="1"/>
            <p:nvPr/>
          </p:nvSpPr>
          <p:spPr>
            <a:xfrm>
              <a:off x="4209802" y="1629200"/>
              <a:ext cx="7809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j-ea"/>
                  <a:ea typeface="+mj-ea"/>
                </a:rPr>
                <a:t>/Login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2DCC07-DA2A-40CE-A719-E2910C12A50A}"/>
                </a:ext>
              </a:extLst>
            </p:cNvPr>
            <p:cNvSpPr txBox="1"/>
            <p:nvPr/>
          </p:nvSpPr>
          <p:spPr>
            <a:xfrm>
              <a:off x="4209802" y="2045304"/>
              <a:ext cx="18885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j-ea"/>
                  <a:ea typeface="+mj-ea"/>
                </a:rPr>
                <a:t>/Register/personal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B0D13A-B35F-45F6-8BE2-470733F6AC91}"/>
                </a:ext>
              </a:extLst>
            </p:cNvPr>
            <p:cNvSpPr txBox="1"/>
            <p:nvPr/>
          </p:nvSpPr>
          <p:spPr>
            <a:xfrm>
              <a:off x="4209802" y="2312909"/>
              <a:ext cx="19911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j-ea"/>
                  <a:ea typeface="+mj-ea"/>
                </a:rPr>
                <a:t>/Register/corporate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9F23EE-DF3F-47D8-99ED-E1D6D3CF745A}"/>
                </a:ext>
              </a:extLst>
            </p:cNvPr>
            <p:cNvSpPr txBox="1"/>
            <p:nvPr/>
          </p:nvSpPr>
          <p:spPr>
            <a:xfrm>
              <a:off x="4209802" y="2580514"/>
              <a:ext cx="16501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j-ea"/>
                  <a:ea typeface="+mj-ea"/>
                </a:rPr>
                <a:t>/Register/group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C47CE4-DF82-4746-81FC-72EE5DEAD0A7}"/>
                </a:ext>
              </a:extLst>
            </p:cNvPr>
            <p:cNvSpPr txBox="1"/>
            <p:nvPr/>
          </p:nvSpPr>
          <p:spPr>
            <a:xfrm>
              <a:off x="4209802" y="3392078"/>
              <a:ext cx="11740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j-ea"/>
                  <a:ea typeface="+mj-ea"/>
                </a:rPr>
                <a:t>/campaign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53F7AD-0F4E-4368-A448-DCA724A03C30}"/>
                </a:ext>
              </a:extLst>
            </p:cNvPr>
            <p:cNvSpPr txBox="1"/>
            <p:nvPr/>
          </p:nvSpPr>
          <p:spPr>
            <a:xfrm>
              <a:off x="6110244" y="3741196"/>
              <a:ext cx="20717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j-ea"/>
                  <a:ea typeface="+mj-ea"/>
                </a:rPr>
                <a:t>/campaign/detail/:id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59284C-9088-4771-898F-EC7E1973ED44}"/>
                </a:ext>
              </a:extLst>
            </p:cNvPr>
            <p:cNvSpPr txBox="1"/>
            <p:nvPr/>
          </p:nvSpPr>
          <p:spPr>
            <a:xfrm>
              <a:off x="8829836" y="4080934"/>
              <a:ext cx="1999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j-ea"/>
                  <a:ea typeface="+mj-ea"/>
                </a:rPr>
                <a:t>/campaign/form/:id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08C900-732D-4F4E-910C-0ADB2DFC4EBA}"/>
                </a:ext>
              </a:extLst>
            </p:cNvPr>
            <p:cNvSpPr txBox="1"/>
            <p:nvPr/>
          </p:nvSpPr>
          <p:spPr>
            <a:xfrm>
              <a:off x="4209802" y="4765326"/>
              <a:ext cx="1765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j-ea"/>
                  <a:ea typeface="+mj-ea"/>
                </a:rPr>
                <a:t>/</a:t>
              </a:r>
              <a:r>
                <a:rPr lang="en-US" altLang="ko-KR" sz="1600" dirty="0" err="1">
                  <a:latin typeface="+mj-ea"/>
                  <a:ea typeface="+mj-ea"/>
                </a:rPr>
                <a:t>carbonFootprint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23F1BE-BF83-4367-B0E7-0569C233B856}"/>
                </a:ext>
              </a:extLst>
            </p:cNvPr>
            <p:cNvSpPr txBox="1"/>
            <p:nvPr/>
          </p:nvSpPr>
          <p:spPr>
            <a:xfrm>
              <a:off x="4209802" y="5525205"/>
              <a:ext cx="10105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j-ea"/>
                  <a:ea typeface="+mj-ea"/>
                </a:rPr>
                <a:t>/</a:t>
              </a:r>
              <a:r>
                <a:rPr lang="en-US" altLang="ko-KR" sz="1600" dirty="0" err="1">
                  <a:latin typeface="+mj-ea"/>
                  <a:ea typeface="+mj-ea"/>
                </a:rPr>
                <a:t>mypage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F40F83-AECF-45B2-92C0-935F136EF338}"/>
                </a:ext>
              </a:extLst>
            </p:cNvPr>
            <p:cNvSpPr txBox="1"/>
            <p:nvPr/>
          </p:nvSpPr>
          <p:spPr>
            <a:xfrm>
              <a:off x="8829836" y="3741196"/>
              <a:ext cx="1913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j-ea"/>
                  <a:ea typeface="+mj-ea"/>
                </a:rPr>
                <a:t>/campaign/edit/:id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4C6FE9-B917-4C83-BEA2-83A6AA9849D0}"/>
                </a:ext>
              </a:extLst>
            </p:cNvPr>
            <p:cNvSpPr txBox="1"/>
            <p:nvPr/>
          </p:nvSpPr>
          <p:spPr>
            <a:xfrm>
              <a:off x="6110244" y="3392078"/>
              <a:ext cx="17093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j-ea"/>
                  <a:ea typeface="+mj-ea"/>
                </a:rPr>
                <a:t>/campaign/write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A5883CC8-0EF3-4B71-9B57-EAD4E50449E6}"/>
                </a:ext>
              </a:extLst>
            </p:cNvPr>
            <p:cNvCxnSpPr>
              <a:stCxn id="10" idx="3"/>
              <a:endCxn id="16" idx="1"/>
            </p:cNvCxnSpPr>
            <p:nvPr/>
          </p:nvCxnSpPr>
          <p:spPr>
            <a:xfrm>
              <a:off x="5383841" y="3561355"/>
              <a:ext cx="7264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D31084D-A330-4F64-9CE7-873EC34CC32D}"/>
                </a:ext>
              </a:extLst>
            </p:cNvPr>
            <p:cNvCxnSpPr>
              <a:stCxn id="11" idx="3"/>
              <a:endCxn id="15" idx="1"/>
            </p:cNvCxnSpPr>
            <p:nvPr/>
          </p:nvCxnSpPr>
          <p:spPr>
            <a:xfrm>
              <a:off x="8181965" y="3910473"/>
              <a:ext cx="6478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F66F7A8D-095F-4A32-A29F-980F54C68D2B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>
              <a:off x="8181965" y="3910473"/>
              <a:ext cx="647871" cy="33973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7CADFF96-2C94-4080-92A7-09C15B6CFB2E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5383841" y="3561355"/>
              <a:ext cx="726403" cy="3491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제목 3">
              <a:extLst>
                <a:ext uri="{FF2B5EF4-FFF2-40B4-BE49-F238E27FC236}">
                  <a16:creationId xmlns:a16="http://schemas.microsoft.com/office/drawing/2014/main" id="{4623F2E3-3140-491F-8ECB-72E28F541FAF}"/>
                </a:ext>
              </a:extLst>
            </p:cNvPr>
            <p:cNvSpPr txBox="1">
              <a:spLocks/>
            </p:cNvSpPr>
            <p:nvPr/>
          </p:nvSpPr>
          <p:spPr>
            <a:xfrm>
              <a:off x="956077" y="3105841"/>
              <a:ext cx="1068266" cy="42618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0000" lnSpcReduction="1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dirty="0">
                  <a:latin typeface="맑은고딕"/>
                </a:rPr>
                <a:t>User</a:t>
              </a:r>
              <a:endParaRPr lang="ko-KR" altLang="en-US" dirty="0">
                <a:latin typeface="맑은고딕"/>
              </a:endParaRP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93FF7BC4-9688-4DDD-A11C-6ABC2388D688}"/>
                </a:ext>
              </a:extLst>
            </p:cNvPr>
            <p:cNvCxnSpPr>
              <a:stCxn id="31" idx="3"/>
              <a:endCxn id="5" idx="1"/>
            </p:cNvCxnSpPr>
            <p:nvPr/>
          </p:nvCxnSpPr>
          <p:spPr>
            <a:xfrm flipV="1">
              <a:off x="2024343" y="1798477"/>
              <a:ext cx="2185459" cy="152045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CA935610-13BF-41B9-A054-3149B832C10A}"/>
                </a:ext>
              </a:extLst>
            </p:cNvPr>
            <p:cNvCxnSpPr>
              <a:stCxn id="31" idx="3"/>
              <a:endCxn id="7" idx="1"/>
            </p:cNvCxnSpPr>
            <p:nvPr/>
          </p:nvCxnSpPr>
          <p:spPr>
            <a:xfrm flipV="1">
              <a:off x="2024343" y="2214581"/>
              <a:ext cx="2185459" cy="11043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39D719D6-758A-4451-98CA-071B81041D69}"/>
                </a:ext>
              </a:extLst>
            </p:cNvPr>
            <p:cNvCxnSpPr>
              <a:stCxn id="31" idx="3"/>
              <a:endCxn id="8" idx="1"/>
            </p:cNvCxnSpPr>
            <p:nvPr/>
          </p:nvCxnSpPr>
          <p:spPr>
            <a:xfrm flipV="1">
              <a:off x="2024343" y="2482186"/>
              <a:ext cx="2185459" cy="8367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74D0E8DE-1EFC-4E2F-9F48-01B0F4D1C8C1}"/>
                </a:ext>
              </a:extLst>
            </p:cNvPr>
            <p:cNvCxnSpPr>
              <a:stCxn id="31" idx="3"/>
              <a:endCxn id="9" idx="1"/>
            </p:cNvCxnSpPr>
            <p:nvPr/>
          </p:nvCxnSpPr>
          <p:spPr>
            <a:xfrm flipV="1">
              <a:off x="2024343" y="2749791"/>
              <a:ext cx="2185459" cy="56914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DACDF71B-AF9A-42C9-A984-7ED6882D0A2C}"/>
                </a:ext>
              </a:extLst>
            </p:cNvPr>
            <p:cNvCxnSpPr>
              <a:stCxn id="31" idx="3"/>
              <a:endCxn id="10" idx="1"/>
            </p:cNvCxnSpPr>
            <p:nvPr/>
          </p:nvCxnSpPr>
          <p:spPr>
            <a:xfrm>
              <a:off x="2024343" y="3318933"/>
              <a:ext cx="2185459" cy="24242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4FC27D49-5AE9-480A-9882-DA13029FD690}"/>
                </a:ext>
              </a:extLst>
            </p:cNvPr>
            <p:cNvCxnSpPr>
              <a:stCxn id="31" idx="3"/>
              <a:endCxn id="13" idx="1"/>
            </p:cNvCxnSpPr>
            <p:nvPr/>
          </p:nvCxnSpPr>
          <p:spPr>
            <a:xfrm>
              <a:off x="2024343" y="3318933"/>
              <a:ext cx="2185459" cy="16156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98DCC09A-2B9D-471C-A907-2E8B3B3B0535}"/>
                </a:ext>
              </a:extLst>
            </p:cNvPr>
            <p:cNvCxnSpPr>
              <a:stCxn id="31" idx="3"/>
              <a:endCxn id="14" idx="1"/>
            </p:cNvCxnSpPr>
            <p:nvPr/>
          </p:nvCxnSpPr>
          <p:spPr>
            <a:xfrm>
              <a:off x="2024343" y="3318933"/>
              <a:ext cx="2185459" cy="23755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835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EAE9C74-9157-4721-ACFE-E1519DD409C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36" y="914401"/>
            <a:ext cx="9997928" cy="5029198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7B81C2B2-0169-4F6A-B59A-B9CC9615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상세</a:t>
            </a:r>
          </a:p>
        </p:txBody>
      </p:sp>
    </p:spTree>
    <p:extLst>
      <p:ext uri="{BB962C8B-B14F-4D97-AF65-F5344CB8AC3E}">
        <p14:creationId xmlns:p14="http://schemas.microsoft.com/office/powerpoint/2010/main" val="205044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테마1">
  <a:themeElements>
    <a:clrScheme name="自定义 25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EC3A2"/>
      </a:accent1>
      <a:accent2>
        <a:srgbClr val="7EC3A2"/>
      </a:accent2>
      <a:accent3>
        <a:srgbClr val="7EC3A2"/>
      </a:accent3>
      <a:accent4>
        <a:srgbClr val="7EC3A2"/>
      </a:accent4>
      <a:accent5>
        <a:srgbClr val="7EC3A2"/>
      </a:accent5>
      <a:accent6>
        <a:srgbClr val="7EC3A2"/>
      </a:accent6>
      <a:hlink>
        <a:srgbClr val="7EC3A2"/>
      </a:hlink>
      <a:folHlink>
        <a:srgbClr val="7EC3A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340C08C0-235B-4502-9D4A-3CCCD363F8B4}" vid="{F602E62B-B88E-4279-A6F8-0C4C65AEE4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451</TotalTime>
  <Words>143</Words>
  <Application>Microsoft Office PowerPoint</Application>
  <PresentationFormat>와이드스크린</PresentationFormat>
  <Paragraphs>44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等线</vt:lpstr>
      <vt:lpstr>等线 Light</vt:lpstr>
      <vt:lpstr>Elsie</vt:lpstr>
      <vt:lpstr>Source Han Sans SC</vt:lpstr>
      <vt:lpstr>NanumGothic</vt:lpstr>
      <vt:lpstr>맑은 고딕</vt:lpstr>
      <vt:lpstr>맑은고딕</vt:lpstr>
      <vt:lpstr>Arial</vt:lpstr>
      <vt:lpstr>Arial Rounded MT Bold</vt:lpstr>
      <vt:lpstr>테마1</vt:lpstr>
      <vt:lpstr>BBANG끗 캠페인 Project</vt:lpstr>
      <vt:lpstr>PowerPoint 프레젠테이션</vt:lpstr>
      <vt:lpstr>1. 프로젝트 개요</vt:lpstr>
      <vt:lpstr>2. 팀원 소개</vt:lpstr>
      <vt:lpstr>3. 기술 스택</vt:lpstr>
      <vt:lpstr>4. 기획 및 설계 상세</vt:lpstr>
      <vt:lpstr>Wire Frame</vt:lpstr>
      <vt:lpstr>URL MAPPING</vt:lpstr>
      <vt:lpstr>ERD 상세</vt:lpstr>
      <vt:lpstr>5. 기능 설명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상호형</dc:creator>
  <cp:lastModifiedBy>상호형</cp:lastModifiedBy>
  <cp:revision>26</cp:revision>
  <dcterms:created xsi:type="dcterms:W3CDTF">2024-02-20T01:33:22Z</dcterms:created>
  <dcterms:modified xsi:type="dcterms:W3CDTF">2024-03-18T03:20:23Z</dcterms:modified>
</cp:coreProperties>
</file>