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13360351-9225-4EEB-88D5-66215D852F50}"/>
              </a:ext>
            </a:extLst>
          </p:cNvPr>
          <p:cNvSpPr/>
          <p:nvPr userDrawn="1"/>
        </p:nvSpPr>
        <p:spPr>
          <a:xfrm>
            <a:off x="2012954" y="983643"/>
            <a:ext cx="8166091" cy="41486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E879F7B5-BCBD-44C9-A3AB-C736D1E20A78}"/>
              </a:ext>
            </a:extLst>
          </p:cNvPr>
          <p:cNvGrpSpPr/>
          <p:nvPr userDrawn="1"/>
        </p:nvGrpSpPr>
        <p:grpSpPr>
          <a:xfrm>
            <a:off x="9095354" y="3872026"/>
            <a:ext cx="1461896" cy="1628775"/>
            <a:chOff x="7539420" y="1380419"/>
            <a:chExt cx="1461896" cy="1628775"/>
          </a:xfrm>
        </p:grpSpPr>
        <p:cxnSp>
          <p:nvCxnSpPr>
            <p:cNvPr id="9" name="直接连接符 88">
              <a:extLst>
                <a:ext uri="{FF2B5EF4-FFF2-40B4-BE49-F238E27FC236}">
                  <a16:creationId xmlns:a16="http://schemas.microsoft.com/office/drawing/2014/main" id="{570D72B0-F691-41CD-8706-8276A11536B0}"/>
                </a:ext>
              </a:extLst>
            </p:cNvPr>
            <p:cNvCxnSpPr/>
            <p:nvPr/>
          </p:nvCxnSpPr>
          <p:spPr>
            <a:xfrm flipH="1">
              <a:off x="7539420" y="1789994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2">
              <a:extLst>
                <a:ext uri="{FF2B5EF4-FFF2-40B4-BE49-F238E27FC236}">
                  <a16:creationId xmlns:a16="http://schemas.microsoft.com/office/drawing/2014/main" id="{F5CDB261-63EC-4905-8EE8-8167046DC1BD}"/>
                </a:ext>
              </a:extLst>
            </p:cNvPr>
            <p:cNvCxnSpPr/>
            <p:nvPr/>
          </p:nvCxnSpPr>
          <p:spPr>
            <a:xfrm flipH="1">
              <a:off x="8230848" y="1951919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4">
              <a:extLst>
                <a:ext uri="{FF2B5EF4-FFF2-40B4-BE49-F238E27FC236}">
                  <a16:creationId xmlns:a16="http://schemas.microsoft.com/office/drawing/2014/main" id="{1FCB8772-6E49-41C4-8CC7-24C6D65C6F3D}"/>
                </a:ext>
              </a:extLst>
            </p:cNvPr>
            <p:cNvCxnSpPr/>
            <p:nvPr/>
          </p:nvCxnSpPr>
          <p:spPr>
            <a:xfrm flipH="1">
              <a:off x="7779845" y="1380419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73BACDC0-2A1E-4623-AA16-A158CFB9EA1E}"/>
              </a:ext>
            </a:extLst>
          </p:cNvPr>
          <p:cNvGrpSpPr/>
          <p:nvPr userDrawn="1"/>
        </p:nvGrpSpPr>
        <p:grpSpPr>
          <a:xfrm>
            <a:off x="1394324" y="652572"/>
            <a:ext cx="1461896" cy="1628775"/>
            <a:chOff x="3403400" y="174498"/>
            <a:chExt cx="1461896" cy="1628775"/>
          </a:xfrm>
        </p:grpSpPr>
        <p:cxnSp>
          <p:nvCxnSpPr>
            <p:cNvPr id="13" name="直接连接符 98">
              <a:extLst>
                <a:ext uri="{FF2B5EF4-FFF2-40B4-BE49-F238E27FC236}">
                  <a16:creationId xmlns:a16="http://schemas.microsoft.com/office/drawing/2014/main" id="{88D164A6-E249-41C0-841F-E11EC172E820}"/>
                </a:ext>
              </a:extLst>
            </p:cNvPr>
            <p:cNvCxnSpPr/>
            <p:nvPr/>
          </p:nvCxnSpPr>
          <p:spPr>
            <a:xfrm flipH="1">
              <a:off x="3403400" y="584073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99">
              <a:extLst>
                <a:ext uri="{FF2B5EF4-FFF2-40B4-BE49-F238E27FC236}">
                  <a16:creationId xmlns:a16="http://schemas.microsoft.com/office/drawing/2014/main" id="{F6A85608-8D5D-4346-8E1F-B8B2B073A644}"/>
                </a:ext>
              </a:extLst>
            </p:cNvPr>
            <p:cNvCxnSpPr/>
            <p:nvPr/>
          </p:nvCxnSpPr>
          <p:spPr>
            <a:xfrm flipH="1">
              <a:off x="4094828" y="745998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0">
              <a:extLst>
                <a:ext uri="{FF2B5EF4-FFF2-40B4-BE49-F238E27FC236}">
                  <a16:creationId xmlns:a16="http://schemas.microsoft.com/office/drawing/2014/main" id="{079C3100-2CE3-4C83-ACD8-2581558A6662}"/>
                </a:ext>
              </a:extLst>
            </p:cNvPr>
            <p:cNvCxnSpPr/>
            <p:nvPr/>
          </p:nvCxnSpPr>
          <p:spPr>
            <a:xfrm flipH="1">
              <a:off x="3643825" y="174498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07">
            <a:extLst>
              <a:ext uri="{FF2B5EF4-FFF2-40B4-BE49-F238E27FC236}">
                <a16:creationId xmlns:a16="http://schemas.microsoft.com/office/drawing/2014/main" id="{4D21540C-CF27-46D5-B080-EA59D4E72356}"/>
              </a:ext>
            </a:extLst>
          </p:cNvPr>
          <p:cNvGrpSpPr/>
          <p:nvPr userDrawn="1"/>
        </p:nvGrpSpPr>
        <p:grpSpPr>
          <a:xfrm>
            <a:off x="1852800" y="3818495"/>
            <a:ext cx="544945" cy="1522170"/>
            <a:chOff x="1145309" y="2615721"/>
            <a:chExt cx="544945" cy="1522170"/>
          </a:xfrm>
        </p:grpSpPr>
        <p:cxnSp>
          <p:nvCxnSpPr>
            <p:cNvPr id="17" name="直接连接符 104">
              <a:extLst>
                <a:ext uri="{FF2B5EF4-FFF2-40B4-BE49-F238E27FC236}">
                  <a16:creationId xmlns:a16="http://schemas.microsoft.com/office/drawing/2014/main" id="{1EE75182-864A-4123-B9E9-8E1AE87885A4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6">
              <a:extLst>
                <a:ext uri="{FF2B5EF4-FFF2-40B4-BE49-F238E27FC236}">
                  <a16:creationId xmlns:a16="http://schemas.microsoft.com/office/drawing/2014/main" id="{CECF531E-7CE0-4E61-A4CC-16E4F1F8439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736B2927-C391-4205-A6CB-244136B90F80}"/>
              </a:ext>
            </a:extLst>
          </p:cNvPr>
          <p:cNvGrpSpPr/>
          <p:nvPr userDrawn="1"/>
        </p:nvGrpSpPr>
        <p:grpSpPr>
          <a:xfrm rot="16200000" flipH="1">
            <a:off x="9305641" y="340684"/>
            <a:ext cx="544945" cy="1522170"/>
            <a:chOff x="1145309" y="2615721"/>
            <a:chExt cx="544945" cy="1522170"/>
          </a:xfrm>
        </p:grpSpPr>
        <p:cxnSp>
          <p:nvCxnSpPr>
            <p:cNvPr id="20" name="直接连接符 109">
              <a:extLst>
                <a:ext uri="{FF2B5EF4-FFF2-40B4-BE49-F238E27FC236}">
                  <a16:creationId xmlns:a16="http://schemas.microsoft.com/office/drawing/2014/main" id="{870F1F50-4423-49F9-8C3A-B45C5EE7BD23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10">
              <a:extLst>
                <a:ext uri="{FF2B5EF4-FFF2-40B4-BE49-F238E27FC236}">
                  <a16:creationId xmlns:a16="http://schemas.microsoft.com/office/drawing/2014/main" id="{5A21485E-05EC-4BD7-8709-F1DFBEECBE60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8">
            <a:extLst>
              <a:ext uri="{FF2B5EF4-FFF2-40B4-BE49-F238E27FC236}">
                <a16:creationId xmlns:a16="http://schemas.microsoft.com/office/drawing/2014/main" id="{F247ECC4-07A9-4BB1-9C86-D7B7B900C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5" y="3147971"/>
            <a:ext cx="4666565" cy="1934400"/>
          </a:xfrm>
          <a:prstGeom prst="rect">
            <a:avLst/>
          </a:prstGeom>
          <a:ln>
            <a:noFill/>
          </a:ln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A4E730A3-DBD5-4C14-AF1B-CC3133F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6476"/>
            <a:ext cx="12192000" cy="88563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38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R" altLang="en-US" sz="39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R" altLang="en-US" sz="32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2E2EFF59-9DE3-4C3C-B8BB-39DE230C4F0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B707-51CC-497D-8895-49688B5E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7016"/>
            <a:ext cx="12192000" cy="12191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 Rounded MT Bold" panose="020F0704030504030204" pitchFamily="34" charset="0"/>
              </a:rPr>
              <a:t>BBANG</a:t>
            </a:r>
            <a:r>
              <a:rPr lang="ko-KR" altLang="en-US" sz="4800" dirty="0"/>
              <a:t>끗 </a:t>
            </a:r>
            <a:r>
              <a:rPr lang="ko-KR" altLang="en-US" sz="4800" dirty="0" err="1"/>
              <a:t>켐페인</a:t>
            </a:r>
            <a:r>
              <a:rPr lang="ko-KR" altLang="en-US" sz="4800" dirty="0"/>
              <a:t> </a:t>
            </a:r>
            <a:r>
              <a:rPr lang="en-US" altLang="ko-KR" sz="4800" dirty="0">
                <a:latin typeface="Arial Rounded MT Bold" panose="020F0704030504030204" pitchFamily="34" charset="0"/>
              </a:rPr>
              <a:t>Project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95C2-4ADB-4466-BCD3-6BB1AE886A30}"/>
              </a:ext>
            </a:extLst>
          </p:cNvPr>
          <p:cNvSpPr txBox="1"/>
          <p:nvPr/>
        </p:nvSpPr>
        <p:spPr>
          <a:xfrm>
            <a:off x="4609054" y="151768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켐페인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소셜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63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自定义 25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C3A2"/>
      </a:accent1>
      <a:accent2>
        <a:srgbClr val="7EC3A2"/>
      </a:accent2>
      <a:accent3>
        <a:srgbClr val="7EC3A2"/>
      </a:accent3>
      <a:accent4>
        <a:srgbClr val="7EC3A2"/>
      </a:accent4>
      <a:accent5>
        <a:srgbClr val="7EC3A2"/>
      </a:accent5>
      <a:accent6>
        <a:srgbClr val="7EC3A2"/>
      </a:accent6>
      <a:hlink>
        <a:srgbClr val="7EC3A2"/>
      </a:hlink>
      <a:folHlink>
        <a:srgbClr val="7EC3A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40C08C0-235B-4502-9D4A-3CCCD363F8B4}" vid="{F602E62B-B88E-4279-A6F8-0C4C65AEE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222</TotalTime>
  <Words>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Elsie</vt:lpstr>
      <vt:lpstr>Source Han Sans SC</vt:lpstr>
      <vt:lpstr>NanumGothic</vt:lpstr>
      <vt:lpstr>맑은 고딕</vt:lpstr>
      <vt:lpstr>Arial</vt:lpstr>
      <vt:lpstr>Arial Rounded MT Bold</vt:lpstr>
      <vt:lpstr>테마1</vt:lpstr>
      <vt:lpstr>BBANG끗 켐페인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4</cp:revision>
  <dcterms:created xsi:type="dcterms:W3CDTF">2024-02-20T01:33:22Z</dcterms:created>
  <dcterms:modified xsi:type="dcterms:W3CDTF">2024-02-20T05:16:06Z</dcterms:modified>
</cp:coreProperties>
</file>