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13360351-9225-4EEB-88D5-66215D852F50}"/>
              </a:ext>
            </a:extLst>
          </p:cNvPr>
          <p:cNvSpPr/>
          <p:nvPr userDrawn="1"/>
        </p:nvSpPr>
        <p:spPr>
          <a:xfrm>
            <a:off x="2012954" y="983643"/>
            <a:ext cx="8166091" cy="41486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E879F7B5-BCBD-44C9-A3AB-C736D1E20A78}"/>
              </a:ext>
            </a:extLst>
          </p:cNvPr>
          <p:cNvGrpSpPr/>
          <p:nvPr userDrawn="1"/>
        </p:nvGrpSpPr>
        <p:grpSpPr>
          <a:xfrm>
            <a:off x="9095354" y="3872026"/>
            <a:ext cx="1461896" cy="1628775"/>
            <a:chOff x="7539420" y="1380419"/>
            <a:chExt cx="1461896" cy="1628775"/>
          </a:xfrm>
        </p:grpSpPr>
        <p:cxnSp>
          <p:nvCxnSpPr>
            <p:cNvPr id="9" name="直接连接符 88">
              <a:extLst>
                <a:ext uri="{FF2B5EF4-FFF2-40B4-BE49-F238E27FC236}">
                  <a16:creationId xmlns:a16="http://schemas.microsoft.com/office/drawing/2014/main" id="{570D72B0-F691-41CD-8706-8276A11536B0}"/>
                </a:ext>
              </a:extLst>
            </p:cNvPr>
            <p:cNvCxnSpPr/>
            <p:nvPr/>
          </p:nvCxnSpPr>
          <p:spPr>
            <a:xfrm flipH="1">
              <a:off x="7539420" y="1789994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2">
              <a:extLst>
                <a:ext uri="{FF2B5EF4-FFF2-40B4-BE49-F238E27FC236}">
                  <a16:creationId xmlns:a16="http://schemas.microsoft.com/office/drawing/2014/main" id="{F5CDB261-63EC-4905-8EE8-8167046DC1BD}"/>
                </a:ext>
              </a:extLst>
            </p:cNvPr>
            <p:cNvCxnSpPr/>
            <p:nvPr/>
          </p:nvCxnSpPr>
          <p:spPr>
            <a:xfrm flipH="1">
              <a:off x="8230848" y="1951919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4">
              <a:extLst>
                <a:ext uri="{FF2B5EF4-FFF2-40B4-BE49-F238E27FC236}">
                  <a16:creationId xmlns:a16="http://schemas.microsoft.com/office/drawing/2014/main" id="{1FCB8772-6E49-41C4-8CC7-24C6D65C6F3D}"/>
                </a:ext>
              </a:extLst>
            </p:cNvPr>
            <p:cNvCxnSpPr/>
            <p:nvPr/>
          </p:nvCxnSpPr>
          <p:spPr>
            <a:xfrm flipH="1">
              <a:off x="7779845" y="1380419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73BACDC0-2A1E-4623-AA16-A158CFB9EA1E}"/>
              </a:ext>
            </a:extLst>
          </p:cNvPr>
          <p:cNvGrpSpPr/>
          <p:nvPr userDrawn="1"/>
        </p:nvGrpSpPr>
        <p:grpSpPr>
          <a:xfrm>
            <a:off x="1394324" y="652572"/>
            <a:ext cx="1461896" cy="1628775"/>
            <a:chOff x="3403400" y="174498"/>
            <a:chExt cx="1461896" cy="1628775"/>
          </a:xfrm>
        </p:grpSpPr>
        <p:cxnSp>
          <p:nvCxnSpPr>
            <p:cNvPr id="13" name="直接连接符 98">
              <a:extLst>
                <a:ext uri="{FF2B5EF4-FFF2-40B4-BE49-F238E27FC236}">
                  <a16:creationId xmlns:a16="http://schemas.microsoft.com/office/drawing/2014/main" id="{88D164A6-E249-41C0-841F-E11EC172E820}"/>
                </a:ext>
              </a:extLst>
            </p:cNvPr>
            <p:cNvCxnSpPr/>
            <p:nvPr/>
          </p:nvCxnSpPr>
          <p:spPr>
            <a:xfrm flipH="1">
              <a:off x="3403400" y="584073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99">
              <a:extLst>
                <a:ext uri="{FF2B5EF4-FFF2-40B4-BE49-F238E27FC236}">
                  <a16:creationId xmlns:a16="http://schemas.microsoft.com/office/drawing/2014/main" id="{F6A85608-8D5D-4346-8E1F-B8B2B073A644}"/>
                </a:ext>
              </a:extLst>
            </p:cNvPr>
            <p:cNvCxnSpPr/>
            <p:nvPr/>
          </p:nvCxnSpPr>
          <p:spPr>
            <a:xfrm flipH="1">
              <a:off x="4094828" y="745998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0">
              <a:extLst>
                <a:ext uri="{FF2B5EF4-FFF2-40B4-BE49-F238E27FC236}">
                  <a16:creationId xmlns:a16="http://schemas.microsoft.com/office/drawing/2014/main" id="{079C3100-2CE3-4C83-ACD8-2581558A6662}"/>
                </a:ext>
              </a:extLst>
            </p:cNvPr>
            <p:cNvCxnSpPr/>
            <p:nvPr/>
          </p:nvCxnSpPr>
          <p:spPr>
            <a:xfrm flipH="1">
              <a:off x="3643825" y="174498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07">
            <a:extLst>
              <a:ext uri="{FF2B5EF4-FFF2-40B4-BE49-F238E27FC236}">
                <a16:creationId xmlns:a16="http://schemas.microsoft.com/office/drawing/2014/main" id="{4D21540C-CF27-46D5-B080-EA59D4E72356}"/>
              </a:ext>
            </a:extLst>
          </p:cNvPr>
          <p:cNvGrpSpPr/>
          <p:nvPr userDrawn="1"/>
        </p:nvGrpSpPr>
        <p:grpSpPr>
          <a:xfrm>
            <a:off x="1852800" y="3818495"/>
            <a:ext cx="544945" cy="1522170"/>
            <a:chOff x="1145309" y="2615721"/>
            <a:chExt cx="544945" cy="1522170"/>
          </a:xfrm>
        </p:grpSpPr>
        <p:cxnSp>
          <p:nvCxnSpPr>
            <p:cNvPr id="17" name="直接连接符 104">
              <a:extLst>
                <a:ext uri="{FF2B5EF4-FFF2-40B4-BE49-F238E27FC236}">
                  <a16:creationId xmlns:a16="http://schemas.microsoft.com/office/drawing/2014/main" id="{1EE75182-864A-4123-B9E9-8E1AE87885A4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6">
              <a:extLst>
                <a:ext uri="{FF2B5EF4-FFF2-40B4-BE49-F238E27FC236}">
                  <a16:creationId xmlns:a16="http://schemas.microsoft.com/office/drawing/2014/main" id="{CECF531E-7CE0-4E61-A4CC-16E4F1F8439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736B2927-C391-4205-A6CB-244136B90F80}"/>
              </a:ext>
            </a:extLst>
          </p:cNvPr>
          <p:cNvGrpSpPr/>
          <p:nvPr userDrawn="1"/>
        </p:nvGrpSpPr>
        <p:grpSpPr>
          <a:xfrm rot="16200000" flipH="1">
            <a:off x="9305641" y="340684"/>
            <a:ext cx="544945" cy="1522170"/>
            <a:chOff x="1145309" y="2615721"/>
            <a:chExt cx="544945" cy="1522170"/>
          </a:xfrm>
        </p:grpSpPr>
        <p:cxnSp>
          <p:nvCxnSpPr>
            <p:cNvPr id="20" name="直接连接符 109">
              <a:extLst>
                <a:ext uri="{FF2B5EF4-FFF2-40B4-BE49-F238E27FC236}">
                  <a16:creationId xmlns:a16="http://schemas.microsoft.com/office/drawing/2014/main" id="{870F1F50-4423-49F9-8C3A-B45C5EE7BD23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10">
              <a:extLst>
                <a:ext uri="{FF2B5EF4-FFF2-40B4-BE49-F238E27FC236}">
                  <a16:creationId xmlns:a16="http://schemas.microsoft.com/office/drawing/2014/main" id="{5A21485E-05EC-4BD7-8709-F1DFBEECBE60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8">
            <a:extLst>
              <a:ext uri="{FF2B5EF4-FFF2-40B4-BE49-F238E27FC236}">
                <a16:creationId xmlns:a16="http://schemas.microsoft.com/office/drawing/2014/main" id="{F247ECC4-07A9-4BB1-9C86-D7B7B900C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5" y="3147971"/>
            <a:ext cx="4666565" cy="1934400"/>
          </a:xfrm>
          <a:prstGeom prst="rect">
            <a:avLst/>
          </a:prstGeom>
          <a:ln>
            <a:noFill/>
          </a:ln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A4E730A3-DBD5-4C14-AF1B-CC3133F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6476"/>
            <a:ext cx="12192000" cy="88563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38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R" altLang="en-US" sz="39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>
            <a:extLst>
              <a:ext uri="{FF2B5EF4-FFF2-40B4-BE49-F238E27FC236}">
                <a16:creationId xmlns:a16="http://schemas.microsoft.com/office/drawing/2014/main" id="{69C685E4-6FC0-439B-B216-BE016384EA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38" y="1864884"/>
            <a:ext cx="3773288" cy="1564116"/>
          </a:xfrm>
          <a:prstGeom prst="rect">
            <a:avLst/>
          </a:prstGeom>
          <a:ln>
            <a:noFill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07929ADF-EAE7-414B-8319-22909929CDFF}"/>
              </a:ext>
            </a:extLst>
          </p:cNvPr>
          <p:cNvSpPr/>
          <p:nvPr userDrawn="1"/>
        </p:nvSpPr>
        <p:spPr>
          <a:xfrm>
            <a:off x="1701800" y="3429000"/>
            <a:ext cx="8407400" cy="3429000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689C383-A119-4309-A7C6-EC1D667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5862D40-2A3C-487A-8E1F-3DD8DA21C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5755" y="4203763"/>
            <a:ext cx="5340489" cy="1879473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R" altLang="en-US" sz="32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2E2EFF59-9DE3-4C3C-B8BB-39DE230C4F0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B707-51CC-497D-8895-49688B5E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7016"/>
            <a:ext cx="12192000" cy="12191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 Rounded MT Bold" panose="020F0704030504030204" pitchFamily="34" charset="0"/>
              </a:rPr>
              <a:t>BBANG</a:t>
            </a:r>
            <a:r>
              <a:rPr lang="ko-KR" altLang="en-US" sz="4800" dirty="0"/>
              <a:t>끗 캠페인 </a:t>
            </a:r>
            <a:r>
              <a:rPr lang="en-US" altLang="ko-KR" sz="4800" dirty="0">
                <a:latin typeface="Arial Rounded MT Bold" panose="020F0704030504030204" pitchFamily="34" charset="0"/>
              </a:rPr>
              <a:t>Project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95C2-4ADB-4466-BCD3-6BB1AE886A30}"/>
              </a:ext>
            </a:extLst>
          </p:cNvPr>
          <p:cNvSpPr txBox="1"/>
          <p:nvPr/>
        </p:nvSpPr>
        <p:spPr>
          <a:xfrm>
            <a:off x="4490432" y="151768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캠페인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63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>
            <a:extLst>
              <a:ext uri="{FF2B5EF4-FFF2-40B4-BE49-F238E27FC236}">
                <a16:creationId xmlns:a16="http://schemas.microsoft.com/office/drawing/2014/main" id="{08B61D06-E468-4982-909F-E20F8652F708}"/>
              </a:ext>
            </a:extLst>
          </p:cNvPr>
          <p:cNvSpPr/>
          <p:nvPr/>
        </p:nvSpPr>
        <p:spPr>
          <a:xfrm>
            <a:off x="0" y="0"/>
            <a:ext cx="12192000" cy="3355731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pic>
        <p:nvPicPr>
          <p:cNvPr id="5" name="图片 30">
            <a:extLst>
              <a:ext uri="{FF2B5EF4-FFF2-40B4-BE49-F238E27FC236}">
                <a16:creationId xmlns:a16="http://schemas.microsoft.com/office/drawing/2014/main" id="{E1192C8C-5472-48AA-8002-C77184D4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98" y="764459"/>
            <a:ext cx="6276576" cy="2601787"/>
          </a:xfrm>
          <a:prstGeom prst="rect">
            <a:avLst/>
          </a:prstGeom>
          <a:ln>
            <a:noFill/>
          </a:ln>
        </p:spPr>
      </p:pic>
      <p:sp>
        <p:nvSpPr>
          <p:cNvPr id="6" name="文本框 14">
            <a:extLst>
              <a:ext uri="{FF2B5EF4-FFF2-40B4-BE49-F238E27FC236}">
                <a16:creationId xmlns:a16="http://schemas.microsoft.com/office/drawing/2014/main" id="{076427A4-7D91-4BF5-AD29-CFC959231ABB}"/>
              </a:ext>
            </a:extLst>
          </p:cNvPr>
          <p:cNvSpPr txBox="1"/>
          <p:nvPr/>
        </p:nvSpPr>
        <p:spPr>
          <a:xfrm>
            <a:off x="254882" y="1354624"/>
            <a:ext cx="2368802" cy="64648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Elsie" panose="02000000000000000000" charset="0"/>
                <a:sym typeface="Source Han Sans SC"/>
              </a:rPr>
              <a:t>INDEX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7D037-D45B-4503-8AC5-E585A01371BE}"/>
              </a:ext>
            </a:extLst>
          </p:cNvPr>
          <p:cNvSpPr/>
          <p:nvPr/>
        </p:nvSpPr>
        <p:spPr>
          <a:xfrm>
            <a:off x="359834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2F9B80-62E9-4A50-9D06-44BAFFD29D98}"/>
              </a:ext>
            </a:extLst>
          </p:cNvPr>
          <p:cNvGrpSpPr/>
          <p:nvPr/>
        </p:nvGrpSpPr>
        <p:grpSpPr>
          <a:xfrm>
            <a:off x="587690" y="4324879"/>
            <a:ext cx="1671236" cy="1566021"/>
            <a:chOff x="505872" y="4136566"/>
            <a:chExt cx="1840916" cy="1725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5B493-2144-484E-818B-948FF858FD79}"/>
                </a:ext>
              </a:extLst>
            </p:cNvPr>
            <p:cNvSpPr txBox="1"/>
            <p:nvPr/>
          </p:nvSpPr>
          <p:spPr>
            <a:xfrm>
              <a:off x="1010735" y="4136566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1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3" name="文本框 31">
              <a:extLst>
                <a:ext uri="{FF2B5EF4-FFF2-40B4-BE49-F238E27FC236}">
                  <a16:creationId xmlns:a16="http://schemas.microsoft.com/office/drawing/2014/main" id="{79233BE2-EDAE-435A-9CAD-8C9B0E89555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프로젝트 개요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08AB9-FDF3-4C18-A4E2-8D045EBCBFA1}"/>
              </a:ext>
            </a:extLst>
          </p:cNvPr>
          <p:cNvSpPr/>
          <p:nvPr/>
        </p:nvSpPr>
        <p:spPr>
          <a:xfrm>
            <a:off x="26729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1A3B4C-957A-4FAB-8332-F0CCE383CE9F}"/>
              </a:ext>
            </a:extLst>
          </p:cNvPr>
          <p:cNvGrpSpPr/>
          <p:nvPr/>
        </p:nvGrpSpPr>
        <p:grpSpPr>
          <a:xfrm>
            <a:off x="2900823" y="4324879"/>
            <a:ext cx="1671236" cy="1566021"/>
            <a:chOff x="505872" y="4136566"/>
            <a:chExt cx="1840916" cy="17250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4C17B-A53C-4B24-AFF7-B2D168BC3DA3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2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文本框 31">
              <a:extLst>
                <a:ext uri="{FF2B5EF4-FFF2-40B4-BE49-F238E27FC236}">
                  <a16:creationId xmlns:a16="http://schemas.microsoft.com/office/drawing/2014/main" id="{9E98B2E1-1743-46E3-A6C3-9C1EA88A43A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팀원 소개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442B41-A24C-4C4D-81BA-A9237FA4325B}"/>
              </a:ext>
            </a:extLst>
          </p:cNvPr>
          <p:cNvSpPr/>
          <p:nvPr/>
        </p:nvSpPr>
        <p:spPr>
          <a:xfrm>
            <a:off x="4986100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684024-FE81-431C-8178-DD76A25E317E}"/>
              </a:ext>
            </a:extLst>
          </p:cNvPr>
          <p:cNvGrpSpPr/>
          <p:nvPr/>
        </p:nvGrpSpPr>
        <p:grpSpPr>
          <a:xfrm>
            <a:off x="5213956" y="4324879"/>
            <a:ext cx="1671236" cy="1566021"/>
            <a:chOff x="505872" y="4136566"/>
            <a:chExt cx="1840916" cy="17250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7586A-DB98-43BA-8F54-38D81E963131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3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4" name="文本框 31">
              <a:extLst>
                <a:ext uri="{FF2B5EF4-FFF2-40B4-BE49-F238E27FC236}">
                  <a16:creationId xmlns:a16="http://schemas.microsoft.com/office/drawing/2014/main" id="{4BE9FBE5-2722-4086-87A1-83CE0FC07099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기술 스택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99353-CD1C-43EB-962C-11226C466ABE}"/>
              </a:ext>
            </a:extLst>
          </p:cNvPr>
          <p:cNvSpPr/>
          <p:nvPr/>
        </p:nvSpPr>
        <p:spPr>
          <a:xfrm>
            <a:off x="7299233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758505-67F6-45D1-B393-F7E391CBC441}"/>
              </a:ext>
            </a:extLst>
          </p:cNvPr>
          <p:cNvGrpSpPr/>
          <p:nvPr/>
        </p:nvGrpSpPr>
        <p:grpSpPr>
          <a:xfrm>
            <a:off x="7333637" y="4324879"/>
            <a:ext cx="1998592" cy="1597841"/>
            <a:chOff x="247559" y="4136566"/>
            <a:chExt cx="2201508" cy="176007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88DD1-77A6-41E6-ADBF-293E84BE3B2C}"/>
                </a:ext>
              </a:extLst>
            </p:cNvPr>
            <p:cNvSpPr txBox="1"/>
            <p:nvPr/>
          </p:nvSpPr>
          <p:spPr>
            <a:xfrm>
              <a:off x="919058" y="4136566"/>
              <a:ext cx="858511" cy="145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4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文本框 31">
              <a:extLst>
                <a:ext uri="{FF2B5EF4-FFF2-40B4-BE49-F238E27FC236}">
                  <a16:creationId xmlns:a16="http://schemas.microsoft.com/office/drawing/2014/main" id="{9583F45B-4AF2-454E-AB03-8F4E5546A8F9}"/>
                </a:ext>
              </a:extLst>
            </p:cNvPr>
            <p:cNvSpPr txBox="1"/>
            <p:nvPr/>
          </p:nvSpPr>
          <p:spPr>
            <a:xfrm>
              <a:off x="247559" y="5459235"/>
              <a:ext cx="2201508" cy="43740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기획 및 설계 상세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04830A-84D6-4C47-99F0-329FBD9348D6}"/>
              </a:ext>
            </a:extLst>
          </p:cNvPr>
          <p:cNvSpPr/>
          <p:nvPr/>
        </p:nvSpPr>
        <p:spPr>
          <a:xfrm>
            <a:off x="96123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46CF73-5502-41C1-B5ED-65CD64E9A999}"/>
              </a:ext>
            </a:extLst>
          </p:cNvPr>
          <p:cNvGrpSpPr/>
          <p:nvPr/>
        </p:nvGrpSpPr>
        <p:grpSpPr>
          <a:xfrm>
            <a:off x="9840223" y="4324879"/>
            <a:ext cx="1671236" cy="1566021"/>
            <a:chOff x="505872" y="4136566"/>
            <a:chExt cx="1840916" cy="17250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D506A0-2C61-4E93-86EF-ECBC9A3688B8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5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4" name="文本框 31">
              <a:extLst>
                <a:ext uri="{FF2B5EF4-FFF2-40B4-BE49-F238E27FC236}">
                  <a16:creationId xmlns:a16="http://schemas.microsoft.com/office/drawing/2014/main" id="{83DFC7B4-9168-4239-8294-D76D05542FFE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기능 설명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3C1D9C0-B37B-47F0-ADBD-56E26C32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213E68-79D4-4304-872C-BDECDE425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ko-KR" altLang="en-US" dirty="0" err="1"/>
              <a:t>캠패인</a:t>
            </a:r>
            <a:r>
              <a:rPr lang="ko-KR" altLang="en-US" dirty="0"/>
              <a:t>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1640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7652-C681-4AC6-9F5A-8193B0F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15EDD-F6EA-4CC8-9FAE-531E82013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8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B56C-257F-401E-A385-03F00E5E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A310-38B1-4850-9769-DB3DD00A5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9F5E-8056-49CA-BD22-578E5C1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설계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5AB0-36B6-4078-A114-A6E091B2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Wire Frame</a:t>
            </a:r>
          </a:p>
          <a:p>
            <a:r>
              <a:rPr lang="en-US" altLang="ko-KR" dirty="0"/>
              <a:t>URL MAPPING</a:t>
            </a:r>
          </a:p>
          <a:p>
            <a:r>
              <a:rPr lang="en-US" altLang="ko-KR" dirty="0"/>
              <a:t>ERD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47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F9419-C650-4254-AB9C-3FE676C8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기능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7A7F3-F4A4-4F26-9993-8FCC40E9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自定义 25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C3A2"/>
      </a:accent1>
      <a:accent2>
        <a:srgbClr val="7EC3A2"/>
      </a:accent2>
      <a:accent3>
        <a:srgbClr val="7EC3A2"/>
      </a:accent3>
      <a:accent4>
        <a:srgbClr val="7EC3A2"/>
      </a:accent4>
      <a:accent5>
        <a:srgbClr val="7EC3A2"/>
      </a:accent5>
      <a:accent6>
        <a:srgbClr val="7EC3A2"/>
      </a:accent6>
      <a:hlink>
        <a:srgbClr val="7EC3A2"/>
      </a:hlink>
      <a:folHlink>
        <a:srgbClr val="7EC3A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40C08C0-235B-4502-9D4A-3CCCD363F8B4}" vid="{F602E62B-B88E-4279-A6F8-0C4C65AEE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327</TotalTime>
  <Words>61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Elsie</vt:lpstr>
      <vt:lpstr>Source Han Sans SC</vt:lpstr>
      <vt:lpstr>NanumGothic</vt:lpstr>
      <vt:lpstr>맑은 고딕</vt:lpstr>
      <vt:lpstr>Arial</vt:lpstr>
      <vt:lpstr>Arial Rounded MT Bold</vt:lpstr>
      <vt:lpstr>테마1</vt:lpstr>
      <vt:lpstr>BBANG끗 캠페인 Project</vt:lpstr>
      <vt:lpstr>PowerPoint 프레젠테이션</vt:lpstr>
      <vt:lpstr>1. 프로젝트 개요</vt:lpstr>
      <vt:lpstr>2. 팀원 소개</vt:lpstr>
      <vt:lpstr>3. 기술 스택</vt:lpstr>
      <vt:lpstr>4. 기획 및 설계 상세</vt:lpstr>
      <vt:lpstr>5. 기능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15</cp:revision>
  <dcterms:created xsi:type="dcterms:W3CDTF">2024-02-20T01:33:22Z</dcterms:created>
  <dcterms:modified xsi:type="dcterms:W3CDTF">2024-02-22T02:28:47Z</dcterms:modified>
</cp:coreProperties>
</file>