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>
            <a:extLst>
              <a:ext uri="{FF2B5EF4-FFF2-40B4-BE49-F238E27FC236}">
                <a16:creationId xmlns:a16="http://schemas.microsoft.com/office/drawing/2014/main" id="{13360351-9225-4EEB-88D5-66215D852F50}"/>
              </a:ext>
            </a:extLst>
          </p:cNvPr>
          <p:cNvSpPr/>
          <p:nvPr userDrawn="1"/>
        </p:nvSpPr>
        <p:spPr>
          <a:xfrm>
            <a:off x="2012954" y="983643"/>
            <a:ext cx="8166091" cy="41486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E879F7B5-BCBD-44C9-A3AB-C736D1E20A78}"/>
              </a:ext>
            </a:extLst>
          </p:cNvPr>
          <p:cNvGrpSpPr/>
          <p:nvPr userDrawn="1"/>
        </p:nvGrpSpPr>
        <p:grpSpPr>
          <a:xfrm>
            <a:off x="9095354" y="3872026"/>
            <a:ext cx="1461896" cy="1628775"/>
            <a:chOff x="7539420" y="1380419"/>
            <a:chExt cx="1461896" cy="1628775"/>
          </a:xfrm>
        </p:grpSpPr>
        <p:cxnSp>
          <p:nvCxnSpPr>
            <p:cNvPr id="9" name="直接连接符 88">
              <a:extLst>
                <a:ext uri="{FF2B5EF4-FFF2-40B4-BE49-F238E27FC236}">
                  <a16:creationId xmlns:a16="http://schemas.microsoft.com/office/drawing/2014/main" id="{570D72B0-F691-41CD-8706-8276A11536B0}"/>
                </a:ext>
              </a:extLst>
            </p:cNvPr>
            <p:cNvCxnSpPr/>
            <p:nvPr/>
          </p:nvCxnSpPr>
          <p:spPr>
            <a:xfrm flipH="1">
              <a:off x="7539420" y="1789994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2">
              <a:extLst>
                <a:ext uri="{FF2B5EF4-FFF2-40B4-BE49-F238E27FC236}">
                  <a16:creationId xmlns:a16="http://schemas.microsoft.com/office/drawing/2014/main" id="{F5CDB261-63EC-4905-8EE8-8167046DC1BD}"/>
                </a:ext>
              </a:extLst>
            </p:cNvPr>
            <p:cNvCxnSpPr/>
            <p:nvPr/>
          </p:nvCxnSpPr>
          <p:spPr>
            <a:xfrm flipH="1">
              <a:off x="8230848" y="1951919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4">
              <a:extLst>
                <a:ext uri="{FF2B5EF4-FFF2-40B4-BE49-F238E27FC236}">
                  <a16:creationId xmlns:a16="http://schemas.microsoft.com/office/drawing/2014/main" id="{1FCB8772-6E49-41C4-8CC7-24C6D65C6F3D}"/>
                </a:ext>
              </a:extLst>
            </p:cNvPr>
            <p:cNvCxnSpPr/>
            <p:nvPr/>
          </p:nvCxnSpPr>
          <p:spPr>
            <a:xfrm flipH="1">
              <a:off x="7779845" y="1380419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73BACDC0-2A1E-4623-AA16-A158CFB9EA1E}"/>
              </a:ext>
            </a:extLst>
          </p:cNvPr>
          <p:cNvGrpSpPr/>
          <p:nvPr userDrawn="1"/>
        </p:nvGrpSpPr>
        <p:grpSpPr>
          <a:xfrm>
            <a:off x="1394324" y="652572"/>
            <a:ext cx="1461896" cy="1628775"/>
            <a:chOff x="3403400" y="174498"/>
            <a:chExt cx="1461896" cy="1628775"/>
          </a:xfrm>
        </p:grpSpPr>
        <p:cxnSp>
          <p:nvCxnSpPr>
            <p:cNvPr id="13" name="直接连接符 98">
              <a:extLst>
                <a:ext uri="{FF2B5EF4-FFF2-40B4-BE49-F238E27FC236}">
                  <a16:creationId xmlns:a16="http://schemas.microsoft.com/office/drawing/2014/main" id="{88D164A6-E249-41C0-841F-E11EC172E820}"/>
                </a:ext>
              </a:extLst>
            </p:cNvPr>
            <p:cNvCxnSpPr/>
            <p:nvPr/>
          </p:nvCxnSpPr>
          <p:spPr>
            <a:xfrm flipH="1">
              <a:off x="3403400" y="584073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99">
              <a:extLst>
                <a:ext uri="{FF2B5EF4-FFF2-40B4-BE49-F238E27FC236}">
                  <a16:creationId xmlns:a16="http://schemas.microsoft.com/office/drawing/2014/main" id="{F6A85608-8D5D-4346-8E1F-B8B2B073A644}"/>
                </a:ext>
              </a:extLst>
            </p:cNvPr>
            <p:cNvCxnSpPr/>
            <p:nvPr/>
          </p:nvCxnSpPr>
          <p:spPr>
            <a:xfrm flipH="1">
              <a:off x="4094828" y="745998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0">
              <a:extLst>
                <a:ext uri="{FF2B5EF4-FFF2-40B4-BE49-F238E27FC236}">
                  <a16:creationId xmlns:a16="http://schemas.microsoft.com/office/drawing/2014/main" id="{079C3100-2CE3-4C83-ACD8-2581558A6662}"/>
                </a:ext>
              </a:extLst>
            </p:cNvPr>
            <p:cNvCxnSpPr/>
            <p:nvPr/>
          </p:nvCxnSpPr>
          <p:spPr>
            <a:xfrm flipH="1">
              <a:off x="3643825" y="174498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07">
            <a:extLst>
              <a:ext uri="{FF2B5EF4-FFF2-40B4-BE49-F238E27FC236}">
                <a16:creationId xmlns:a16="http://schemas.microsoft.com/office/drawing/2014/main" id="{4D21540C-CF27-46D5-B080-EA59D4E72356}"/>
              </a:ext>
            </a:extLst>
          </p:cNvPr>
          <p:cNvGrpSpPr/>
          <p:nvPr userDrawn="1"/>
        </p:nvGrpSpPr>
        <p:grpSpPr>
          <a:xfrm>
            <a:off x="1852800" y="3818495"/>
            <a:ext cx="544945" cy="1522170"/>
            <a:chOff x="1145309" y="2615721"/>
            <a:chExt cx="544945" cy="1522170"/>
          </a:xfrm>
        </p:grpSpPr>
        <p:cxnSp>
          <p:nvCxnSpPr>
            <p:cNvPr id="17" name="直接连接符 104">
              <a:extLst>
                <a:ext uri="{FF2B5EF4-FFF2-40B4-BE49-F238E27FC236}">
                  <a16:creationId xmlns:a16="http://schemas.microsoft.com/office/drawing/2014/main" id="{1EE75182-864A-4123-B9E9-8E1AE87885A4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6">
              <a:extLst>
                <a:ext uri="{FF2B5EF4-FFF2-40B4-BE49-F238E27FC236}">
                  <a16:creationId xmlns:a16="http://schemas.microsoft.com/office/drawing/2014/main" id="{CECF531E-7CE0-4E61-A4CC-16E4F1F8439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08">
            <a:extLst>
              <a:ext uri="{FF2B5EF4-FFF2-40B4-BE49-F238E27FC236}">
                <a16:creationId xmlns:a16="http://schemas.microsoft.com/office/drawing/2014/main" id="{736B2927-C391-4205-A6CB-244136B90F80}"/>
              </a:ext>
            </a:extLst>
          </p:cNvPr>
          <p:cNvGrpSpPr/>
          <p:nvPr userDrawn="1"/>
        </p:nvGrpSpPr>
        <p:grpSpPr>
          <a:xfrm rot="16200000" flipH="1">
            <a:off x="9305641" y="340684"/>
            <a:ext cx="544945" cy="1522170"/>
            <a:chOff x="1145309" y="2615721"/>
            <a:chExt cx="544945" cy="1522170"/>
          </a:xfrm>
        </p:grpSpPr>
        <p:cxnSp>
          <p:nvCxnSpPr>
            <p:cNvPr id="20" name="直接连接符 109">
              <a:extLst>
                <a:ext uri="{FF2B5EF4-FFF2-40B4-BE49-F238E27FC236}">
                  <a16:creationId xmlns:a16="http://schemas.microsoft.com/office/drawing/2014/main" id="{870F1F50-4423-49F9-8C3A-B45C5EE7BD23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10">
              <a:extLst>
                <a:ext uri="{FF2B5EF4-FFF2-40B4-BE49-F238E27FC236}">
                  <a16:creationId xmlns:a16="http://schemas.microsoft.com/office/drawing/2014/main" id="{5A21485E-05EC-4BD7-8709-F1DFBEECBE60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8">
            <a:extLst>
              <a:ext uri="{FF2B5EF4-FFF2-40B4-BE49-F238E27FC236}">
                <a16:creationId xmlns:a16="http://schemas.microsoft.com/office/drawing/2014/main" id="{F247ECC4-07A9-4BB1-9C86-D7B7B900C4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25" y="3147971"/>
            <a:ext cx="4666565" cy="1934400"/>
          </a:xfrm>
          <a:prstGeom prst="rect">
            <a:avLst/>
          </a:prstGeom>
          <a:ln>
            <a:noFill/>
          </a:ln>
        </p:spPr>
      </p:pic>
      <p:sp>
        <p:nvSpPr>
          <p:cNvPr id="23" name="제목 22">
            <a:extLst>
              <a:ext uri="{FF2B5EF4-FFF2-40B4-BE49-F238E27FC236}">
                <a16:creationId xmlns:a16="http://schemas.microsoft.com/office/drawing/2014/main" id="{A4E730A3-DBD5-4C14-AF1B-CC3133F6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6476"/>
            <a:ext cx="12192000" cy="885630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38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2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R" altLang="en-US" sz="39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>
            <a:extLst>
              <a:ext uri="{FF2B5EF4-FFF2-40B4-BE49-F238E27FC236}">
                <a16:creationId xmlns:a16="http://schemas.microsoft.com/office/drawing/2014/main" id="{69C685E4-6FC0-439B-B216-BE016384EA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38" y="1864884"/>
            <a:ext cx="3773288" cy="1564116"/>
          </a:xfrm>
          <a:prstGeom prst="rect">
            <a:avLst/>
          </a:prstGeom>
          <a:ln>
            <a:noFill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07929ADF-EAE7-414B-8319-22909929CDFF}"/>
              </a:ext>
            </a:extLst>
          </p:cNvPr>
          <p:cNvSpPr/>
          <p:nvPr userDrawn="1"/>
        </p:nvSpPr>
        <p:spPr>
          <a:xfrm>
            <a:off x="1701800" y="3429000"/>
            <a:ext cx="8407400" cy="3429000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8689C383-A119-4309-A7C6-EC1D667D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ctr"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5862D40-2A3C-487A-8E1F-3DD8DA21C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5755" y="4203763"/>
            <a:ext cx="5340489" cy="1879473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5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CDB31-2446-4A16-AD55-6F451128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" y="253756"/>
            <a:ext cx="4566138" cy="426183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75A6B-D4D9-465D-8C8B-9A563BBE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1D453C-F6DB-46A0-982B-7F1E924D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4274E-F2A9-4195-8339-B05E1ADF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R" altLang="en-US" sz="32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FB707-51CC-497D-8895-49688B5E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7016"/>
            <a:ext cx="12192000" cy="121919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rial Rounded MT Bold" panose="020F0704030504030204" pitchFamily="34" charset="0"/>
              </a:rPr>
              <a:t>BBANG</a:t>
            </a:r>
            <a:r>
              <a:rPr lang="ko-KR" altLang="en-US" sz="4800" dirty="0"/>
              <a:t>끗 캠페인 </a:t>
            </a:r>
            <a:r>
              <a:rPr lang="en-US" altLang="ko-KR" sz="4800" dirty="0">
                <a:latin typeface="Arial Rounded MT Bold" panose="020F0704030504030204" pitchFamily="34" charset="0"/>
              </a:rPr>
              <a:t>Project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95C2-4ADB-4466-BCD3-6BB1AE886A30}"/>
              </a:ext>
            </a:extLst>
          </p:cNvPr>
          <p:cNvSpPr txBox="1"/>
          <p:nvPr/>
        </p:nvSpPr>
        <p:spPr>
          <a:xfrm>
            <a:off x="4490432" y="151768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캠페인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63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F9419-C650-4254-AB9C-3FE676C8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기능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7A7F3-F4A4-4F26-9993-8FCC40E9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8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708F93-0D70-411C-B14C-B9914BAC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id="{4316F368-5EF4-4148-80A6-62ED050A53E3}"/>
              </a:ext>
            </a:extLst>
          </p:cNvPr>
          <p:cNvGrpSpPr/>
          <p:nvPr/>
        </p:nvGrpSpPr>
        <p:grpSpPr>
          <a:xfrm>
            <a:off x="2380735" y="2137508"/>
            <a:ext cx="1728787" cy="1728693"/>
            <a:chOff x="1011953" y="1914525"/>
            <a:chExt cx="1728787" cy="1728787"/>
          </a:xfrm>
        </p:grpSpPr>
        <p:sp>
          <p:nvSpPr>
            <p:cNvPr id="6" name="椭圆 43">
              <a:extLst>
                <a:ext uri="{FF2B5EF4-FFF2-40B4-BE49-F238E27FC236}">
                  <a16:creationId xmlns:a16="http://schemas.microsoft.com/office/drawing/2014/main" id="{3A7E1C5D-6701-464C-86E3-12048FAE4140}"/>
                </a:ext>
              </a:extLst>
            </p:cNvPr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735">
                <a:solidFill>
                  <a:prstClr val="white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7" name="Freeform 101">
              <a:extLst>
                <a:ext uri="{FF2B5EF4-FFF2-40B4-BE49-F238E27FC236}">
                  <a16:creationId xmlns:a16="http://schemas.microsoft.com/office/drawing/2014/main" id="{A411D2F6-234E-40F2-BF48-650C7CDF7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8" name="组合 45">
            <a:extLst>
              <a:ext uri="{FF2B5EF4-FFF2-40B4-BE49-F238E27FC236}">
                <a16:creationId xmlns:a16="http://schemas.microsoft.com/office/drawing/2014/main" id="{67D3601E-1FB0-4F56-A74B-C269D657184D}"/>
              </a:ext>
            </a:extLst>
          </p:cNvPr>
          <p:cNvGrpSpPr/>
          <p:nvPr/>
        </p:nvGrpSpPr>
        <p:grpSpPr>
          <a:xfrm>
            <a:off x="7643693" y="2123199"/>
            <a:ext cx="1728787" cy="1728693"/>
            <a:chOff x="6269753" y="1914525"/>
            <a:chExt cx="1728787" cy="1728787"/>
          </a:xfrm>
        </p:grpSpPr>
        <p:sp>
          <p:nvSpPr>
            <p:cNvPr id="9" name="椭圆 46">
              <a:extLst>
                <a:ext uri="{FF2B5EF4-FFF2-40B4-BE49-F238E27FC236}">
                  <a16:creationId xmlns:a16="http://schemas.microsoft.com/office/drawing/2014/main" id="{AA5941D8-32EE-418B-9C3C-9B806D6B3075}"/>
                </a:ext>
              </a:extLst>
            </p:cNvPr>
            <p:cNvSpPr/>
            <p:nvPr/>
          </p:nvSpPr>
          <p:spPr>
            <a:xfrm>
              <a:off x="6269753" y="1914525"/>
              <a:ext cx="1728787" cy="1728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735">
                <a:solidFill>
                  <a:prstClr val="white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10" name="Freeform 139">
              <a:extLst>
                <a:ext uri="{FF2B5EF4-FFF2-40B4-BE49-F238E27FC236}">
                  <a16:creationId xmlns:a16="http://schemas.microsoft.com/office/drawing/2014/main" id="{E5676B0D-0D49-4955-8489-FB7A2CA23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050" y="2493018"/>
              <a:ext cx="800192" cy="571800"/>
            </a:xfrm>
            <a:custGeom>
              <a:avLst/>
              <a:gdLst>
                <a:gd name="T0" fmla="*/ 2147483646 w 206"/>
                <a:gd name="T1" fmla="*/ 1724879433 h 147"/>
                <a:gd name="T2" fmla="*/ 2147483646 w 206"/>
                <a:gd name="T3" fmla="*/ 242089229 h 147"/>
                <a:gd name="T4" fmla="*/ 2147483646 w 206"/>
                <a:gd name="T5" fmla="*/ 0 h 147"/>
                <a:gd name="T6" fmla="*/ 482842068 w 206"/>
                <a:gd name="T7" fmla="*/ 0 h 147"/>
                <a:gd name="T8" fmla="*/ 241421034 w 206"/>
                <a:gd name="T9" fmla="*/ 242089229 h 147"/>
                <a:gd name="T10" fmla="*/ 241421034 w 206"/>
                <a:gd name="T11" fmla="*/ 1724879433 h 147"/>
                <a:gd name="T12" fmla="*/ 0 w 206"/>
                <a:gd name="T13" fmla="*/ 1724879433 h 147"/>
                <a:gd name="T14" fmla="*/ 0 w 206"/>
                <a:gd name="T15" fmla="*/ 1997227384 h 147"/>
                <a:gd name="T16" fmla="*/ 241421034 w 206"/>
                <a:gd name="T17" fmla="*/ 2147483646 h 147"/>
                <a:gd name="T18" fmla="*/ 2147483646 w 206"/>
                <a:gd name="T19" fmla="*/ 2147483646 h 147"/>
                <a:gd name="T20" fmla="*/ 2147483646 w 206"/>
                <a:gd name="T21" fmla="*/ 1997227384 h 147"/>
                <a:gd name="T22" fmla="*/ 2147483646 w 206"/>
                <a:gd name="T23" fmla="*/ 1724879433 h 147"/>
                <a:gd name="T24" fmla="*/ 2147483646 w 206"/>
                <a:gd name="T25" fmla="*/ 1724879433 h 147"/>
                <a:gd name="T26" fmla="*/ 362129609 w 206"/>
                <a:gd name="T27" fmla="*/ 242089229 h 147"/>
                <a:gd name="T28" fmla="*/ 482842068 w 206"/>
                <a:gd name="T29" fmla="*/ 121042669 h 147"/>
                <a:gd name="T30" fmla="*/ 2147483646 w 206"/>
                <a:gd name="T31" fmla="*/ 121042669 h 147"/>
                <a:gd name="T32" fmla="*/ 2147483646 w 206"/>
                <a:gd name="T33" fmla="*/ 242089229 h 147"/>
                <a:gd name="T34" fmla="*/ 2147483646 w 206"/>
                <a:gd name="T35" fmla="*/ 1724879433 h 147"/>
                <a:gd name="T36" fmla="*/ 362129609 w 206"/>
                <a:gd name="T37" fmla="*/ 1724879433 h 147"/>
                <a:gd name="T38" fmla="*/ 362129609 w 206"/>
                <a:gd name="T39" fmla="*/ 242089229 h 147"/>
                <a:gd name="T40" fmla="*/ 2147483646 w 206"/>
                <a:gd name="T41" fmla="*/ 1997227384 h 147"/>
                <a:gd name="T42" fmla="*/ 2147483646 w 206"/>
                <a:gd name="T43" fmla="*/ 2103142637 h 147"/>
                <a:gd name="T44" fmla="*/ 241421034 w 206"/>
                <a:gd name="T45" fmla="*/ 2103142637 h 147"/>
                <a:gd name="T46" fmla="*/ 120708575 w 206"/>
                <a:gd name="T47" fmla="*/ 1997227384 h 147"/>
                <a:gd name="T48" fmla="*/ 120708575 w 206"/>
                <a:gd name="T49" fmla="*/ 1845922102 h 147"/>
                <a:gd name="T50" fmla="*/ 241421034 w 206"/>
                <a:gd name="T51" fmla="*/ 1845922102 h 147"/>
                <a:gd name="T52" fmla="*/ 995858366 w 206"/>
                <a:gd name="T53" fmla="*/ 1845922102 h 147"/>
                <a:gd name="T54" fmla="*/ 1131657941 w 206"/>
                <a:gd name="T55" fmla="*/ 1936706049 h 147"/>
                <a:gd name="T56" fmla="*/ 1991716732 w 206"/>
                <a:gd name="T57" fmla="*/ 1936706049 h 147"/>
                <a:gd name="T58" fmla="*/ 2127516307 w 206"/>
                <a:gd name="T59" fmla="*/ 1845922102 h 147"/>
                <a:gd name="T60" fmla="*/ 2147483646 w 206"/>
                <a:gd name="T61" fmla="*/ 1845922102 h 147"/>
                <a:gd name="T62" fmla="*/ 2147483646 w 206"/>
                <a:gd name="T63" fmla="*/ 1845922102 h 147"/>
                <a:gd name="T64" fmla="*/ 2147483646 w 206"/>
                <a:gd name="T65" fmla="*/ 19972273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6" h="147">
                  <a:moveTo>
                    <a:pt x="191" y="114"/>
                  </a:moveTo>
                  <a:cubicBezTo>
                    <a:pt x="191" y="16"/>
                    <a:pt x="191" y="16"/>
                    <a:pt x="191" y="16"/>
                  </a:cubicBezTo>
                  <a:cubicBezTo>
                    <a:pt x="191" y="8"/>
                    <a:pt x="184" y="0"/>
                    <a:pt x="17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8"/>
                    <a:pt x="16" y="16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0"/>
                    <a:pt x="7" y="147"/>
                    <a:pt x="16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9" y="147"/>
                    <a:pt x="206" y="140"/>
                    <a:pt x="206" y="132"/>
                  </a:cubicBezTo>
                  <a:cubicBezTo>
                    <a:pt x="206" y="114"/>
                    <a:pt x="206" y="114"/>
                    <a:pt x="206" y="114"/>
                  </a:cubicBezTo>
                  <a:lnTo>
                    <a:pt x="191" y="114"/>
                  </a:lnTo>
                  <a:close/>
                  <a:moveTo>
                    <a:pt x="24" y="16"/>
                  </a:moveTo>
                  <a:cubicBezTo>
                    <a:pt x="24" y="12"/>
                    <a:pt x="27" y="8"/>
                    <a:pt x="3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8"/>
                    <a:pt x="183" y="12"/>
                    <a:pt x="183" y="16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24" y="114"/>
                    <a:pt x="24" y="114"/>
                    <a:pt x="24" y="114"/>
                  </a:cubicBezTo>
                  <a:lnTo>
                    <a:pt x="24" y="16"/>
                  </a:lnTo>
                  <a:close/>
                  <a:moveTo>
                    <a:pt x="198" y="132"/>
                  </a:moveTo>
                  <a:cubicBezTo>
                    <a:pt x="198" y="136"/>
                    <a:pt x="195" y="139"/>
                    <a:pt x="191" y="139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1" y="139"/>
                    <a:pt x="8" y="136"/>
                    <a:pt x="8" y="13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7" y="126"/>
                    <a:pt x="71" y="128"/>
                    <a:pt x="75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6" y="128"/>
                    <a:pt x="140" y="126"/>
                    <a:pt x="14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8" y="122"/>
                    <a:pt x="198" y="122"/>
                    <a:pt x="198" y="122"/>
                  </a:cubicBezTo>
                  <a:lnTo>
                    <a:pt x="19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11" name="组合 51">
            <a:extLst>
              <a:ext uri="{FF2B5EF4-FFF2-40B4-BE49-F238E27FC236}">
                <a16:creationId xmlns:a16="http://schemas.microsoft.com/office/drawing/2014/main" id="{2488AEA6-5840-49C6-A568-DF110D34BA1F}"/>
              </a:ext>
            </a:extLst>
          </p:cNvPr>
          <p:cNvGrpSpPr/>
          <p:nvPr/>
        </p:nvGrpSpPr>
        <p:grpSpPr>
          <a:xfrm>
            <a:off x="5014793" y="2123199"/>
            <a:ext cx="1728787" cy="1728693"/>
            <a:chOff x="3640853" y="1914525"/>
            <a:chExt cx="1728787" cy="1728787"/>
          </a:xfrm>
        </p:grpSpPr>
        <p:sp>
          <p:nvSpPr>
            <p:cNvPr id="12" name="椭圆 52">
              <a:extLst>
                <a:ext uri="{FF2B5EF4-FFF2-40B4-BE49-F238E27FC236}">
                  <a16:creationId xmlns:a16="http://schemas.microsoft.com/office/drawing/2014/main" id="{6AE00D0E-FE6C-4796-8DB1-D5A61FEFA96B}"/>
                </a:ext>
              </a:extLst>
            </p:cNvPr>
            <p:cNvSpPr/>
            <p:nvPr/>
          </p:nvSpPr>
          <p:spPr>
            <a:xfrm>
              <a:off x="3640853" y="1914525"/>
              <a:ext cx="1728787" cy="1728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735">
                <a:solidFill>
                  <a:prstClr val="white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13" name="Freeform 133">
              <a:extLst>
                <a:ext uri="{FF2B5EF4-FFF2-40B4-BE49-F238E27FC236}">
                  <a16:creationId xmlns:a16="http://schemas.microsoft.com/office/drawing/2014/main" id="{59138E55-C8B9-4540-A220-C326E4CC6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2754" y="2386427"/>
              <a:ext cx="784984" cy="784982"/>
            </a:xfrm>
            <a:custGeom>
              <a:avLst/>
              <a:gdLst>
                <a:gd name="T0" fmla="*/ 0 w 80"/>
                <a:gd name="T1" fmla="*/ 2147483646 h 80"/>
                <a:gd name="T2" fmla="*/ 2147483646 w 80"/>
                <a:gd name="T3" fmla="*/ 2147483646 h 80"/>
                <a:gd name="T4" fmla="*/ 2147483646 w 80"/>
                <a:gd name="T5" fmla="*/ 2147483646 h 80"/>
                <a:gd name="T6" fmla="*/ 2147483646 w 80"/>
                <a:gd name="T7" fmla="*/ 2147483646 h 80"/>
                <a:gd name="T8" fmla="*/ 2147483646 w 80"/>
                <a:gd name="T9" fmla="*/ 2147483646 h 80"/>
                <a:gd name="T10" fmla="*/ 1733058238 w 80"/>
                <a:gd name="T11" fmla="*/ 2147483646 h 80"/>
                <a:gd name="T12" fmla="*/ 770245925 w 80"/>
                <a:gd name="T13" fmla="*/ 2147483646 h 80"/>
                <a:gd name="T14" fmla="*/ 2147483646 w 80"/>
                <a:gd name="T15" fmla="*/ 1829331865 h 80"/>
                <a:gd name="T16" fmla="*/ 2147483646 w 80"/>
                <a:gd name="T17" fmla="*/ 288843939 h 80"/>
                <a:gd name="T18" fmla="*/ 2147483646 w 80"/>
                <a:gd name="T19" fmla="*/ 1829331865 h 80"/>
                <a:gd name="T20" fmla="*/ 2147483646 w 80"/>
                <a:gd name="T21" fmla="*/ 2147483646 h 80"/>
                <a:gd name="T22" fmla="*/ 2147483646 w 80"/>
                <a:gd name="T23" fmla="*/ 2118175804 h 80"/>
                <a:gd name="T24" fmla="*/ 2147483646 w 80"/>
                <a:gd name="T25" fmla="*/ 1829331865 h 80"/>
                <a:gd name="T26" fmla="*/ 2147483646 w 80"/>
                <a:gd name="T27" fmla="*/ 288843939 h 80"/>
                <a:gd name="T28" fmla="*/ 2147483646 w 80"/>
                <a:gd name="T29" fmla="*/ 1829331865 h 80"/>
                <a:gd name="T30" fmla="*/ 2147483646 w 80"/>
                <a:gd name="T31" fmla="*/ 2147483646 h 80"/>
                <a:gd name="T32" fmla="*/ 2147483646 w 80"/>
                <a:gd name="T33" fmla="*/ 2118175804 h 80"/>
                <a:gd name="T34" fmla="*/ 1733058238 w 80"/>
                <a:gd name="T35" fmla="*/ 2147483646 h 80"/>
                <a:gd name="T36" fmla="*/ 770245925 w 80"/>
                <a:gd name="T37" fmla="*/ 2118175804 h 80"/>
                <a:gd name="T38" fmla="*/ 1733058238 w 80"/>
                <a:gd name="T39" fmla="*/ 2147483646 h 80"/>
                <a:gd name="T40" fmla="*/ 2147483646 w 80"/>
                <a:gd name="T41" fmla="*/ 2147483646 h 80"/>
                <a:gd name="T42" fmla="*/ 2147483646 w 80"/>
                <a:gd name="T43" fmla="*/ 2147483646 h 80"/>
                <a:gd name="T44" fmla="*/ 2147483646 w 80"/>
                <a:gd name="T45" fmla="*/ 2147483646 h 80"/>
                <a:gd name="T46" fmla="*/ 2147483646 w 80"/>
                <a:gd name="T47" fmla="*/ 2147483646 h 80"/>
                <a:gd name="T48" fmla="*/ 2147483646 w 80"/>
                <a:gd name="T49" fmla="*/ 2147483646 h 80"/>
                <a:gd name="T50" fmla="*/ 2147483646 w 80"/>
                <a:gd name="T51" fmla="*/ 2147483646 h 80"/>
                <a:gd name="T52" fmla="*/ 2147483646 w 80"/>
                <a:gd name="T53" fmla="*/ 2147483646 h 80"/>
                <a:gd name="T54" fmla="*/ 2147483646 w 80"/>
                <a:gd name="T55" fmla="*/ 2147483646 h 80"/>
                <a:gd name="T56" fmla="*/ 2147483646 w 80"/>
                <a:gd name="T57" fmla="*/ 2147483646 h 80"/>
                <a:gd name="T58" fmla="*/ 2147483646 w 80"/>
                <a:gd name="T59" fmla="*/ 2147483646 h 80"/>
                <a:gd name="T60" fmla="*/ 2147483646 w 80"/>
                <a:gd name="T61" fmla="*/ 2147483646 h 80"/>
                <a:gd name="T62" fmla="*/ 2147483646 w 80"/>
                <a:gd name="T63" fmla="*/ 2118175804 h 80"/>
                <a:gd name="T64" fmla="*/ 2147483646 w 80"/>
                <a:gd name="T65" fmla="*/ 2147483646 h 80"/>
                <a:gd name="T66" fmla="*/ 2147483646 w 80"/>
                <a:gd name="T67" fmla="*/ 1829331865 h 80"/>
                <a:gd name="T68" fmla="*/ 2147483646 w 80"/>
                <a:gd name="T69" fmla="*/ 1251653799 h 80"/>
                <a:gd name="T70" fmla="*/ 1347935276 w 80"/>
                <a:gd name="T71" fmla="*/ 1251653799 h 80"/>
                <a:gd name="T72" fmla="*/ 2118191013 w 80"/>
                <a:gd name="T73" fmla="*/ 1829331865 h 80"/>
                <a:gd name="T74" fmla="*/ 1347935276 w 80"/>
                <a:gd name="T75" fmla="*/ 1251653799 h 80"/>
                <a:gd name="T76" fmla="*/ 2118191013 w 80"/>
                <a:gd name="T77" fmla="*/ 2147483646 h 80"/>
                <a:gd name="T78" fmla="*/ 1347935276 w 80"/>
                <a:gd name="T79" fmla="*/ 2147483646 h 80"/>
                <a:gd name="T80" fmla="*/ 2147483646 w 80"/>
                <a:gd name="T81" fmla="*/ 2147483646 h 80"/>
                <a:gd name="T82" fmla="*/ 2147483646 w 80"/>
                <a:gd name="T83" fmla="*/ 2147483646 h 80"/>
                <a:gd name="T84" fmla="*/ 2147483646 w 80"/>
                <a:gd name="T85" fmla="*/ 2147483646 h 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sp>
        <p:nvSpPr>
          <p:cNvPr id="14" name="右箭头 54">
            <a:extLst>
              <a:ext uri="{FF2B5EF4-FFF2-40B4-BE49-F238E27FC236}">
                <a16:creationId xmlns:a16="http://schemas.microsoft.com/office/drawing/2014/main" id="{11E4DCB5-5867-4D31-B9D5-1CC7F96F39B9}"/>
              </a:ext>
            </a:extLst>
          </p:cNvPr>
          <p:cNvSpPr/>
          <p:nvPr/>
        </p:nvSpPr>
        <p:spPr>
          <a:xfrm>
            <a:off x="4305180" y="2794668"/>
            <a:ext cx="520700" cy="385743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15" name="右箭头 55">
            <a:extLst>
              <a:ext uri="{FF2B5EF4-FFF2-40B4-BE49-F238E27FC236}">
                <a16:creationId xmlns:a16="http://schemas.microsoft.com/office/drawing/2014/main" id="{A804E159-83F3-4DCD-9E21-07FF5B6B9AFE}"/>
              </a:ext>
            </a:extLst>
          </p:cNvPr>
          <p:cNvSpPr/>
          <p:nvPr/>
        </p:nvSpPr>
        <p:spPr>
          <a:xfrm>
            <a:off x="6934080" y="2794668"/>
            <a:ext cx="520700" cy="385743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42E58E4C-424B-4047-8079-8F1770F52E19}"/>
              </a:ext>
            </a:extLst>
          </p:cNvPr>
          <p:cNvGrpSpPr/>
          <p:nvPr/>
        </p:nvGrpSpPr>
        <p:grpSpPr>
          <a:xfrm>
            <a:off x="2223969" y="3961417"/>
            <a:ext cx="2341843" cy="975971"/>
            <a:chOff x="940651" y="3609990"/>
            <a:chExt cx="1989370" cy="976082"/>
          </a:xfrm>
        </p:grpSpPr>
        <p:sp>
          <p:nvSpPr>
            <p:cNvPr id="17" name="文本框 19">
              <a:extLst>
                <a:ext uri="{FF2B5EF4-FFF2-40B4-BE49-F238E27FC236}">
                  <a16:creationId xmlns:a16="http://schemas.microsoft.com/office/drawing/2014/main" id="{A826B160-0173-4A59-80A2-BF49C24B8B55}"/>
                </a:ext>
              </a:extLst>
            </p:cNvPr>
            <p:cNvSpPr txBox="1"/>
            <p:nvPr/>
          </p:nvSpPr>
          <p:spPr>
            <a:xfrm>
              <a:off x="1484358" y="3609990"/>
              <a:ext cx="901949" cy="400248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685165">
                <a:defRPr/>
              </a:pPr>
              <a:r>
                <a:rPr lang="ko-KO" altLang="ko-KO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키워드1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18" name="矩形 59">
              <a:extLst>
                <a:ext uri="{FF2B5EF4-FFF2-40B4-BE49-F238E27FC236}">
                  <a16:creationId xmlns:a16="http://schemas.microsoft.com/office/drawing/2014/main" id="{592D2196-BE52-4C73-BEE3-3337015C1822}"/>
                </a:ext>
              </a:extLst>
            </p:cNvPr>
            <p:cNvSpPr/>
            <p:nvPr/>
          </p:nvSpPr>
          <p:spPr>
            <a:xfrm>
              <a:off x="940651" y="4067853"/>
              <a:ext cx="1989370" cy="51821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649605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필요한 경우 여기에서 세부 사항을 설명할 수 있습니다.</a:t>
              </a:r>
              <a:endParaRPr lang="zh-CN" altLang="en-US" sz="1465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19" name="组合 60">
            <a:extLst>
              <a:ext uri="{FF2B5EF4-FFF2-40B4-BE49-F238E27FC236}">
                <a16:creationId xmlns:a16="http://schemas.microsoft.com/office/drawing/2014/main" id="{984FF0F2-ABE3-42E4-A3DF-1B3459764359}"/>
              </a:ext>
            </a:extLst>
          </p:cNvPr>
          <p:cNvGrpSpPr/>
          <p:nvPr/>
        </p:nvGrpSpPr>
        <p:grpSpPr>
          <a:xfrm>
            <a:off x="4884617" y="3961417"/>
            <a:ext cx="2341843" cy="975971"/>
            <a:chOff x="3510560" y="3609990"/>
            <a:chExt cx="1989370" cy="976082"/>
          </a:xfrm>
        </p:grpSpPr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BDE43104-1B52-4C7B-8333-0909841E7CC7}"/>
                </a:ext>
              </a:extLst>
            </p:cNvPr>
            <p:cNvSpPr txBox="1"/>
            <p:nvPr/>
          </p:nvSpPr>
          <p:spPr>
            <a:xfrm>
              <a:off x="4054268" y="3609990"/>
              <a:ext cx="901949" cy="400248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685165">
                <a:defRPr/>
              </a:pPr>
              <a:r>
                <a:rPr lang="ko-KO" altLang="ko-KO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키워드2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21" name="矩形 62">
              <a:extLst>
                <a:ext uri="{FF2B5EF4-FFF2-40B4-BE49-F238E27FC236}">
                  <a16:creationId xmlns:a16="http://schemas.microsoft.com/office/drawing/2014/main" id="{1FAD842C-774E-4F69-B6B3-96A78CD25B70}"/>
                </a:ext>
              </a:extLst>
            </p:cNvPr>
            <p:cNvSpPr/>
            <p:nvPr/>
          </p:nvSpPr>
          <p:spPr>
            <a:xfrm>
              <a:off x="3510560" y="4067853"/>
              <a:ext cx="1989370" cy="51821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649605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필요한 경우 여기에서 세부 사항을 설명할 수 있습니다.</a:t>
              </a:r>
              <a:endParaRPr lang="zh-CN" altLang="en-US" sz="1465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22" name="组合 63">
            <a:extLst>
              <a:ext uri="{FF2B5EF4-FFF2-40B4-BE49-F238E27FC236}">
                <a16:creationId xmlns:a16="http://schemas.microsoft.com/office/drawing/2014/main" id="{AD622E93-E518-44A0-82D6-93C9589C7C03}"/>
              </a:ext>
            </a:extLst>
          </p:cNvPr>
          <p:cNvGrpSpPr/>
          <p:nvPr/>
        </p:nvGrpSpPr>
        <p:grpSpPr>
          <a:xfrm>
            <a:off x="7508360" y="3975726"/>
            <a:ext cx="2341843" cy="975971"/>
            <a:chOff x="6139463" y="3609990"/>
            <a:chExt cx="1989370" cy="976082"/>
          </a:xfrm>
        </p:grpSpPr>
        <p:sp>
          <p:nvSpPr>
            <p:cNvPr id="23" name="文本框 21">
              <a:extLst>
                <a:ext uri="{FF2B5EF4-FFF2-40B4-BE49-F238E27FC236}">
                  <a16:creationId xmlns:a16="http://schemas.microsoft.com/office/drawing/2014/main" id="{ACB83D28-7530-4746-9A91-CE16540A3937}"/>
                </a:ext>
              </a:extLst>
            </p:cNvPr>
            <p:cNvSpPr txBox="1"/>
            <p:nvPr/>
          </p:nvSpPr>
          <p:spPr>
            <a:xfrm>
              <a:off x="6683170" y="3609990"/>
              <a:ext cx="901949" cy="400248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685165">
                <a:defRPr/>
              </a:pPr>
              <a:r>
                <a:rPr lang="ko-KO" altLang="ko-KO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키워드3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24" name="矩形 65">
              <a:extLst>
                <a:ext uri="{FF2B5EF4-FFF2-40B4-BE49-F238E27FC236}">
                  <a16:creationId xmlns:a16="http://schemas.microsoft.com/office/drawing/2014/main" id="{DA92498A-1F7B-4B1E-AD4C-BF1CCA04A8AB}"/>
                </a:ext>
              </a:extLst>
            </p:cNvPr>
            <p:cNvSpPr/>
            <p:nvPr/>
          </p:nvSpPr>
          <p:spPr>
            <a:xfrm>
              <a:off x="6139463" y="4067853"/>
              <a:ext cx="1989370" cy="51821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649605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필요한 경우 여기에서 세부 사항을 설명할 수 있습니다.</a:t>
              </a:r>
              <a:endParaRPr lang="zh-CN" altLang="en-US" sz="1465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sp>
        <p:nvSpPr>
          <p:cNvPr id="25" name="椭圆 69">
            <a:extLst>
              <a:ext uri="{FF2B5EF4-FFF2-40B4-BE49-F238E27FC236}">
                <a16:creationId xmlns:a16="http://schemas.microsoft.com/office/drawing/2014/main" id="{249AAC50-8B21-4392-8A12-2609792CA84D}"/>
              </a:ext>
            </a:extLst>
          </p:cNvPr>
          <p:cNvSpPr/>
          <p:nvPr/>
        </p:nvSpPr>
        <p:spPr>
          <a:xfrm>
            <a:off x="2317632" y="2164466"/>
            <a:ext cx="231775" cy="233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6" name="椭圆 70">
            <a:extLst>
              <a:ext uri="{FF2B5EF4-FFF2-40B4-BE49-F238E27FC236}">
                <a16:creationId xmlns:a16="http://schemas.microsoft.com/office/drawing/2014/main" id="{B9D41A6D-543D-438E-A4C3-E110693B42C6}"/>
              </a:ext>
            </a:extLst>
          </p:cNvPr>
          <p:cNvSpPr/>
          <p:nvPr/>
        </p:nvSpPr>
        <p:spPr>
          <a:xfrm>
            <a:off x="1979103" y="2924863"/>
            <a:ext cx="153988" cy="1539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9B01AC25-E830-4FE1-ACF9-1AD8BD7A7169}"/>
              </a:ext>
            </a:extLst>
          </p:cNvPr>
          <p:cNvSpPr/>
          <p:nvPr/>
        </p:nvSpPr>
        <p:spPr>
          <a:xfrm>
            <a:off x="4038485" y="3588378"/>
            <a:ext cx="153988" cy="1555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8" name="椭圆 72">
            <a:extLst>
              <a:ext uri="{FF2B5EF4-FFF2-40B4-BE49-F238E27FC236}">
                <a16:creationId xmlns:a16="http://schemas.microsoft.com/office/drawing/2014/main" id="{0421AF05-31EF-48B1-837F-0A0E255B15C4}"/>
              </a:ext>
            </a:extLst>
          </p:cNvPr>
          <p:cNvSpPr/>
          <p:nvPr/>
        </p:nvSpPr>
        <p:spPr>
          <a:xfrm>
            <a:off x="5217993" y="2164466"/>
            <a:ext cx="231775" cy="233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9" name="椭圆 73">
            <a:extLst>
              <a:ext uri="{FF2B5EF4-FFF2-40B4-BE49-F238E27FC236}">
                <a16:creationId xmlns:a16="http://schemas.microsoft.com/office/drawing/2014/main" id="{A5B97F92-5647-420F-8F44-F33516C1F2F2}"/>
              </a:ext>
            </a:extLst>
          </p:cNvPr>
          <p:cNvSpPr/>
          <p:nvPr/>
        </p:nvSpPr>
        <p:spPr>
          <a:xfrm>
            <a:off x="6826136" y="3459796"/>
            <a:ext cx="104775" cy="104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0" name="椭圆 74">
            <a:extLst>
              <a:ext uri="{FF2B5EF4-FFF2-40B4-BE49-F238E27FC236}">
                <a16:creationId xmlns:a16="http://schemas.microsoft.com/office/drawing/2014/main" id="{BC773A00-B50E-4AF8-82AE-7FE242BA0AE6}"/>
              </a:ext>
            </a:extLst>
          </p:cNvPr>
          <p:cNvSpPr/>
          <p:nvPr/>
        </p:nvSpPr>
        <p:spPr>
          <a:xfrm>
            <a:off x="6589593" y="3588378"/>
            <a:ext cx="153987" cy="1555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1" name="椭圆 75">
            <a:extLst>
              <a:ext uri="{FF2B5EF4-FFF2-40B4-BE49-F238E27FC236}">
                <a16:creationId xmlns:a16="http://schemas.microsoft.com/office/drawing/2014/main" id="{CF1AAECC-B22C-4DD2-A7C9-E3CDE747BC77}"/>
              </a:ext>
            </a:extLst>
          </p:cNvPr>
          <p:cNvSpPr/>
          <p:nvPr/>
        </p:nvSpPr>
        <p:spPr>
          <a:xfrm rot="10800000">
            <a:off x="9016878" y="3543928"/>
            <a:ext cx="231775" cy="233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2" name="椭圆 76">
            <a:extLst>
              <a:ext uri="{FF2B5EF4-FFF2-40B4-BE49-F238E27FC236}">
                <a16:creationId xmlns:a16="http://schemas.microsoft.com/office/drawing/2014/main" id="{70D4533D-D3F8-4E8D-9F4A-E2C1E2B66C52}"/>
              </a:ext>
            </a:extLst>
          </p:cNvPr>
          <p:cNvSpPr/>
          <p:nvPr/>
        </p:nvSpPr>
        <p:spPr>
          <a:xfrm rot="10800000">
            <a:off x="7535749" y="2377183"/>
            <a:ext cx="104775" cy="104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3" name="椭圆 77">
            <a:extLst>
              <a:ext uri="{FF2B5EF4-FFF2-40B4-BE49-F238E27FC236}">
                <a16:creationId xmlns:a16="http://schemas.microsoft.com/office/drawing/2014/main" id="{C151988F-9675-453B-85CA-DE5A44A0FEAE}"/>
              </a:ext>
            </a:extLst>
          </p:cNvPr>
          <p:cNvSpPr/>
          <p:nvPr/>
        </p:nvSpPr>
        <p:spPr>
          <a:xfrm rot="10800000">
            <a:off x="9372486" y="3397887"/>
            <a:ext cx="155575" cy="1539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</p:spTree>
    <p:extLst>
      <p:ext uri="{BB962C8B-B14F-4D97-AF65-F5344CB8AC3E}">
        <p14:creationId xmlns:p14="http://schemas.microsoft.com/office/powerpoint/2010/main" val="16059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5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9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>
            <a:extLst>
              <a:ext uri="{FF2B5EF4-FFF2-40B4-BE49-F238E27FC236}">
                <a16:creationId xmlns:a16="http://schemas.microsoft.com/office/drawing/2014/main" id="{08B61D06-E468-4982-909F-E20F8652F708}"/>
              </a:ext>
            </a:extLst>
          </p:cNvPr>
          <p:cNvSpPr/>
          <p:nvPr/>
        </p:nvSpPr>
        <p:spPr>
          <a:xfrm>
            <a:off x="0" y="0"/>
            <a:ext cx="12192000" cy="3355731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pic>
        <p:nvPicPr>
          <p:cNvPr id="5" name="图片 30">
            <a:extLst>
              <a:ext uri="{FF2B5EF4-FFF2-40B4-BE49-F238E27FC236}">
                <a16:creationId xmlns:a16="http://schemas.microsoft.com/office/drawing/2014/main" id="{E1192C8C-5472-48AA-8002-C77184D4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98" y="764459"/>
            <a:ext cx="6276576" cy="2601787"/>
          </a:xfrm>
          <a:prstGeom prst="rect">
            <a:avLst/>
          </a:prstGeom>
          <a:ln>
            <a:noFill/>
          </a:ln>
        </p:spPr>
      </p:pic>
      <p:sp>
        <p:nvSpPr>
          <p:cNvPr id="6" name="文本框 14">
            <a:extLst>
              <a:ext uri="{FF2B5EF4-FFF2-40B4-BE49-F238E27FC236}">
                <a16:creationId xmlns:a16="http://schemas.microsoft.com/office/drawing/2014/main" id="{076427A4-7D91-4BF5-AD29-CFC959231ABB}"/>
              </a:ext>
            </a:extLst>
          </p:cNvPr>
          <p:cNvSpPr txBox="1"/>
          <p:nvPr/>
        </p:nvSpPr>
        <p:spPr>
          <a:xfrm>
            <a:off x="254882" y="1354624"/>
            <a:ext cx="2368802" cy="64648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Elsie" panose="02000000000000000000" charset="0"/>
                <a:sym typeface="Source Han Sans SC"/>
              </a:rPr>
              <a:t>INDEX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47D037-D45B-4503-8AC5-E585A01371BE}"/>
              </a:ext>
            </a:extLst>
          </p:cNvPr>
          <p:cNvSpPr/>
          <p:nvPr/>
        </p:nvSpPr>
        <p:spPr>
          <a:xfrm>
            <a:off x="359834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2F9B80-62E9-4A50-9D06-44BAFFD29D98}"/>
              </a:ext>
            </a:extLst>
          </p:cNvPr>
          <p:cNvGrpSpPr/>
          <p:nvPr/>
        </p:nvGrpSpPr>
        <p:grpSpPr>
          <a:xfrm>
            <a:off x="587690" y="4324879"/>
            <a:ext cx="1671236" cy="1566021"/>
            <a:chOff x="505872" y="4136566"/>
            <a:chExt cx="1840916" cy="17250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5B493-2144-484E-818B-948FF858FD79}"/>
                </a:ext>
              </a:extLst>
            </p:cNvPr>
            <p:cNvSpPr txBox="1"/>
            <p:nvPr/>
          </p:nvSpPr>
          <p:spPr>
            <a:xfrm>
              <a:off x="1010735" y="4136566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1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3" name="文本框 31">
              <a:extLst>
                <a:ext uri="{FF2B5EF4-FFF2-40B4-BE49-F238E27FC236}">
                  <a16:creationId xmlns:a16="http://schemas.microsoft.com/office/drawing/2014/main" id="{79233BE2-EDAE-435A-9CAD-8C9B0E89555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프로젝트 개요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08AB9-FDF3-4C18-A4E2-8D045EBCBFA1}"/>
              </a:ext>
            </a:extLst>
          </p:cNvPr>
          <p:cNvSpPr/>
          <p:nvPr/>
        </p:nvSpPr>
        <p:spPr>
          <a:xfrm>
            <a:off x="26729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1A3B4C-957A-4FAB-8332-F0CCE383CE9F}"/>
              </a:ext>
            </a:extLst>
          </p:cNvPr>
          <p:cNvGrpSpPr/>
          <p:nvPr/>
        </p:nvGrpSpPr>
        <p:grpSpPr>
          <a:xfrm>
            <a:off x="2900823" y="4324879"/>
            <a:ext cx="1671236" cy="1566021"/>
            <a:chOff x="505872" y="4136566"/>
            <a:chExt cx="1840916" cy="17250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24C17B-A53C-4B24-AFF7-B2D168BC3DA3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2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9" name="文本框 31">
              <a:extLst>
                <a:ext uri="{FF2B5EF4-FFF2-40B4-BE49-F238E27FC236}">
                  <a16:creationId xmlns:a16="http://schemas.microsoft.com/office/drawing/2014/main" id="{9E98B2E1-1743-46E3-A6C3-9C1EA88A43A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팀원 소개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442B41-A24C-4C4D-81BA-A9237FA4325B}"/>
              </a:ext>
            </a:extLst>
          </p:cNvPr>
          <p:cNvSpPr/>
          <p:nvPr/>
        </p:nvSpPr>
        <p:spPr>
          <a:xfrm>
            <a:off x="4986100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684024-FE81-431C-8178-DD76A25E317E}"/>
              </a:ext>
            </a:extLst>
          </p:cNvPr>
          <p:cNvGrpSpPr/>
          <p:nvPr/>
        </p:nvGrpSpPr>
        <p:grpSpPr>
          <a:xfrm>
            <a:off x="5213956" y="4324879"/>
            <a:ext cx="1671236" cy="1566021"/>
            <a:chOff x="505872" y="4136566"/>
            <a:chExt cx="1840916" cy="17250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7586A-DB98-43BA-8F54-38D81E963131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3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4" name="文本框 31">
              <a:extLst>
                <a:ext uri="{FF2B5EF4-FFF2-40B4-BE49-F238E27FC236}">
                  <a16:creationId xmlns:a16="http://schemas.microsoft.com/office/drawing/2014/main" id="{4BE9FBE5-2722-4086-87A1-83CE0FC07099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기술 스택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99353-CD1C-43EB-962C-11226C466ABE}"/>
              </a:ext>
            </a:extLst>
          </p:cNvPr>
          <p:cNvSpPr/>
          <p:nvPr/>
        </p:nvSpPr>
        <p:spPr>
          <a:xfrm>
            <a:off x="7299233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758505-67F6-45D1-B393-F7E391CBC441}"/>
              </a:ext>
            </a:extLst>
          </p:cNvPr>
          <p:cNvGrpSpPr/>
          <p:nvPr/>
        </p:nvGrpSpPr>
        <p:grpSpPr>
          <a:xfrm>
            <a:off x="7333637" y="4324879"/>
            <a:ext cx="1998592" cy="1597841"/>
            <a:chOff x="247559" y="4136566"/>
            <a:chExt cx="2201508" cy="176007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88DD1-77A6-41E6-ADBF-293E84BE3B2C}"/>
                </a:ext>
              </a:extLst>
            </p:cNvPr>
            <p:cNvSpPr txBox="1"/>
            <p:nvPr/>
          </p:nvSpPr>
          <p:spPr>
            <a:xfrm>
              <a:off x="919058" y="4136566"/>
              <a:ext cx="858511" cy="1457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4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文本框 31">
              <a:extLst>
                <a:ext uri="{FF2B5EF4-FFF2-40B4-BE49-F238E27FC236}">
                  <a16:creationId xmlns:a16="http://schemas.microsoft.com/office/drawing/2014/main" id="{9583F45B-4AF2-454E-AB03-8F4E5546A8F9}"/>
                </a:ext>
              </a:extLst>
            </p:cNvPr>
            <p:cNvSpPr txBox="1"/>
            <p:nvPr/>
          </p:nvSpPr>
          <p:spPr>
            <a:xfrm>
              <a:off x="247559" y="5459235"/>
              <a:ext cx="2201508" cy="43740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기획 및 설계 상세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04830A-84D6-4C47-99F0-329FBD9348D6}"/>
              </a:ext>
            </a:extLst>
          </p:cNvPr>
          <p:cNvSpPr/>
          <p:nvPr/>
        </p:nvSpPr>
        <p:spPr>
          <a:xfrm>
            <a:off x="96123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46CF73-5502-41C1-B5ED-65CD64E9A999}"/>
              </a:ext>
            </a:extLst>
          </p:cNvPr>
          <p:cNvGrpSpPr/>
          <p:nvPr/>
        </p:nvGrpSpPr>
        <p:grpSpPr>
          <a:xfrm>
            <a:off x="9840223" y="4324879"/>
            <a:ext cx="1671236" cy="1566021"/>
            <a:chOff x="505872" y="4136566"/>
            <a:chExt cx="1840916" cy="172502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D506A0-2C61-4E93-86EF-ECBC9A3688B8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5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4" name="文本框 31">
              <a:extLst>
                <a:ext uri="{FF2B5EF4-FFF2-40B4-BE49-F238E27FC236}">
                  <a16:creationId xmlns:a16="http://schemas.microsoft.com/office/drawing/2014/main" id="{83DFC7B4-9168-4239-8294-D76D05542FFE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기능 설명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8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3C1D9C0-B37B-47F0-ADBD-56E26C32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213E68-79D4-4304-872C-BDECDE425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ko-KR" altLang="en-US" dirty="0" err="1"/>
              <a:t>캠패인</a:t>
            </a:r>
            <a:r>
              <a:rPr lang="ko-KR" altLang="en-US" dirty="0"/>
              <a:t>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1640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F7652-C681-4AC6-9F5A-8193B0F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팀원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15EDD-F6EA-4CC8-9FAE-531E82013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8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B56C-257F-401E-A385-03F00E5E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기술 스택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FA310-38B1-4850-9769-DB3DD00A5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69F5E-8056-49CA-BD22-578E5C19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설계 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15AB0-36B6-4078-A114-A6E091B2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Wire Frame</a:t>
            </a:r>
          </a:p>
          <a:p>
            <a:r>
              <a:rPr lang="en-US" altLang="ko-KR" dirty="0"/>
              <a:t>URL MAPPING</a:t>
            </a:r>
          </a:p>
          <a:p>
            <a:r>
              <a:rPr lang="en-US" altLang="ko-KR" dirty="0"/>
              <a:t>ERD </a:t>
            </a:r>
            <a:r>
              <a:rPr lang="ko-KR" altLang="en-US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475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59D981-36C2-4A38-A29E-527C9127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고딕"/>
              </a:rPr>
              <a:t>Wire Frame</a:t>
            </a:r>
            <a:endParaRPr lang="ko-KR" altLang="en-US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54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516BA3D-65EF-44BB-B499-887399C4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고딕"/>
              </a:rPr>
              <a:t>URL MAPPING</a:t>
            </a:r>
            <a:endParaRPr lang="ko-KR" altLang="en-US" dirty="0">
              <a:latin typeface="맑은고딕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E3CD143-CDCE-4517-99C3-0977DAF7AC73}"/>
              </a:ext>
            </a:extLst>
          </p:cNvPr>
          <p:cNvGrpSpPr/>
          <p:nvPr/>
        </p:nvGrpSpPr>
        <p:grpSpPr>
          <a:xfrm>
            <a:off x="956077" y="1629200"/>
            <a:ext cx="9872961" cy="4234559"/>
            <a:chOff x="956077" y="1629200"/>
            <a:chExt cx="9872961" cy="4234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7A0BE-6310-49CD-A46D-E7F6E5CFC94F}"/>
                </a:ext>
              </a:extLst>
            </p:cNvPr>
            <p:cNvSpPr txBox="1"/>
            <p:nvPr/>
          </p:nvSpPr>
          <p:spPr>
            <a:xfrm>
              <a:off x="4209802" y="1629200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/Login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2DCC07-DA2A-40CE-A719-E2910C12A50A}"/>
                </a:ext>
              </a:extLst>
            </p:cNvPr>
            <p:cNvSpPr txBox="1"/>
            <p:nvPr/>
          </p:nvSpPr>
          <p:spPr>
            <a:xfrm>
              <a:off x="4209802" y="2045304"/>
              <a:ext cx="1888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/Register/personal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0D13A-B35F-45F6-8BE2-470733F6AC91}"/>
                </a:ext>
              </a:extLst>
            </p:cNvPr>
            <p:cNvSpPr txBox="1"/>
            <p:nvPr/>
          </p:nvSpPr>
          <p:spPr>
            <a:xfrm>
              <a:off x="4209802" y="2312909"/>
              <a:ext cx="19911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/Register/corporate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9F23EE-DF3F-47D8-99ED-E1D6D3CF745A}"/>
                </a:ext>
              </a:extLst>
            </p:cNvPr>
            <p:cNvSpPr txBox="1"/>
            <p:nvPr/>
          </p:nvSpPr>
          <p:spPr>
            <a:xfrm>
              <a:off x="4209802" y="2580514"/>
              <a:ext cx="1650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/Register/group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C47CE4-DF82-4746-81FC-72EE5DEAD0A7}"/>
                </a:ext>
              </a:extLst>
            </p:cNvPr>
            <p:cNvSpPr txBox="1"/>
            <p:nvPr/>
          </p:nvSpPr>
          <p:spPr>
            <a:xfrm>
              <a:off x="4209802" y="3392078"/>
              <a:ext cx="117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53F7AD-0F4E-4368-A448-DCA724A03C30}"/>
                </a:ext>
              </a:extLst>
            </p:cNvPr>
            <p:cNvSpPr txBox="1"/>
            <p:nvPr/>
          </p:nvSpPr>
          <p:spPr>
            <a:xfrm>
              <a:off x="6110244" y="3741196"/>
              <a:ext cx="2071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/campaign/detail/:id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9284C-9088-4771-898F-EC7E1973ED44}"/>
                </a:ext>
              </a:extLst>
            </p:cNvPr>
            <p:cNvSpPr txBox="1"/>
            <p:nvPr/>
          </p:nvSpPr>
          <p:spPr>
            <a:xfrm>
              <a:off x="8829836" y="4080934"/>
              <a:ext cx="1999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/campaign/form/:id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08C900-732D-4F4E-910C-0ADB2DFC4EBA}"/>
                </a:ext>
              </a:extLst>
            </p:cNvPr>
            <p:cNvSpPr txBox="1"/>
            <p:nvPr/>
          </p:nvSpPr>
          <p:spPr>
            <a:xfrm>
              <a:off x="4209802" y="4765326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</a:t>
              </a:r>
              <a:r>
                <a:rPr lang="en-US" altLang="ko-KR" sz="1600" dirty="0" err="1">
                  <a:latin typeface="+mj-ea"/>
                  <a:ea typeface="+mj-ea"/>
                </a:rPr>
                <a:t>carbonFootprint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23F1BE-BF83-4367-B0E7-0569C233B856}"/>
                </a:ext>
              </a:extLst>
            </p:cNvPr>
            <p:cNvSpPr txBox="1"/>
            <p:nvPr/>
          </p:nvSpPr>
          <p:spPr>
            <a:xfrm>
              <a:off x="4209802" y="5525205"/>
              <a:ext cx="101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</a:t>
              </a:r>
              <a:r>
                <a:rPr lang="en-US" altLang="ko-KR" sz="1600" dirty="0" err="1">
                  <a:latin typeface="+mj-ea"/>
                  <a:ea typeface="+mj-ea"/>
                </a:rPr>
                <a:t>mypage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F40F83-AECF-45B2-92C0-935F136EF338}"/>
                </a:ext>
              </a:extLst>
            </p:cNvPr>
            <p:cNvSpPr txBox="1"/>
            <p:nvPr/>
          </p:nvSpPr>
          <p:spPr>
            <a:xfrm>
              <a:off x="8829836" y="3741196"/>
              <a:ext cx="1913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/campaign/edit/:id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C6FE9-B917-4C83-BEA2-83A6AA9849D0}"/>
                </a:ext>
              </a:extLst>
            </p:cNvPr>
            <p:cNvSpPr txBox="1"/>
            <p:nvPr/>
          </p:nvSpPr>
          <p:spPr>
            <a:xfrm>
              <a:off x="6110244" y="3392078"/>
              <a:ext cx="1709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/campaign/write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5883CC8-0EF3-4B71-9B57-EAD4E50449E6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383841" y="3561355"/>
              <a:ext cx="726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D31084D-A330-4F64-9CE7-873EC34CC32D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8181965" y="3910473"/>
              <a:ext cx="647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F66F7A8D-095F-4A32-A29F-980F54C68D2B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8181965" y="3910473"/>
              <a:ext cx="647871" cy="3397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7CADFF96-2C94-4080-92A7-09C15B6CFB2E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383841" y="3561355"/>
              <a:ext cx="726403" cy="3491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제목 3">
              <a:extLst>
                <a:ext uri="{FF2B5EF4-FFF2-40B4-BE49-F238E27FC236}">
                  <a16:creationId xmlns:a16="http://schemas.microsoft.com/office/drawing/2014/main" id="{4623F2E3-3140-491F-8ECB-72E28F541FAF}"/>
                </a:ext>
              </a:extLst>
            </p:cNvPr>
            <p:cNvSpPr txBox="1">
              <a:spLocks/>
            </p:cNvSpPr>
            <p:nvPr/>
          </p:nvSpPr>
          <p:spPr>
            <a:xfrm>
              <a:off x="956077" y="3105841"/>
              <a:ext cx="1068266" cy="4261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0000"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latin typeface="맑은고딕"/>
                </a:rPr>
                <a:t>User</a:t>
              </a:r>
              <a:endParaRPr lang="ko-KR" altLang="en-US" dirty="0">
                <a:latin typeface="맑은고딕"/>
              </a:endParaRP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93FF7BC4-9688-4DDD-A11C-6ABC2388D688}"/>
                </a:ext>
              </a:extLst>
            </p:cNvPr>
            <p:cNvCxnSpPr>
              <a:stCxn id="31" idx="3"/>
              <a:endCxn id="5" idx="1"/>
            </p:cNvCxnSpPr>
            <p:nvPr/>
          </p:nvCxnSpPr>
          <p:spPr>
            <a:xfrm flipV="1">
              <a:off x="2024343" y="1798477"/>
              <a:ext cx="2185459" cy="15204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CA935610-13BF-41B9-A054-3149B832C10A}"/>
                </a:ext>
              </a:extLst>
            </p:cNvPr>
            <p:cNvCxnSpPr>
              <a:stCxn id="31" idx="3"/>
              <a:endCxn id="7" idx="1"/>
            </p:cNvCxnSpPr>
            <p:nvPr/>
          </p:nvCxnSpPr>
          <p:spPr>
            <a:xfrm flipV="1">
              <a:off x="2024343" y="2214581"/>
              <a:ext cx="2185459" cy="11043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39D719D6-758A-4451-98CA-071B81041D69}"/>
                </a:ext>
              </a:extLst>
            </p:cNvPr>
            <p:cNvCxnSpPr>
              <a:stCxn id="31" idx="3"/>
              <a:endCxn id="8" idx="1"/>
            </p:cNvCxnSpPr>
            <p:nvPr/>
          </p:nvCxnSpPr>
          <p:spPr>
            <a:xfrm flipV="1">
              <a:off x="2024343" y="2482186"/>
              <a:ext cx="2185459" cy="836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74D0E8DE-1EFC-4E2F-9F48-01B0F4D1C8C1}"/>
                </a:ext>
              </a:extLst>
            </p:cNvPr>
            <p:cNvCxnSpPr>
              <a:stCxn id="31" idx="3"/>
              <a:endCxn id="9" idx="1"/>
            </p:cNvCxnSpPr>
            <p:nvPr/>
          </p:nvCxnSpPr>
          <p:spPr>
            <a:xfrm flipV="1">
              <a:off x="2024343" y="2749791"/>
              <a:ext cx="2185459" cy="5691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DACDF71B-AF9A-42C9-A984-7ED6882D0A2C}"/>
                </a:ext>
              </a:extLst>
            </p:cNvPr>
            <p:cNvCxnSpPr>
              <a:stCxn id="31" idx="3"/>
              <a:endCxn id="10" idx="1"/>
            </p:cNvCxnSpPr>
            <p:nvPr/>
          </p:nvCxnSpPr>
          <p:spPr>
            <a:xfrm>
              <a:off x="2024343" y="3318933"/>
              <a:ext cx="2185459" cy="2424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4FC27D49-5AE9-480A-9882-DA13029FD690}"/>
                </a:ext>
              </a:extLst>
            </p:cNvPr>
            <p:cNvCxnSpPr>
              <a:stCxn id="31" idx="3"/>
              <a:endCxn id="13" idx="1"/>
            </p:cNvCxnSpPr>
            <p:nvPr/>
          </p:nvCxnSpPr>
          <p:spPr>
            <a:xfrm>
              <a:off x="2024343" y="3318933"/>
              <a:ext cx="2185459" cy="16156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98DCC09A-2B9D-471C-A907-2E8B3B3B0535}"/>
                </a:ext>
              </a:extLst>
            </p:cNvPr>
            <p:cNvCxnSpPr>
              <a:stCxn id="31" idx="3"/>
              <a:endCxn id="14" idx="1"/>
            </p:cNvCxnSpPr>
            <p:nvPr/>
          </p:nvCxnSpPr>
          <p:spPr>
            <a:xfrm>
              <a:off x="2024343" y="3318933"/>
              <a:ext cx="2185459" cy="23755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AE9C74-9157-4721-ACFE-E1519DD4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36" y="914401"/>
            <a:ext cx="9997928" cy="502919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B81C2B2-0169-4F6A-B59A-B9CC961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</a:t>
            </a:r>
          </a:p>
        </p:txBody>
      </p:sp>
    </p:spTree>
    <p:extLst>
      <p:ext uri="{BB962C8B-B14F-4D97-AF65-F5344CB8AC3E}">
        <p14:creationId xmlns:p14="http://schemas.microsoft.com/office/powerpoint/2010/main" val="20504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테마1">
  <a:themeElements>
    <a:clrScheme name="自定义 25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C3A2"/>
      </a:accent1>
      <a:accent2>
        <a:srgbClr val="7EC3A2"/>
      </a:accent2>
      <a:accent3>
        <a:srgbClr val="7EC3A2"/>
      </a:accent3>
      <a:accent4>
        <a:srgbClr val="7EC3A2"/>
      </a:accent4>
      <a:accent5>
        <a:srgbClr val="7EC3A2"/>
      </a:accent5>
      <a:accent6>
        <a:srgbClr val="7EC3A2"/>
      </a:accent6>
      <a:hlink>
        <a:srgbClr val="7EC3A2"/>
      </a:hlink>
      <a:folHlink>
        <a:srgbClr val="7EC3A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40C08C0-235B-4502-9D4A-3CCCD363F8B4}" vid="{F602E62B-B88E-4279-A6F8-0C4C65AEE4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447</TotalTime>
  <Words>143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Elsie</vt:lpstr>
      <vt:lpstr>Source Han Sans SC</vt:lpstr>
      <vt:lpstr>NanumGothic</vt:lpstr>
      <vt:lpstr>맑은 고딕</vt:lpstr>
      <vt:lpstr>맑은고딕</vt:lpstr>
      <vt:lpstr>Arial</vt:lpstr>
      <vt:lpstr>Arial Rounded MT Bold</vt:lpstr>
      <vt:lpstr>테마1</vt:lpstr>
      <vt:lpstr>BBANG끗 캠페인 Project</vt:lpstr>
      <vt:lpstr>PowerPoint 프레젠테이션</vt:lpstr>
      <vt:lpstr>1. 프로젝트 개요</vt:lpstr>
      <vt:lpstr>2. 팀원 소개</vt:lpstr>
      <vt:lpstr>3. 기술 스택</vt:lpstr>
      <vt:lpstr>4. 기획 및 설계 상세</vt:lpstr>
      <vt:lpstr>Wire Frame</vt:lpstr>
      <vt:lpstr>URL MAPPING</vt:lpstr>
      <vt:lpstr>ERD 상세</vt:lpstr>
      <vt:lpstr>5. 기능 설명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상호형</dc:creator>
  <cp:lastModifiedBy>상호형</cp:lastModifiedBy>
  <cp:revision>25</cp:revision>
  <dcterms:created xsi:type="dcterms:W3CDTF">2024-02-20T01:33:22Z</dcterms:created>
  <dcterms:modified xsi:type="dcterms:W3CDTF">2024-03-18T02:11:39Z</dcterms:modified>
</cp:coreProperties>
</file>