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9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BB8A7-C357-3AB0-368C-C7CB6F046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C5105D-A93F-9E78-06FE-4785CFDB1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4AE81-A7CA-E61B-691F-8149DBAC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0B1A0-2C1E-C9BD-2306-540D271D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A63FF-47BC-BCB0-4AFC-A341E895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A1C24-030D-193A-8A58-00A6129C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90B24B-1530-420F-1A9C-8CD01A5B3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D337D-4422-5F35-03E8-887D55A2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F3AF4-8BCA-3F3A-F6C4-61F82E43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EE92C-522D-48EC-5608-8D4D8F9D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4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B567F-62E1-00BC-EC31-6B5BDA580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388C9-DA04-406E-F621-FE9A0DA4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5CBAF-5110-D6BC-695D-0B643EDA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05856-1E60-8406-34F2-AACBBDA9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CB8A2-1B75-2251-01D2-E6508EE5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1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213E4-23DD-0B54-6A13-9A8650A7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4DE1E-C47A-1261-42E6-50A6D0FE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29039-93A5-F81B-E1E6-3FE4D8F9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C560B-CBF8-AECD-0278-ADF90981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19C03-A6DC-0C72-38AA-9B96E38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1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CA345-F780-4D6C-DBF6-5EF662F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749BD-E3EF-D83E-996B-D2F807BF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4F0B4-D35B-4156-1AE8-3143F0C9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5CBB9-5C6F-F8EE-A9E4-438A68A7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5EB34-8284-8E7E-41FB-D44296BF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2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5E0CF-AB98-5193-D165-DF87343B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33720-F950-81F6-6388-21034B517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D54CB-3E72-A331-6301-F9F92599E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11D0D-5F74-11D9-5D8E-EEB1ED75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27690-01BE-8793-512D-436E6446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18049-A2B6-01BA-D05C-5AD23E56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0571-1C49-4CCA-76D8-83820FA5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B6D1D-126B-C24B-B179-415D6B38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A895B-3A41-54B0-AFA1-B75A25D1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8C7B56-B6F3-F6CB-34CF-44A1AD2A5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B872D9-8C01-DACE-7B8E-BBFD7F1C4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3CEB1-A043-6E10-C004-C33FD22B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28A48D-AE8A-6C8A-64D8-8A9F25B1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FB45DD-C35C-9B97-9100-462E7D4F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50DBC-0C23-4342-3CFA-52105CE9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6A353B-5841-ADDE-B5DF-12AB277E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602CB-B72A-F3EB-F0B5-0645A70F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E921B-8A3D-31C3-AC51-B3590E0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3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30766F-0281-6807-B6B3-4D4AE41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E8A68E-8A5C-7C0F-0637-E57BA607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DCE04-638E-02C8-390E-31FCF58F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1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C0300-D407-9FFC-EC3F-27D9B583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95C5-F0C6-1CBD-8F99-CD7D0EC3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CA9B0-23C7-E0AC-1F07-A9938316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1A30C-CA4D-EE7B-8417-A251854F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747F9-673A-376F-4F20-5598BB23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78530-1B90-D9BE-CCFD-9E38FD5A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1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741C5-70D0-FF49-8293-6D2770AE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39AB8-6A3C-3D8D-2936-04FCDB628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7717D-38E3-CFD4-7D01-90E14C38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F5A27-3CAB-035D-6EE6-B1418635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6337-2409-A19E-58D2-CC76C50F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299B2-38AA-658F-377D-7A2D0FDC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7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5087E3-4F15-9435-697A-87E22E90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F6D18-7878-0BC3-E22D-39EAE9E2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AA8EE-AF1D-D86D-E266-3F80E3D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D7CC1-42B8-88D9-5A15-84C139F71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A943B-5639-1755-BCF6-130C93C2A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6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DBD6423-A215-B6B4-CC66-BE8BE2DBAEC5}"/>
              </a:ext>
            </a:extLst>
          </p:cNvPr>
          <p:cNvSpPr/>
          <p:nvPr/>
        </p:nvSpPr>
        <p:spPr>
          <a:xfrm>
            <a:off x="1431070" y="1459823"/>
            <a:ext cx="9380220" cy="482227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6159A-1B99-5674-029A-6254514D2171}"/>
              </a:ext>
            </a:extLst>
          </p:cNvPr>
          <p:cNvSpPr/>
          <p:nvPr/>
        </p:nvSpPr>
        <p:spPr>
          <a:xfrm>
            <a:off x="1431070" y="1459824"/>
            <a:ext cx="1642111" cy="48222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AF78FE-00DE-F96E-293D-06C94E3914F5}"/>
              </a:ext>
            </a:extLst>
          </p:cNvPr>
          <p:cNvSpPr/>
          <p:nvPr/>
        </p:nvSpPr>
        <p:spPr>
          <a:xfrm>
            <a:off x="1197076" y="1283341"/>
            <a:ext cx="422536" cy="42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637DD9-7AEE-3F15-2243-870DDA9F5119}"/>
              </a:ext>
            </a:extLst>
          </p:cNvPr>
          <p:cNvSpPr/>
          <p:nvPr/>
        </p:nvSpPr>
        <p:spPr>
          <a:xfrm>
            <a:off x="10572385" y="1283341"/>
            <a:ext cx="422536" cy="42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22B14B-290D-B24A-ACED-CD49D8B03BCA}"/>
              </a:ext>
            </a:extLst>
          </p:cNvPr>
          <p:cNvSpPr/>
          <p:nvPr/>
        </p:nvSpPr>
        <p:spPr>
          <a:xfrm>
            <a:off x="10572385" y="6070828"/>
            <a:ext cx="422536" cy="42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1E4E1A-616A-9957-4A0A-755650831124}"/>
              </a:ext>
            </a:extLst>
          </p:cNvPr>
          <p:cNvSpPr/>
          <p:nvPr/>
        </p:nvSpPr>
        <p:spPr>
          <a:xfrm>
            <a:off x="1194621" y="6070828"/>
            <a:ext cx="422536" cy="42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B5506-4B19-5AEB-DFA3-C3A7ABE5E7A5}"/>
              </a:ext>
            </a:extLst>
          </p:cNvPr>
          <p:cNvSpPr txBox="1"/>
          <p:nvPr/>
        </p:nvSpPr>
        <p:spPr>
          <a:xfrm>
            <a:off x="176348" y="150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4E2FE-D9CB-8194-39CF-6662DFEB6EF9}"/>
              </a:ext>
            </a:extLst>
          </p:cNvPr>
          <p:cNvSpPr txBox="1"/>
          <p:nvPr/>
        </p:nvSpPr>
        <p:spPr>
          <a:xfrm>
            <a:off x="5752217" y="1006342"/>
            <a:ext cx="68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1920px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7FEF7-3C2F-5C69-C02C-BA224D736FD9}"/>
              </a:ext>
            </a:extLst>
          </p:cNvPr>
          <p:cNvSpPr txBox="1"/>
          <p:nvPr/>
        </p:nvSpPr>
        <p:spPr>
          <a:xfrm>
            <a:off x="596783" y="3732460"/>
            <a:ext cx="68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1080px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9875D27-01F5-830F-6E6C-F6DEC71E4357}"/>
              </a:ext>
            </a:extLst>
          </p:cNvPr>
          <p:cNvCxnSpPr>
            <a:stCxn id="8" idx="1"/>
            <a:endCxn id="7" idx="0"/>
          </p:cNvCxnSpPr>
          <p:nvPr/>
        </p:nvCxnSpPr>
        <p:spPr>
          <a:xfrm rot="10800000" flipV="1">
            <a:off x="940564" y="1494608"/>
            <a:ext cx="256512" cy="2237851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8FF2636-B892-6F28-9CAC-04645E564631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-68726" y="5018748"/>
            <a:ext cx="2272637" cy="254057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A48E534-1297-D531-11B2-455478837A5D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1408345" y="1144841"/>
            <a:ext cx="4343873" cy="138499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B5010A9-3DDD-F470-5E84-27776898BAF5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rot="16200000" flipV="1">
            <a:off x="8542467" y="-957846"/>
            <a:ext cx="138499" cy="4343875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C902AE-958E-424F-C600-881F12471F5D}"/>
              </a:ext>
            </a:extLst>
          </p:cNvPr>
          <p:cNvSpPr txBox="1"/>
          <p:nvPr/>
        </p:nvSpPr>
        <p:spPr>
          <a:xfrm>
            <a:off x="1617157" y="2561121"/>
            <a:ext cx="1225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상호형 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836B1E-D097-E062-654B-F7568211D0B0}"/>
              </a:ext>
            </a:extLst>
          </p:cNvPr>
          <p:cNvSpPr txBox="1"/>
          <p:nvPr/>
        </p:nvSpPr>
        <p:spPr>
          <a:xfrm>
            <a:off x="1617157" y="2805255"/>
            <a:ext cx="1225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기본권한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6AC246-F8AB-2A7B-26E3-AC807F88D563}"/>
              </a:ext>
            </a:extLst>
          </p:cNvPr>
          <p:cNvSpPr/>
          <p:nvPr/>
        </p:nvSpPr>
        <p:spPr>
          <a:xfrm>
            <a:off x="1788794" y="1574839"/>
            <a:ext cx="876300" cy="8763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4901613-F056-6819-5E08-85732231C282}"/>
              </a:ext>
            </a:extLst>
          </p:cNvPr>
          <p:cNvCxnSpPr>
            <a:cxnSpLocks/>
          </p:cNvCxnSpPr>
          <p:nvPr/>
        </p:nvCxnSpPr>
        <p:spPr>
          <a:xfrm>
            <a:off x="1468754" y="3082254"/>
            <a:ext cx="15163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AED4EC-36A8-4F6D-C11B-07BB21217638}"/>
              </a:ext>
            </a:extLst>
          </p:cNvPr>
          <p:cNvGrpSpPr/>
          <p:nvPr/>
        </p:nvGrpSpPr>
        <p:grpSpPr>
          <a:xfrm>
            <a:off x="1540856" y="3121971"/>
            <a:ext cx="1365196" cy="215444"/>
            <a:chOff x="1529691" y="3144869"/>
            <a:chExt cx="1365196" cy="215444"/>
          </a:xfrm>
        </p:grpSpPr>
        <p:pic>
          <p:nvPicPr>
            <p:cNvPr id="37" name="그림 3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FC11BEE-F035-17B7-DE3E-F8FB8143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691" y="3184586"/>
              <a:ext cx="135302" cy="13530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828C3BA-8DE3-3982-9769-685DC51CDB23}"/>
                </a:ext>
              </a:extLst>
            </p:cNvPr>
            <p:cNvSpPr txBox="1"/>
            <p:nvPr/>
          </p:nvSpPr>
          <p:spPr>
            <a:xfrm>
              <a:off x="1623498" y="314486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장비관리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61639FA-2823-3B6A-290E-00785078E27F}"/>
                </a:ext>
              </a:extLst>
            </p:cNvPr>
            <p:cNvGrpSpPr/>
            <p:nvPr/>
          </p:nvGrpSpPr>
          <p:grpSpPr>
            <a:xfrm>
              <a:off x="2789633" y="3206517"/>
              <a:ext cx="105254" cy="91440"/>
              <a:chOff x="2743856" y="3298658"/>
              <a:chExt cx="105254" cy="91440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E0A7BCC-1114-A104-F9DA-BAF429F485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2698136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6D153539-4770-568A-8F4B-DE1D11DB19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2757670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52FAEA5-8280-152A-2D0F-D23457E16D15}"/>
              </a:ext>
            </a:extLst>
          </p:cNvPr>
          <p:cNvSpPr/>
          <p:nvPr/>
        </p:nvSpPr>
        <p:spPr>
          <a:xfrm>
            <a:off x="1502579" y="3397811"/>
            <a:ext cx="1448729" cy="2154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장비등록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F6AE8F3-619B-D503-A149-01FEE563CB75}"/>
              </a:ext>
            </a:extLst>
          </p:cNvPr>
          <p:cNvSpPr/>
          <p:nvPr/>
        </p:nvSpPr>
        <p:spPr>
          <a:xfrm>
            <a:off x="1502579" y="3673650"/>
            <a:ext cx="1448729" cy="21543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장비목록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807BBFD-04CB-F9FC-4F42-E40C4DB8975C}"/>
              </a:ext>
            </a:extLst>
          </p:cNvPr>
          <p:cNvCxnSpPr>
            <a:cxnSpLocks/>
          </p:cNvCxnSpPr>
          <p:nvPr/>
        </p:nvCxnSpPr>
        <p:spPr>
          <a:xfrm>
            <a:off x="1468754" y="4005612"/>
            <a:ext cx="15163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A3FD01B-E682-7CFF-9D9C-D19F1BFBE4A3}"/>
              </a:ext>
            </a:extLst>
          </p:cNvPr>
          <p:cNvGrpSpPr/>
          <p:nvPr/>
        </p:nvGrpSpPr>
        <p:grpSpPr>
          <a:xfrm>
            <a:off x="1544345" y="4045328"/>
            <a:ext cx="1365196" cy="215444"/>
            <a:chOff x="1529691" y="3144869"/>
            <a:chExt cx="1365196" cy="215444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7BA5025F-3B28-BC78-33B8-05F6AB07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29691" y="3184586"/>
              <a:ext cx="135302" cy="13530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39602-E6FD-F5EB-9A56-D3CBF0254439}"/>
                </a:ext>
              </a:extLst>
            </p:cNvPr>
            <p:cNvSpPr txBox="1"/>
            <p:nvPr/>
          </p:nvSpPr>
          <p:spPr>
            <a:xfrm>
              <a:off x="1623498" y="314486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관리기능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D65716E-B086-B23A-F8DE-875A38C66852}"/>
                </a:ext>
              </a:extLst>
            </p:cNvPr>
            <p:cNvGrpSpPr/>
            <p:nvPr/>
          </p:nvGrpSpPr>
          <p:grpSpPr>
            <a:xfrm>
              <a:off x="2789633" y="3206517"/>
              <a:ext cx="105254" cy="91440"/>
              <a:chOff x="2743856" y="3298658"/>
              <a:chExt cx="105254" cy="91440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4E839C12-8D1C-412A-F7C5-EE30D7D9625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2698136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21332D6-10CD-BD20-454B-32E1FAAD6B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2757670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3D9AFBE-867C-7CC0-BED2-B5D1DCE83AED}"/>
              </a:ext>
            </a:extLst>
          </p:cNvPr>
          <p:cNvCxnSpPr>
            <a:cxnSpLocks/>
          </p:cNvCxnSpPr>
          <p:nvPr/>
        </p:nvCxnSpPr>
        <p:spPr>
          <a:xfrm>
            <a:off x="1468754" y="4313160"/>
            <a:ext cx="15163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B15357-FA8B-40C2-894B-704C3624128B}"/>
              </a:ext>
            </a:extLst>
          </p:cNvPr>
          <p:cNvSpPr/>
          <p:nvPr/>
        </p:nvSpPr>
        <p:spPr>
          <a:xfrm>
            <a:off x="3194050" y="1574839"/>
            <a:ext cx="7499350" cy="6603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1585A7-4F2A-DEA0-A657-8370A22FBCD6}"/>
              </a:ext>
            </a:extLst>
          </p:cNvPr>
          <p:cNvGrpSpPr/>
          <p:nvPr/>
        </p:nvGrpSpPr>
        <p:grpSpPr>
          <a:xfrm>
            <a:off x="3242363" y="1674325"/>
            <a:ext cx="1245854" cy="461387"/>
            <a:chOff x="3242363" y="1672720"/>
            <a:chExt cx="1245854" cy="46138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0416EB-2E78-CC3D-73FF-9BDACA1956CE}"/>
                </a:ext>
              </a:extLst>
            </p:cNvPr>
            <p:cNvSpPr txBox="1"/>
            <p:nvPr/>
          </p:nvSpPr>
          <p:spPr>
            <a:xfrm>
              <a:off x="3242363" y="167272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장비등록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A9044A-BA71-35FD-0F53-21E19B048951}"/>
                </a:ext>
              </a:extLst>
            </p:cNvPr>
            <p:cNvSpPr txBox="1"/>
            <p:nvPr/>
          </p:nvSpPr>
          <p:spPr>
            <a:xfrm>
              <a:off x="3242363" y="1918663"/>
              <a:ext cx="12458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- </a:t>
              </a:r>
              <a:r>
                <a:rPr lang="ko-KR" altLang="en-US" sz="800" dirty="0"/>
                <a:t>신규장비 등록입니다</a:t>
              </a:r>
              <a:r>
                <a:rPr lang="en-US" altLang="ko-KR" sz="800" dirty="0"/>
                <a:t>.</a:t>
              </a:r>
              <a:endParaRPr lang="ko-KR" altLang="en-US" sz="800" dirty="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E8C58E4-FEC5-F788-BDA1-A8736EE9D24F}"/>
              </a:ext>
            </a:extLst>
          </p:cNvPr>
          <p:cNvSpPr/>
          <p:nvPr/>
        </p:nvSpPr>
        <p:spPr>
          <a:xfrm>
            <a:off x="3192560" y="2328522"/>
            <a:ext cx="183029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47FFBE8-3C78-63CD-659D-9C0C3EC74B38}"/>
              </a:ext>
            </a:extLst>
          </p:cNvPr>
          <p:cNvSpPr/>
          <p:nvPr/>
        </p:nvSpPr>
        <p:spPr>
          <a:xfrm>
            <a:off x="3192216" y="4260772"/>
            <a:ext cx="1830290" cy="215433"/>
          </a:xfrm>
          <a:prstGeom prst="roundRect">
            <a:avLst/>
          </a:prstGeom>
          <a:solidFill>
            <a:srgbClr val="3BC9DB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이미지 등록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79F9A1-3B4A-2FF1-DB42-212A899E32F0}"/>
              </a:ext>
            </a:extLst>
          </p:cNvPr>
          <p:cNvSpPr/>
          <p:nvPr/>
        </p:nvSpPr>
        <p:spPr>
          <a:xfrm>
            <a:off x="5142229" y="2328522"/>
            <a:ext cx="5551170" cy="232600"/>
          </a:xfrm>
          <a:prstGeom prst="rect">
            <a:avLst/>
          </a:prstGeom>
          <a:solidFill>
            <a:srgbClr val="3BC9DB"/>
          </a:solidFill>
          <a:ln w="3175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장비 정보 입력하기</a:t>
            </a:r>
          </a:p>
        </p:txBody>
      </p:sp>
    </p:spTree>
    <p:extLst>
      <p:ext uri="{BB962C8B-B14F-4D97-AF65-F5344CB8AC3E}">
        <p14:creationId xmlns:p14="http://schemas.microsoft.com/office/powerpoint/2010/main" val="13835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호형 상</dc:creator>
  <cp:lastModifiedBy>호형 상</cp:lastModifiedBy>
  <cp:revision>28</cp:revision>
  <dcterms:created xsi:type="dcterms:W3CDTF">2024-07-24T12:43:19Z</dcterms:created>
  <dcterms:modified xsi:type="dcterms:W3CDTF">2024-07-24T13:35:00Z</dcterms:modified>
</cp:coreProperties>
</file>