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75" name=""/>
        <p:cNvGrpSpPr/>
        <p:nvPr/>
      </p:nvGrpSpPr>
      <p:grpSpPr>
        <a:xfrm>
          <a:off x="0" y="0"/>
          <a:ext cx="0" cy="0"/>
          <a:chOff x="0" y="0"/>
          <a:chExt cx="0" cy="0"/>
        </a:xfrm>
      </p:grpSpPr>
      <p:sp>
        <p:nvSpPr>
          <p:cNvPr id="104881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1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1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1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1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1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1" name=""/>
        <p:cNvGrpSpPr/>
        <p:nvPr/>
      </p:nvGrpSpPr>
      <p:grpSpPr>
        <a:xfrm>
          <a:off x="0" y="0"/>
          <a:ext cx="0" cy="0"/>
          <a:chOff x="0" y="0"/>
          <a:chExt cx="0" cy="0"/>
        </a:xfrm>
      </p:grpSpPr>
      <p:grpSp>
        <p:nvGrpSpPr>
          <p:cNvPr id="32" name="Group 6"/>
          <p:cNvGrpSpPr/>
          <p:nvPr/>
        </p:nvGrpSpPr>
        <p:grpSpPr>
          <a:xfrm>
            <a:off x="0" y="0"/>
            <a:ext cx="12192000" cy="6858000"/>
            <a:chOff x="0" y="0"/>
            <a:chExt cx="12192000" cy="6858000"/>
          </a:xfrm>
        </p:grpSpPr>
        <p:sp>
          <p:nvSpPr>
            <p:cNvPr id="1048591" name="Rectangle 8"/>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92"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93"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dirty="0" lang="en-US"/>
          </a:p>
        </p:txBody>
      </p:sp>
      <p:sp>
        <p:nvSpPr>
          <p:cNvPr id="1048594" name="Subtitle 2"/>
          <p:cNvSpPr>
            <a:spLocks noGrp="1"/>
          </p:cNvSpPr>
          <p:nvPr>
            <p:ph type="subTitle" idx="1"/>
          </p:nvPr>
        </p:nvSpPr>
        <p:spPr bwMode="gray">
          <a:xfrm>
            <a:off x="1154955" y="4777380"/>
            <a:ext cx="8825658" cy="861420"/>
          </a:xfrm>
        </p:spPr>
        <p:txBody>
          <a:bodyPr anchor="t"/>
          <a:lstStyle>
            <a:lvl1pPr algn="l" indent="0" marL="0">
              <a:buNone/>
              <a:defRPr cap="all">
                <a:solidFill>
                  <a:schemeClr val="accent1">
                    <a:lumMod val="60000"/>
                    <a:lumOff val="4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5"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t>8/28/2024</a:t>
            </a:fld>
            <a:endParaRPr dirty="0" lang="en-US"/>
          </a:p>
        </p:txBody>
      </p:sp>
      <p:sp>
        <p:nvSpPr>
          <p:cNvPr id="1048596"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dirty="0" lang="en-US"/>
          </a:p>
        </p:txBody>
      </p:sp>
      <p:sp>
        <p:nvSpPr>
          <p:cNvPr id="1048597" name="Rectangle 1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8" name="Slide Number Placeholder 5"/>
          <p:cNvSpPr>
            <a:spLocks noGrp="1"/>
          </p:cNvSpPr>
          <p:nvPr>
            <p:ph type="sldNum" sz="quarter" idx="12"/>
          </p:nvPr>
        </p:nvSpPr>
        <p:spPr>
          <a:xfrm>
            <a:off x="10352540" y="295729"/>
            <a:ext cx="838199" cy="767687"/>
          </a:xfrm>
        </p:spPr>
        <p:txBody>
          <a:bodyPr/>
          <a:p>
            <a:fld id="{D57F1E4F-1CFF-5643-939E-217C01CDF565}"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7" name=""/>
        <p:cNvGrpSpPr/>
        <p:nvPr/>
      </p:nvGrpSpPr>
      <p:grpSpPr>
        <a:xfrm>
          <a:off x="0" y="0"/>
          <a:ext cx="0" cy="0"/>
          <a:chOff x="0" y="0"/>
          <a:chExt cx="0" cy="0"/>
        </a:xfrm>
      </p:grpSpPr>
      <p:grpSp>
        <p:nvGrpSpPr>
          <p:cNvPr id="68" name="Group 8"/>
          <p:cNvGrpSpPr/>
          <p:nvPr/>
        </p:nvGrpSpPr>
        <p:grpSpPr>
          <a:xfrm>
            <a:off x="0" y="0"/>
            <a:ext cx="12192000" cy="6858000"/>
            <a:chOff x="0" y="0"/>
            <a:chExt cx="12192000" cy="6858000"/>
          </a:xfrm>
        </p:grpSpPr>
        <p:sp>
          <p:nvSpPr>
            <p:cNvPr id="1048759" name="Rectangle 12"/>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60"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1"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2"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3"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4"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65" name="Freeform 5"/>
            <p:cNvSpPr/>
            <p:nvPr/>
          </p:nvSpPr>
          <p:spPr bwMode="gray">
            <a:xfrm rot="10371525">
              <a:off x="263767" y="443825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66" name="Freeform 5"/>
            <p:cNvSpPr/>
            <p:nvPr/>
          </p:nvSpPr>
          <p:spPr bwMode="gray">
            <a:xfrm rot="10800000">
              <a:off x="459506" y="321130"/>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767"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68" name="Title 1"/>
          <p:cNvSpPr>
            <a:spLocks noGrp="1"/>
          </p:cNvSpPr>
          <p:nvPr>
            <p:ph type="title"/>
          </p:nvPr>
        </p:nvSpPr>
        <p:spPr>
          <a:xfrm>
            <a:off x="1154954" y="4969927"/>
            <a:ext cx="8825659" cy="566738"/>
          </a:xfrm>
        </p:spPr>
        <p:txBody>
          <a:bodyPr anchor="b">
            <a:normAutofit/>
          </a:bodyPr>
          <a:lstStyle>
            <a:lvl1pPr algn="l">
              <a:defRPr b="0" sz="2400"/>
            </a:lvl1pPr>
          </a:lstStyle>
          <a:p>
            <a:r>
              <a:rPr lang="en-US"/>
              <a:t>Click to edit Master title style</a:t>
            </a:r>
            <a:endParaRPr dirty="0" lang="en-US"/>
          </a:p>
        </p:txBody>
      </p:sp>
      <p:sp>
        <p:nvSpPr>
          <p:cNvPr id="1048769" name="Picture Placeholder 2"/>
          <p:cNvSpPr>
            <a:spLocks noChangeAspect="1" noGrp="1"/>
          </p:cNvSpPr>
          <p:nvPr>
            <p:ph type="pic" idx="1"/>
          </p:nvPr>
        </p:nvSpPr>
        <p:spPr>
          <a:xfrm>
            <a:off x="1154954" y="685800"/>
            <a:ext cx="8825659" cy="3429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70" name="Text Placeholder 3"/>
          <p:cNvSpPr>
            <a:spLocks noGrp="1"/>
          </p:cNvSpPr>
          <p:nvPr>
            <p:ph type="body" sz="half" idx="2"/>
          </p:nvPr>
        </p:nvSpPr>
        <p:spPr>
          <a:xfrm>
            <a:off x="1154954" y="5536665"/>
            <a:ext cx="8825658" cy="493712"/>
          </a:xfrm>
        </p:spPr>
        <p:txBody>
          <a:bodyPr>
            <a:normAutofit/>
          </a:bodyPr>
          <a:lstStyle>
            <a:lvl1pPr indent="0" marL="0">
              <a:buNone/>
              <a:defRPr sz="12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71"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772" name="Footer Placeholder 5"/>
          <p:cNvSpPr>
            <a:spLocks noGrp="1"/>
          </p:cNvSpPr>
          <p:nvPr>
            <p:ph type="ftr" sz="quarter" idx="11"/>
          </p:nvPr>
        </p:nvSpPr>
        <p:spPr/>
        <p:txBody>
          <a:bodyPr/>
          <a:p>
            <a:endParaRPr dirty="0" lang="en-US"/>
          </a:p>
        </p:txBody>
      </p:sp>
      <p:sp>
        <p:nvSpPr>
          <p:cNvPr id="1048773"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74"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4" name=""/>
        <p:cNvGrpSpPr/>
        <p:nvPr/>
      </p:nvGrpSpPr>
      <p:grpSpPr>
        <a:xfrm>
          <a:off x="0" y="0"/>
          <a:ext cx="0" cy="0"/>
          <a:chOff x="0" y="0"/>
          <a:chExt cx="0" cy="0"/>
        </a:xfrm>
      </p:grpSpPr>
      <p:grpSp>
        <p:nvGrpSpPr>
          <p:cNvPr id="55" name="Group 6"/>
          <p:cNvGrpSpPr/>
          <p:nvPr/>
        </p:nvGrpSpPr>
        <p:grpSpPr>
          <a:xfrm>
            <a:off x="0" y="0"/>
            <a:ext cx="12192000" cy="6858000"/>
            <a:chOff x="0" y="0"/>
            <a:chExt cx="12192000" cy="6858000"/>
          </a:xfrm>
        </p:grpSpPr>
        <p:sp>
          <p:nvSpPr>
            <p:cNvPr id="1048652"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53" name="Oval 13"/>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4"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5" name="Oval 15"/>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6"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7"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58" name="Freeform 5"/>
            <p:cNvSpPr/>
            <p:nvPr/>
          </p:nvSpPr>
          <p:spPr bwMode="gray">
            <a:xfrm rot="21010068">
              <a:off x="8490951" y="2714874"/>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59" name="Freeform 5"/>
            <p:cNvSpPr/>
            <p:nvPr/>
          </p:nvSpPr>
          <p:spPr bwMode="gray">
            <a:xfrm>
              <a:off x="455612" y="2801319"/>
              <a:ext cx="11277600" cy="3602637"/>
            </a:xfrm>
            <a:custGeom>
              <a:avLst/>
              <a:ah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04866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61"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dirty="0" lang="en-US"/>
          </a:p>
        </p:txBody>
      </p:sp>
      <p:sp>
        <p:nvSpPr>
          <p:cNvPr id="1048662" name="Text Placeholder 3"/>
          <p:cNvSpPr>
            <a:spLocks noGrp="1"/>
          </p:cNvSpPr>
          <p:nvPr>
            <p:ph type="body" sz="half" idx="2"/>
          </p:nvPr>
        </p:nvSpPr>
        <p:spPr>
          <a:xfrm>
            <a:off x="1154954" y="3543300"/>
            <a:ext cx="8825659" cy="2476500"/>
          </a:xfrm>
        </p:spPr>
        <p:txBody>
          <a:bodyPr anchor="ctr">
            <a:normAutofit/>
          </a:bodyPr>
          <a:lstStyle>
            <a:lvl1pPr indent="0" marL="0">
              <a:buNone/>
              <a:defRPr sz="18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Rectangle 12"/>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6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5" name=""/>
        <p:cNvGrpSpPr/>
        <p:nvPr/>
      </p:nvGrpSpPr>
      <p:grpSpPr>
        <a:xfrm>
          <a:off x="0" y="0"/>
          <a:ext cx="0" cy="0"/>
          <a:chOff x="0" y="0"/>
          <a:chExt cx="0" cy="0"/>
        </a:xfrm>
      </p:grpSpPr>
      <p:grpSp>
        <p:nvGrpSpPr>
          <p:cNvPr id="66" name="Group 2"/>
          <p:cNvGrpSpPr/>
          <p:nvPr/>
        </p:nvGrpSpPr>
        <p:grpSpPr>
          <a:xfrm>
            <a:off x="0" y="0"/>
            <a:ext cx="12192000" cy="6858000"/>
            <a:chOff x="0" y="0"/>
            <a:chExt cx="12192000" cy="6858000"/>
          </a:xfrm>
        </p:grpSpPr>
        <p:sp>
          <p:nvSpPr>
            <p:cNvPr id="1048741" name="Rectangle 16"/>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42" name="Oval 19"/>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3" name="Oval 21"/>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4" name="Oval 22"/>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5" name="Oval 23"/>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6" name="Oval 24"/>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47" name="Freeform 5"/>
            <p:cNvSpPr/>
            <p:nvPr/>
          </p:nvSpPr>
          <p:spPr bwMode="gray">
            <a:xfrm rot="21010068">
              <a:off x="8490951" y="41851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48"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49"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50" name="TextBox 15"/>
          <p:cNvSpPr txBox="1"/>
          <p:nvPr/>
        </p:nvSpPr>
        <p:spPr bwMode="gray">
          <a:xfrm>
            <a:off x="881566" y="607336"/>
            <a:ext cx="801912"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751" name="TextBox 12"/>
          <p:cNvSpPr txBox="1"/>
          <p:nvPr/>
        </p:nvSpPr>
        <p:spPr bwMode="gray">
          <a:xfrm>
            <a:off x="9884458" y="2613787"/>
            <a:ext cx="652763" cy="1569660"/>
          </a:xfrm>
          <a:prstGeom prst="rect"/>
          <a:noFill/>
        </p:spPr>
        <p:txBody>
          <a:bodyPr rtlCol="0" wrap="square">
            <a:spAutoFit/>
          </a:bodyPr>
          <a:p>
            <a:pPr algn="r"/>
            <a:r>
              <a:rPr b="0" dirty="0" sz="9600" i="0" lang="en-US">
                <a:solidFill>
                  <a:schemeClr val="accent1">
                    <a:lumMod val="60000"/>
                    <a:lumOff val="40000"/>
                  </a:schemeClr>
                </a:solidFill>
                <a:latin typeface="Arial"/>
                <a:cs typeface="Arial"/>
              </a:rPr>
              <a:t>”</a:t>
            </a:r>
          </a:p>
        </p:txBody>
      </p:sp>
      <p:sp>
        <p:nvSpPr>
          <p:cNvPr id="104875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dirty="0" lang="en-US"/>
          </a:p>
        </p:txBody>
      </p:sp>
      <p:sp>
        <p:nvSpPr>
          <p:cNvPr id="1048753" name="Text Placeholder 3"/>
          <p:cNvSpPr>
            <a:spLocks noGrp="1"/>
          </p:cNvSpPr>
          <p:nvPr>
            <p:ph type="body" sz="half" idx="13"/>
          </p:nvPr>
        </p:nvSpPr>
        <p:spPr bwMode="gray">
          <a:xfrm>
            <a:off x="1945945" y="3678766"/>
            <a:ext cx="7731219" cy="342174"/>
          </a:xfrm>
        </p:spPr>
        <p:txBody>
          <a:bodyPr anchor="t">
            <a:normAutofit/>
          </a:bodyPr>
          <a:lstStyle>
            <a:lvl1pPr indent="0" marL="0">
              <a:buNone/>
              <a:defRPr b="0" cap="small" dirty="0" sz="1400" i="0" kern="1200" lang="en-US">
                <a:solidFill>
                  <a:schemeClr val="accent1">
                    <a:lumMod val="60000"/>
                    <a:lumOff val="40000"/>
                  </a:schemeClr>
                </a:solidFill>
                <a:latin typeface="+mn-lt"/>
                <a:ea typeface="+mn-ea"/>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4" name="Text Placeholder 3"/>
          <p:cNvSpPr>
            <a:spLocks noGrp="1"/>
          </p:cNvSpPr>
          <p:nvPr>
            <p:ph type="body" sz="half" idx="2"/>
          </p:nvPr>
        </p:nvSpPr>
        <p:spPr>
          <a:xfrm>
            <a:off x="1154954" y="5029199"/>
            <a:ext cx="9244897" cy="997857"/>
          </a:xfrm>
        </p:spPr>
        <p:txBody>
          <a:bodyPr anchor="ctr">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55"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56" name="Footer Placeholder 4"/>
          <p:cNvSpPr>
            <a:spLocks noGrp="1"/>
          </p:cNvSpPr>
          <p:nvPr>
            <p:ph type="ftr" sz="quarter" idx="11"/>
          </p:nvPr>
        </p:nvSpPr>
        <p:spPr/>
        <p:txBody>
          <a:bodyPr/>
          <a:p>
            <a:endParaRPr dirty="0" lang="en-US"/>
          </a:p>
        </p:txBody>
      </p:sp>
      <p:sp>
        <p:nvSpPr>
          <p:cNvPr id="1048757" name="Rectangle 18"/>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58"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2" name=""/>
        <p:cNvGrpSpPr/>
        <p:nvPr/>
      </p:nvGrpSpPr>
      <p:grpSpPr>
        <a:xfrm>
          <a:off x="0" y="0"/>
          <a:ext cx="0" cy="0"/>
          <a:chOff x="0" y="0"/>
          <a:chExt cx="0" cy="0"/>
        </a:xfrm>
      </p:grpSpPr>
      <p:grpSp>
        <p:nvGrpSpPr>
          <p:cNvPr id="53" name="Group 8"/>
          <p:cNvGrpSpPr/>
          <p:nvPr/>
        </p:nvGrpSpPr>
        <p:grpSpPr>
          <a:xfrm>
            <a:off x="0" y="0"/>
            <a:ext cx="12192000" cy="6858000"/>
            <a:chOff x="0" y="0"/>
            <a:chExt cx="12192000" cy="6858000"/>
          </a:xfrm>
        </p:grpSpPr>
        <p:sp>
          <p:nvSpPr>
            <p:cNvPr id="1048637" name="Rectangle 10"/>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38"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39"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0" name="Oval 16"/>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1" name="Oval 17"/>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2" name="Oval 18"/>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43" name="Freeform 5"/>
            <p:cNvSpPr/>
            <p:nvPr/>
          </p:nvSpPr>
          <p:spPr bwMode="gray">
            <a:xfrm rot="21010068">
              <a:off x="8490951" y="4193583"/>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44" name="Freeform 5"/>
            <p:cNvSpPr/>
            <p:nvPr/>
          </p:nvSpPr>
          <p:spPr bwMode="gray">
            <a:xfrm>
              <a:off x="455612" y="4241801"/>
              <a:ext cx="11277600" cy="2337161"/>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45"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46" name="Title 1"/>
          <p:cNvSpPr>
            <a:spLocks noGrp="1"/>
          </p:cNvSpPr>
          <p:nvPr>
            <p:ph type="title"/>
          </p:nvPr>
        </p:nvSpPr>
        <p:spPr>
          <a:xfrm>
            <a:off x="1154954" y="2370667"/>
            <a:ext cx="8825660" cy="1822514"/>
          </a:xfrm>
        </p:spPr>
        <p:txBody>
          <a:bodyPr anchor="b"/>
          <a:lstStyle>
            <a:lvl1pPr algn="l">
              <a:defRPr b="0" cap="none" sz="4000"/>
            </a:lvl1pPr>
          </a:lstStyle>
          <a:p>
            <a:r>
              <a:rPr lang="en-US"/>
              <a:t>Click to edit Master title style</a:t>
            </a:r>
            <a:endParaRPr dirty="0" lang="en-US"/>
          </a:p>
        </p:txBody>
      </p:sp>
      <p:sp>
        <p:nvSpPr>
          <p:cNvPr id="1048647" name="Text Placeholder 2"/>
          <p:cNvSpPr>
            <a:spLocks noGrp="1"/>
          </p:cNvSpPr>
          <p:nvPr>
            <p:ph type="body" idx="1"/>
          </p:nvPr>
        </p:nvSpPr>
        <p:spPr>
          <a:xfrm>
            <a:off x="1154954" y="5024967"/>
            <a:ext cx="8825659" cy="860400"/>
          </a:xfrm>
        </p:spPr>
        <p:txBody>
          <a:bodyPr anchor="t"/>
          <a:lstStyle>
            <a:lvl1pPr algn="l" indent="0" marL="0">
              <a:buNone/>
              <a:defRPr cap="none"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48"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49" name="Footer Placeholder 4"/>
          <p:cNvSpPr>
            <a:spLocks noGrp="1"/>
          </p:cNvSpPr>
          <p:nvPr>
            <p:ph type="ftr" sz="quarter" idx="11"/>
          </p:nvPr>
        </p:nvSpPr>
        <p:spPr/>
        <p:txBody>
          <a:bodyPr/>
          <a:p>
            <a:endParaRPr dirty="0" lang="en-US"/>
          </a:p>
        </p:txBody>
      </p:sp>
      <p:sp>
        <p:nvSpPr>
          <p:cNvPr id="1048650"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5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70" name=""/>
        <p:cNvGrpSpPr/>
        <p:nvPr/>
      </p:nvGrpSpPr>
      <p:grpSpPr>
        <a:xfrm>
          <a:off x="0" y="0"/>
          <a:ext cx="0" cy="0"/>
          <a:chOff x="0" y="0"/>
          <a:chExt cx="0" cy="0"/>
        </a:xfrm>
      </p:grpSpPr>
      <p:sp>
        <p:nvSpPr>
          <p:cNvPr id="1048781"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782" name="Text Placeholder 2"/>
          <p:cNvSpPr>
            <a:spLocks noGrp="1"/>
          </p:cNvSpPr>
          <p:nvPr>
            <p:ph type="body" idx="1"/>
          </p:nvPr>
        </p:nvSpPr>
        <p:spPr>
          <a:xfrm>
            <a:off x="1154954" y="2603502"/>
            <a:ext cx="314187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3" name="Text Placeholder 3"/>
          <p:cNvSpPr>
            <a:spLocks noGrp="1"/>
          </p:cNvSpPr>
          <p:nvPr>
            <p:ph type="body" sz="half" idx="15"/>
          </p:nvPr>
        </p:nvSpPr>
        <p:spPr>
          <a:xfrm>
            <a:off x="1154953" y="3179764"/>
            <a:ext cx="314187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4" name="Text Placeholder 4"/>
          <p:cNvSpPr>
            <a:spLocks noGrp="1"/>
          </p:cNvSpPr>
          <p:nvPr>
            <p:ph type="body" sz="quarter" idx="3"/>
          </p:nvPr>
        </p:nvSpPr>
        <p:spPr>
          <a:xfrm>
            <a:off x="4512721" y="2603500"/>
            <a:ext cx="3147009"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5" name="Text Placeholder 3"/>
          <p:cNvSpPr>
            <a:spLocks noGrp="1"/>
          </p:cNvSpPr>
          <p:nvPr>
            <p:ph type="body" sz="half" idx="16"/>
          </p:nvPr>
        </p:nvSpPr>
        <p:spPr>
          <a:xfrm>
            <a:off x="4512721" y="3179763"/>
            <a:ext cx="3147009"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86" name="Text Placeholder 4"/>
          <p:cNvSpPr>
            <a:spLocks noGrp="1"/>
          </p:cNvSpPr>
          <p:nvPr>
            <p:ph type="body" sz="quarter" idx="13"/>
          </p:nvPr>
        </p:nvSpPr>
        <p:spPr>
          <a:xfrm>
            <a:off x="7888135" y="2603501"/>
            <a:ext cx="3145730"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87" name="Text Placeholder 3"/>
          <p:cNvSpPr>
            <a:spLocks noGrp="1"/>
          </p:cNvSpPr>
          <p:nvPr>
            <p:ph type="body" sz="half" idx="17"/>
          </p:nvPr>
        </p:nvSpPr>
        <p:spPr>
          <a:xfrm>
            <a:off x="7888329" y="3179762"/>
            <a:ext cx="3145536" cy="2847293"/>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30" name="Straight Connector 16"/>
          <p:cNvCxnSpPr>
            <a:cxnSpLocks/>
          </p:cNvCxnSpPr>
          <p:nvPr/>
        </p:nvCxnSpPr>
        <p:spPr>
          <a:xfrm>
            <a:off x="440397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7"/>
          <p:cNvCxnSpPr>
            <a:cxnSpLocks/>
          </p:cNvCxnSpPr>
          <p:nvPr/>
        </p:nvCxnSpPr>
        <p:spPr>
          <a:xfrm>
            <a:off x="777240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788"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789" name="Footer Placeholder 7"/>
          <p:cNvSpPr>
            <a:spLocks noGrp="1"/>
          </p:cNvSpPr>
          <p:nvPr>
            <p:ph type="ftr" sz="quarter" idx="11"/>
          </p:nvPr>
        </p:nvSpPr>
        <p:spPr/>
        <p:txBody>
          <a:bodyPr/>
          <a:p>
            <a:endParaRPr dirty="0" lang="en-US"/>
          </a:p>
        </p:txBody>
      </p:sp>
      <p:sp>
        <p:nvSpPr>
          <p:cNvPr id="104879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8" name=""/>
        <p:cNvGrpSpPr/>
        <p:nvPr/>
      </p:nvGrpSpPr>
      <p:grpSpPr>
        <a:xfrm>
          <a:off x="0" y="0"/>
          <a:ext cx="0" cy="0"/>
          <a:chOff x="0" y="0"/>
          <a:chExt cx="0" cy="0"/>
        </a:xfrm>
      </p:grpSpPr>
      <p:sp>
        <p:nvSpPr>
          <p:cNvPr id="1048684"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dirty="0" lang="en-US"/>
          </a:p>
        </p:txBody>
      </p:sp>
      <p:sp>
        <p:nvSpPr>
          <p:cNvPr id="1048685" name="Text Placeholder 2"/>
          <p:cNvSpPr>
            <a:spLocks noGrp="1"/>
          </p:cNvSpPr>
          <p:nvPr>
            <p:ph type="body" idx="1"/>
          </p:nvPr>
        </p:nvSpPr>
        <p:spPr>
          <a:xfrm>
            <a:off x="1154954" y="4532844"/>
            <a:ext cx="3050438"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Picture Placeholder 2"/>
          <p:cNvSpPr>
            <a:spLocks noChangeAspect="1" noGrp="1"/>
          </p:cNvSpPr>
          <p:nvPr>
            <p:ph type="pic" idx="15"/>
          </p:nvPr>
        </p:nvSpPr>
        <p:spPr>
          <a:xfrm>
            <a:off x="1334553"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7" name="Text Placeholder 3"/>
          <p:cNvSpPr>
            <a:spLocks noGrp="1"/>
          </p:cNvSpPr>
          <p:nvPr>
            <p:ph type="body" sz="half" idx="18"/>
          </p:nvPr>
        </p:nvSpPr>
        <p:spPr>
          <a:xfrm>
            <a:off x="1154954" y="5109106"/>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8" name="Text Placeholder 4"/>
          <p:cNvSpPr>
            <a:spLocks noGrp="1"/>
          </p:cNvSpPr>
          <p:nvPr>
            <p:ph type="body" sz="quarter" idx="3"/>
          </p:nvPr>
        </p:nvSpPr>
        <p:spPr>
          <a:xfrm>
            <a:off x="4568865" y="4532844"/>
            <a:ext cx="3050438" cy="576263"/>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9" name="Picture Placeholder 2"/>
          <p:cNvSpPr>
            <a:spLocks noChangeAspect="1" noGrp="1"/>
          </p:cNvSpPr>
          <p:nvPr>
            <p:ph type="pic" idx="21"/>
          </p:nvPr>
        </p:nvSpPr>
        <p:spPr>
          <a:xfrm>
            <a:off x="4748462" y="2603500"/>
            <a:ext cx="2691243"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0" name="Text Placeholder 3"/>
          <p:cNvSpPr>
            <a:spLocks noGrp="1"/>
          </p:cNvSpPr>
          <p:nvPr>
            <p:ph type="body" sz="half" idx="19"/>
          </p:nvPr>
        </p:nvSpPr>
        <p:spPr>
          <a:xfrm>
            <a:off x="4570172" y="5109105"/>
            <a:ext cx="3050438"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1" name="Text Placeholder 4"/>
          <p:cNvSpPr>
            <a:spLocks noGrp="1"/>
          </p:cNvSpPr>
          <p:nvPr>
            <p:ph type="body" sz="quarter" idx="13"/>
          </p:nvPr>
        </p:nvSpPr>
        <p:spPr>
          <a:xfrm>
            <a:off x="7982775" y="4532845"/>
            <a:ext cx="3051095" cy="576262"/>
          </a:xfrm>
        </p:spPr>
        <p:txBody>
          <a:bodyPr anchor="b">
            <a:noAutofit/>
          </a:bodyPr>
          <a:lstStyle>
            <a:lvl1pPr indent="0" marL="0">
              <a:buNone/>
              <a:defRPr b="0" sz="2400">
                <a:solidFill>
                  <a:schemeClr val="accent1">
                    <a:lumMod val="60000"/>
                    <a:lumOff val="40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2" name="Picture Placeholder 2"/>
          <p:cNvSpPr>
            <a:spLocks noChangeAspect="1" noGrp="1"/>
          </p:cNvSpPr>
          <p:nvPr>
            <p:ph type="pic" idx="22"/>
          </p:nvPr>
        </p:nvSpPr>
        <p:spPr>
          <a:xfrm>
            <a:off x="8163031" y="2603500"/>
            <a:ext cx="2691242" cy="159151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3" name="Text Placeholder 3"/>
          <p:cNvSpPr>
            <a:spLocks noGrp="1"/>
          </p:cNvSpPr>
          <p:nvPr>
            <p:ph type="body" sz="half" idx="20"/>
          </p:nvPr>
        </p:nvSpPr>
        <p:spPr>
          <a:xfrm>
            <a:off x="7982775" y="5109104"/>
            <a:ext cx="3051096" cy="91795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cxnSp>
        <p:nvCxnSpPr>
          <p:cNvPr id="3145728" name="Straight Connector 42"/>
          <p:cNvCxnSpPr>
            <a:cxnSpLocks/>
          </p:cNvCxnSpPr>
          <p:nvPr/>
        </p:nvCxnSpPr>
        <p:spPr>
          <a:xfrm>
            <a:off x="4405831"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43"/>
          <p:cNvCxnSpPr>
            <a:cxnSpLocks/>
          </p:cNvCxnSpPr>
          <p:nvPr/>
        </p:nvCxnSpPr>
        <p:spPr>
          <a:xfrm>
            <a:off x="7797802" y="2569633"/>
            <a:ext cx="0" cy="3492499"/>
          </a:xfrm>
          <a:prstGeom prst="line"/>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1048694"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95" name="Footer Placeholder 7"/>
          <p:cNvSpPr>
            <a:spLocks noGrp="1"/>
          </p:cNvSpPr>
          <p:nvPr>
            <p:ph type="ftr" sz="quarter" idx="11"/>
          </p:nvPr>
        </p:nvSpPr>
        <p:spPr>
          <a:xfrm>
            <a:off x="561111" y="6391838"/>
            <a:ext cx="3644282" cy="304801"/>
          </a:xfrm>
        </p:spPr>
        <p:txBody>
          <a:bodyPr/>
          <a:p>
            <a:endParaRPr dirty="0" lang="en-US"/>
          </a:p>
        </p:txBody>
      </p:sp>
      <p:sp>
        <p:nvSpPr>
          <p:cNvPr id="1048696"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3" name=""/>
        <p:cNvGrpSpPr/>
        <p:nvPr/>
      </p:nvGrpSpPr>
      <p:grpSpPr>
        <a:xfrm>
          <a:off x="0" y="0"/>
          <a:ext cx="0" cy="0"/>
          <a:chOff x="0" y="0"/>
          <a:chExt cx="0" cy="0"/>
        </a:xfrm>
      </p:grpSpPr>
      <p:sp>
        <p:nvSpPr>
          <p:cNvPr id="1048808" name="Title 1"/>
          <p:cNvSpPr>
            <a:spLocks noGrp="1"/>
          </p:cNvSpPr>
          <p:nvPr>
            <p:ph type="title"/>
          </p:nvPr>
        </p:nvSpPr>
        <p:spPr>
          <a:xfrm>
            <a:off x="1154954" y="973668"/>
            <a:ext cx="8825659" cy="706964"/>
          </a:xfrm>
        </p:spPr>
        <p:txBody>
          <a:bodyPr/>
          <a:p>
            <a:r>
              <a:rPr lang="en-US"/>
              <a:t>Click to edit Master title style</a:t>
            </a:r>
            <a:endParaRPr dirty="0" lang="en-US"/>
          </a:p>
        </p:txBody>
      </p:sp>
      <p:sp>
        <p:nvSpPr>
          <p:cNvPr id="1048809" name="Vertical Text Placeholder 2"/>
          <p:cNvSpPr>
            <a:spLocks noGrp="1"/>
          </p:cNvSpPr>
          <p:nvPr>
            <p:ph type="body" orient="vert" idx="1"/>
          </p:nvPr>
        </p:nvSpPr>
        <p:spPr>
          <a:xfrm>
            <a:off x="1154954" y="2603500"/>
            <a:ext cx="8825659" cy="3416300"/>
          </a:xfrm>
        </p:spPr>
        <p:txBody>
          <a:bodyPr anchor="t" anchorCtr="0"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10" name="Date Placeholder 3"/>
          <p:cNvSpPr>
            <a:spLocks noGrp="1"/>
          </p:cNvSpPr>
          <p:nvPr>
            <p:ph type="dt" sz="half" idx="10"/>
          </p:nvPr>
        </p:nvSpPr>
        <p:spPr>
          <a:xfrm>
            <a:off x="10695439" y="6391838"/>
            <a:ext cx="990599" cy="304799"/>
          </a:xfrm>
        </p:spPr>
        <p:txBody>
          <a:bodyPr/>
          <a:p>
            <a:fld id="{55C6B4A9-1611-4792-9094-5F34BCA07E0B}" type="datetimeFigureOut">
              <a:rPr lang="en-US" smtClean="0"/>
              <a:t>8/28/2024</a:t>
            </a:fld>
            <a:endParaRPr dirty="0" lang="en-US"/>
          </a:p>
        </p:txBody>
      </p:sp>
      <p:sp>
        <p:nvSpPr>
          <p:cNvPr id="1048811" name="Footer Placeholder 4"/>
          <p:cNvSpPr>
            <a:spLocks noGrp="1"/>
          </p:cNvSpPr>
          <p:nvPr>
            <p:ph type="ftr" sz="quarter" idx="11"/>
          </p:nvPr>
        </p:nvSpPr>
        <p:spPr/>
        <p:txBody>
          <a:bodyPr/>
          <a:p>
            <a:endParaRPr dirty="0" lang="en-US"/>
          </a:p>
        </p:txBody>
      </p:sp>
      <p:sp>
        <p:nvSpPr>
          <p:cNvPr id="1048812" name="Slide Number Placeholder 5"/>
          <p:cNvSpPr>
            <a:spLocks noGrp="1"/>
          </p:cNvSpPr>
          <p:nvPr>
            <p:ph type="sldNum" sz="quarter" idx="12"/>
          </p:nvPr>
        </p:nvSpPr>
        <p:spPr/>
        <p:txBody>
          <a:bodyPr/>
          <a:p>
            <a:fld id="{89333C77-0158-454C-844F-B7AB9BD7DAD4}"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3" name=""/>
        <p:cNvGrpSpPr/>
        <p:nvPr/>
      </p:nvGrpSpPr>
      <p:grpSpPr>
        <a:xfrm>
          <a:off x="0" y="0"/>
          <a:ext cx="0" cy="0"/>
          <a:chOff x="0" y="0"/>
          <a:chExt cx="0" cy="0"/>
        </a:xfrm>
      </p:grpSpPr>
      <p:grpSp>
        <p:nvGrpSpPr>
          <p:cNvPr id="64" name="Group 8"/>
          <p:cNvGrpSpPr/>
          <p:nvPr/>
        </p:nvGrpSpPr>
        <p:grpSpPr>
          <a:xfrm>
            <a:off x="0" y="0"/>
            <a:ext cx="12192000" cy="6858000"/>
            <a:chOff x="0" y="0"/>
            <a:chExt cx="12192000" cy="6858000"/>
          </a:xfrm>
        </p:grpSpPr>
        <p:sp>
          <p:nvSpPr>
            <p:cNvPr id="1048725" name="Rectangle 11"/>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26" name="Oval 14"/>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7" name="Oval 15"/>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8"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29" name="Oval 18"/>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0" name="Oval 19"/>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31" name="Rectangle 6"/>
            <p:cNvSpPr/>
            <p:nvPr/>
          </p:nvSpPr>
          <p:spPr bwMode="gray">
            <a:xfrm>
              <a:off x="414867" y="402165"/>
              <a:ext cx="6510866"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32" name="Freeform 5"/>
            <p:cNvSpPr/>
            <p:nvPr/>
          </p:nvSpPr>
          <p:spPr bwMode="gray">
            <a:xfrm rot="5101749">
              <a:off x="6294738" y="457773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33" name="Freeform 5"/>
            <p:cNvSpPr/>
            <p:nvPr/>
          </p:nvSpPr>
          <p:spPr bwMode="gray">
            <a:xfrm rot="5400000">
              <a:off x="44492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3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35" name="Vertical Title 1"/>
          <p:cNvSpPr>
            <a:spLocks noGrp="1"/>
          </p:cNvSpPr>
          <p:nvPr>
            <p:ph type="title" orient="vert"/>
          </p:nvPr>
        </p:nvSpPr>
        <p:spPr>
          <a:xfrm>
            <a:off x="8585235" y="1278467"/>
            <a:ext cx="1409965" cy="4748590"/>
          </a:xfrm>
        </p:spPr>
        <p:txBody>
          <a:bodyPr anchor="b" anchorCtr="0" vert="eaVert"/>
          <a:p>
            <a:r>
              <a:rPr lang="en-US"/>
              <a:t>Click to edit Master title style</a:t>
            </a:r>
            <a:endParaRPr dirty="0" lang="en-US"/>
          </a:p>
        </p:txBody>
      </p:sp>
      <p:sp>
        <p:nvSpPr>
          <p:cNvPr id="1048736" name="Vertical Text Placeholder 2"/>
          <p:cNvSpPr>
            <a:spLocks noGrp="1"/>
          </p:cNvSpPr>
          <p:nvPr>
            <p:ph type="body" orient="vert" idx="1"/>
          </p:nvPr>
        </p:nvSpPr>
        <p:spPr>
          <a:xfrm>
            <a:off x="1154954" y="1278467"/>
            <a:ext cx="6256025" cy="474859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7" name="Date Placeholder 3"/>
          <p:cNvSpPr>
            <a:spLocks noGrp="1"/>
          </p:cNvSpPr>
          <p:nvPr>
            <p:ph type="dt" sz="half" idx="10"/>
          </p:nvPr>
        </p:nvSpPr>
        <p:spPr>
          <a:xfrm>
            <a:off x="10653104" y="6391838"/>
            <a:ext cx="992135" cy="304799"/>
          </a:xfrm>
        </p:spPr>
        <p:txBody>
          <a:bodyPr/>
          <a:p>
            <a:fld id="{B61BEF0D-F0BB-DE4B-95CE-6DB70DBA9567}" type="datetimeFigureOut">
              <a:rPr lang="en-US" smtClean="0"/>
              <a:t>8/28/2024</a:t>
            </a:fld>
            <a:endParaRPr dirty="0" lang="en-US"/>
          </a:p>
        </p:txBody>
      </p:sp>
      <p:sp>
        <p:nvSpPr>
          <p:cNvPr id="1048738" name="Footer Placeholder 4"/>
          <p:cNvSpPr>
            <a:spLocks noGrp="1"/>
          </p:cNvSpPr>
          <p:nvPr>
            <p:ph type="ftr" sz="quarter" idx="11"/>
          </p:nvPr>
        </p:nvSpPr>
        <p:spPr/>
        <p:txBody>
          <a:bodyPr/>
          <a:p>
            <a:endParaRPr dirty="0" lang="en-US"/>
          </a:p>
        </p:txBody>
      </p:sp>
      <p:sp>
        <p:nvSpPr>
          <p:cNvPr id="1048739" name="Rectangle 13"/>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40"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7" name=""/>
        <p:cNvGrpSpPr/>
        <p:nvPr/>
      </p:nvGrpSpPr>
      <p:grpSpPr>
        <a:xfrm>
          <a:off x="0" y="0"/>
          <a:ext cx="0" cy="0"/>
          <a:chOff x="0" y="0"/>
          <a:chExt cx="0" cy="0"/>
        </a:xfrm>
      </p:grpSpPr>
      <p:sp>
        <p:nvSpPr>
          <p:cNvPr id="104860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0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03"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604" name="Footer Placeholder 4"/>
          <p:cNvSpPr>
            <a:spLocks noGrp="1"/>
          </p:cNvSpPr>
          <p:nvPr>
            <p:ph type="ftr" sz="quarter" idx="11"/>
          </p:nvPr>
        </p:nvSpPr>
        <p:spPr/>
        <p:txBody>
          <a:bodyPr/>
          <a:p>
            <a:endParaRPr dirty="0" lang="en-US"/>
          </a:p>
        </p:txBody>
      </p:sp>
      <p:sp>
        <p:nvSpPr>
          <p:cNvPr id="1048605"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9" name=""/>
        <p:cNvGrpSpPr/>
        <p:nvPr/>
      </p:nvGrpSpPr>
      <p:grpSpPr>
        <a:xfrm>
          <a:off x="0" y="0"/>
          <a:ext cx="0" cy="0"/>
          <a:chOff x="0" y="0"/>
          <a:chExt cx="0" cy="0"/>
        </a:xfrm>
      </p:grpSpPr>
      <p:sp>
        <p:nvSpPr>
          <p:cNvPr id="1048607" name="Title 1"/>
          <p:cNvSpPr>
            <a:spLocks noGrp="1"/>
          </p:cNvSpPr>
          <p:nvPr>
            <p:ph type="title"/>
          </p:nvPr>
        </p:nvSpPr>
        <p:spPr/>
        <p:txBody>
          <a:bodyPr/>
          <a:p>
            <a:r>
              <a:rPr lang="en-US"/>
              <a:t>Click to edit Master title style</a:t>
            </a:r>
            <a:endParaRPr dirty="0" lang="en-US"/>
          </a:p>
        </p:txBody>
      </p:sp>
      <p:sp>
        <p:nvSpPr>
          <p:cNvPr id="1048608" name="Content Placeholder 2"/>
          <p:cNvSpPr>
            <a:spLocks noGrp="1"/>
          </p:cNvSpPr>
          <p:nvPr>
            <p:ph idx="1"/>
          </p:nvPr>
        </p:nvSpPr>
        <p:spPr>
          <a:xfrm>
            <a:off x="1154954" y="2603500"/>
            <a:ext cx="8825659" cy="341630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9"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10" name="Footer Placeholder 4"/>
          <p:cNvSpPr>
            <a:spLocks noGrp="1"/>
          </p:cNvSpPr>
          <p:nvPr>
            <p:ph type="ftr" sz="quarter" idx="11"/>
          </p:nvPr>
        </p:nvSpPr>
        <p:spPr/>
        <p:txBody>
          <a:bodyPr/>
          <a:p>
            <a:endParaRPr dirty="0" lang="en-US"/>
          </a:p>
        </p:txBody>
      </p:sp>
      <p:sp>
        <p:nvSpPr>
          <p:cNvPr id="104861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9" name=""/>
        <p:cNvGrpSpPr/>
        <p:nvPr/>
      </p:nvGrpSpPr>
      <p:grpSpPr>
        <a:xfrm>
          <a:off x="0" y="0"/>
          <a:ext cx="0" cy="0"/>
          <a:chOff x="0" y="0"/>
          <a:chExt cx="0" cy="0"/>
        </a:xfrm>
      </p:grpSpPr>
      <p:grpSp>
        <p:nvGrpSpPr>
          <p:cNvPr id="60" name="Group 7"/>
          <p:cNvGrpSpPr/>
          <p:nvPr/>
        </p:nvGrpSpPr>
        <p:grpSpPr>
          <a:xfrm>
            <a:off x="0" y="0"/>
            <a:ext cx="12192000" cy="6858000"/>
            <a:chOff x="0" y="0"/>
            <a:chExt cx="12192000" cy="6858000"/>
          </a:xfrm>
        </p:grpSpPr>
        <p:sp>
          <p:nvSpPr>
            <p:cNvPr id="1048697"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9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9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03" name="Rectangle 9"/>
            <p:cNvSpPr/>
            <p:nvPr/>
          </p:nvSpPr>
          <p:spPr bwMode="gray">
            <a:xfrm>
              <a:off x="7289800" y="402165"/>
              <a:ext cx="44788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04" name="Freeform 5"/>
            <p:cNvSpPr/>
            <p:nvPr/>
          </p:nvSpPr>
          <p:spPr bwMode="gray">
            <a:xfrm rot="16200000">
              <a:off x="3787244"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705" name="Freeform 5"/>
            <p:cNvSpPr/>
            <p:nvPr/>
          </p:nvSpPr>
          <p:spPr bwMode="gray">
            <a:xfrm rot="15922489">
              <a:off x="4698352"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0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707" name="Title 1"/>
          <p:cNvSpPr>
            <a:spLocks noGrp="1"/>
          </p:cNvSpPr>
          <p:nvPr>
            <p:ph type="title"/>
          </p:nvPr>
        </p:nvSpPr>
        <p:spPr>
          <a:xfrm>
            <a:off x="1154954" y="2677645"/>
            <a:ext cx="4351025" cy="2283824"/>
          </a:xfrm>
        </p:spPr>
        <p:txBody>
          <a:bodyPr anchor="ctr"/>
          <a:lstStyle>
            <a:lvl1pPr algn="l">
              <a:defRPr b="0" cap="none" sz="4000"/>
            </a:lvl1pPr>
          </a:lstStyle>
          <a:p>
            <a:r>
              <a:rPr lang="en-US"/>
              <a:t>Click to edit Master title style</a:t>
            </a:r>
            <a:endParaRPr dirty="0" lang="en-US"/>
          </a:p>
        </p:txBody>
      </p:sp>
      <p:sp>
        <p:nvSpPr>
          <p:cNvPr id="1048708" name="Text Placeholder 2"/>
          <p:cNvSpPr>
            <a:spLocks noGrp="1"/>
          </p:cNvSpPr>
          <p:nvPr>
            <p:ph type="body" idx="1"/>
          </p:nvPr>
        </p:nvSpPr>
        <p:spPr>
          <a:xfrm>
            <a:off x="6895559" y="2677644"/>
            <a:ext cx="3757545" cy="2283824"/>
          </a:xfrm>
        </p:spPr>
        <p:txBody>
          <a:bodyPr anchor="ctr"/>
          <a:lstStyle>
            <a:lvl1pPr algn="l" indent="0" marL="0">
              <a:buNone/>
              <a:defRPr cap="all" sz="2000">
                <a:solidFill>
                  <a:schemeClr val="accent1">
                    <a:lumMod val="60000"/>
                    <a:lumOff val="4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9"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10" name="Footer Placeholder 4"/>
          <p:cNvSpPr>
            <a:spLocks noGrp="1"/>
          </p:cNvSpPr>
          <p:nvPr>
            <p:ph type="ftr" sz="quarter" idx="11"/>
          </p:nvPr>
        </p:nvSpPr>
        <p:spPr/>
        <p:txBody>
          <a:bodyPr/>
          <a:p>
            <a:endParaRPr dirty="0" lang="en-US"/>
          </a:p>
        </p:txBody>
      </p:sp>
      <p:sp>
        <p:nvSpPr>
          <p:cNvPr id="1048711"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9" name=""/>
        <p:cNvGrpSpPr/>
        <p:nvPr/>
      </p:nvGrpSpPr>
      <p:grpSpPr>
        <a:xfrm>
          <a:off x="0" y="0"/>
          <a:ext cx="0" cy="0"/>
          <a:chOff x="0" y="0"/>
          <a:chExt cx="0" cy="0"/>
        </a:xfrm>
      </p:grpSpPr>
      <p:sp>
        <p:nvSpPr>
          <p:cNvPr id="1048775" name="Title 1"/>
          <p:cNvSpPr>
            <a:spLocks noGrp="1"/>
          </p:cNvSpPr>
          <p:nvPr>
            <p:ph type="title"/>
          </p:nvPr>
        </p:nvSpPr>
        <p:spPr/>
        <p:txBody>
          <a:bodyPr/>
          <a:p>
            <a:r>
              <a:rPr lang="en-US"/>
              <a:t>Click to edit Master title style</a:t>
            </a:r>
            <a:endParaRPr dirty="0" lang="en-US"/>
          </a:p>
        </p:txBody>
      </p:sp>
      <p:sp>
        <p:nvSpPr>
          <p:cNvPr id="1048776" name="Content Placeholder 2"/>
          <p:cNvSpPr>
            <a:spLocks noGrp="1"/>
          </p:cNvSpPr>
          <p:nvPr>
            <p:ph sz="half" idx="1"/>
          </p:nvPr>
        </p:nvSpPr>
        <p:spPr>
          <a:xfrm>
            <a:off x="1154954" y="2603500"/>
            <a:ext cx="4825158" cy="3416301"/>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7" name="Content Placeholder 3"/>
          <p:cNvSpPr>
            <a:spLocks noGrp="1"/>
          </p:cNvSpPr>
          <p:nvPr>
            <p:ph sz="half" idx="2"/>
          </p:nvPr>
        </p:nvSpPr>
        <p:spPr>
          <a:xfrm>
            <a:off x="6208712" y="2603500"/>
            <a:ext cx="4825159" cy="3416300"/>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8" name="Date Placeholder 4"/>
          <p:cNvSpPr>
            <a:spLocks noGrp="1"/>
          </p:cNvSpPr>
          <p:nvPr>
            <p:ph type="dt" sz="half" idx="10"/>
          </p:nvPr>
        </p:nvSpPr>
        <p:spPr/>
        <p:txBody>
          <a:bodyPr/>
          <a:p>
            <a:fld id="{EB712588-04B1-427B-82EE-E8DB90309F08}" type="datetimeFigureOut">
              <a:rPr lang="en-US" smtClean="0"/>
              <a:t>8/28/2024</a:t>
            </a:fld>
            <a:endParaRPr dirty="0" lang="en-US"/>
          </a:p>
        </p:txBody>
      </p:sp>
      <p:sp>
        <p:nvSpPr>
          <p:cNvPr id="1048779" name="Footer Placeholder 5"/>
          <p:cNvSpPr>
            <a:spLocks noGrp="1"/>
          </p:cNvSpPr>
          <p:nvPr>
            <p:ph type="ftr" sz="quarter" idx="11"/>
          </p:nvPr>
        </p:nvSpPr>
        <p:spPr/>
        <p:txBody>
          <a:bodyPr/>
          <a:p>
            <a:endParaRPr dirty="0" lang="en-US"/>
          </a:p>
        </p:txBody>
      </p:sp>
      <p:sp>
        <p:nvSpPr>
          <p:cNvPr id="1048780" name="Slide Number Placeholder 6"/>
          <p:cNvSpPr>
            <a:spLocks noGrp="1"/>
          </p:cNvSpPr>
          <p:nvPr>
            <p:ph type="sldNum" sz="quarter" idx="12"/>
          </p:nvPr>
        </p:nvSpPr>
        <p:spPr/>
        <p:txBody>
          <a:bodyPr/>
          <a:p>
            <a:fld id="{6FF9F0C5-380F-41C2-899A-BAC0F0927E16}"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713" name="Title 1"/>
          <p:cNvSpPr>
            <a:spLocks noGrp="1"/>
          </p:cNvSpPr>
          <p:nvPr>
            <p:ph type="title"/>
          </p:nvPr>
        </p:nvSpPr>
        <p:spPr/>
        <p:txBody>
          <a:bodyPr/>
          <a:p>
            <a:r>
              <a:rPr lang="en-US"/>
              <a:t>Click to edit Master title style</a:t>
            </a:r>
            <a:endParaRPr dirty="0" lang="en-US"/>
          </a:p>
        </p:txBody>
      </p:sp>
      <p:sp>
        <p:nvSpPr>
          <p:cNvPr id="1048714" name="Text Placeholder 2"/>
          <p:cNvSpPr>
            <a:spLocks noGrp="1"/>
          </p:cNvSpPr>
          <p:nvPr>
            <p:ph type="body" idx="1"/>
          </p:nvPr>
        </p:nvSpPr>
        <p:spPr>
          <a:xfrm>
            <a:off x="1154954" y="2603500"/>
            <a:ext cx="4825157"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5" name="Content Placeholder 3"/>
          <p:cNvSpPr>
            <a:spLocks noGrp="1"/>
          </p:cNvSpPr>
          <p:nvPr>
            <p:ph sz="half" idx="2"/>
          </p:nvPr>
        </p:nvSpPr>
        <p:spPr>
          <a:xfrm>
            <a:off x="1154954" y="3179762"/>
            <a:ext cx="4825158" cy="2840039"/>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6" name="Text Placeholder 4"/>
          <p:cNvSpPr>
            <a:spLocks noGrp="1"/>
          </p:cNvSpPr>
          <p:nvPr>
            <p:ph type="body" sz="quarter" idx="3"/>
          </p:nvPr>
        </p:nvSpPr>
        <p:spPr>
          <a:xfrm>
            <a:off x="6208712" y="2603500"/>
            <a:ext cx="4825159" cy="576262"/>
          </a:xfrm>
        </p:spPr>
        <p:txBody>
          <a:bodyPr anchor="b">
            <a:noAutofit/>
          </a:bodyPr>
          <a:lstStyle>
            <a:lvl1pPr indent="0" marL="0">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7"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8"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719" name="Footer Placeholder 7"/>
          <p:cNvSpPr>
            <a:spLocks noGrp="1"/>
          </p:cNvSpPr>
          <p:nvPr>
            <p:ph type="ftr" sz="quarter" idx="11"/>
          </p:nvPr>
        </p:nvSpPr>
        <p:spPr/>
        <p:txBody>
          <a:bodyPr/>
          <a:p>
            <a:endParaRPr dirty="0" lang="en-US"/>
          </a:p>
        </p:txBody>
      </p:sp>
      <p:sp>
        <p:nvSpPr>
          <p:cNvPr id="1048720"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0" name=""/>
        <p:cNvGrpSpPr/>
        <p:nvPr/>
      </p:nvGrpSpPr>
      <p:grpSpPr>
        <a:xfrm>
          <a:off x="0" y="0"/>
          <a:ext cx="0" cy="0"/>
          <a:chOff x="0" y="0"/>
          <a:chExt cx="0" cy="0"/>
        </a:xfrm>
      </p:grpSpPr>
      <p:sp>
        <p:nvSpPr>
          <p:cNvPr id="1048632" name="Title 1"/>
          <p:cNvSpPr>
            <a:spLocks noGrp="1"/>
          </p:cNvSpPr>
          <p:nvPr>
            <p:ph type="title"/>
          </p:nvPr>
        </p:nvSpPr>
        <p:spPr>
          <a:xfrm>
            <a:off x="1154954" y="973668"/>
            <a:ext cx="8761413" cy="706964"/>
          </a:xfrm>
        </p:spPr>
        <p:txBody>
          <a:bodyPr/>
          <a:p>
            <a:r>
              <a:rPr lang="en-US"/>
              <a:t>Click to edit Master title style</a:t>
            </a:r>
            <a:endParaRPr dirty="0" lang="en-US"/>
          </a:p>
        </p:txBody>
      </p:sp>
      <p:sp>
        <p:nvSpPr>
          <p:cNvPr id="1048633"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34" name="Footer Placeholder 3"/>
          <p:cNvSpPr>
            <a:spLocks noGrp="1"/>
          </p:cNvSpPr>
          <p:nvPr>
            <p:ph type="ftr" sz="quarter" idx="11"/>
          </p:nvPr>
        </p:nvSpPr>
        <p:spPr/>
        <p:txBody>
          <a:bodyPr/>
          <a:p>
            <a:endParaRPr dirty="0" lang="en-US"/>
          </a:p>
        </p:txBody>
      </p:sp>
      <p:sp>
        <p:nvSpPr>
          <p:cNvPr id="1048635"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type="blank">
  <p:cSld name="Blank">
    <p:spTree>
      <p:nvGrpSpPr>
        <p:cNvPr id="62" name=""/>
        <p:cNvGrpSpPr/>
        <p:nvPr/>
      </p:nvGrpSpPr>
      <p:grpSpPr>
        <a:xfrm>
          <a:off x="0" y="0"/>
          <a:ext cx="0" cy="0"/>
          <a:chOff x="0" y="0"/>
          <a:chExt cx="0" cy="0"/>
        </a:xfrm>
      </p:grpSpPr>
      <p:sp>
        <p:nvSpPr>
          <p:cNvPr id="1048721"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722" name="Footer Placeholder 2"/>
          <p:cNvSpPr>
            <a:spLocks noGrp="1"/>
          </p:cNvSpPr>
          <p:nvPr>
            <p:ph type="ftr" sz="quarter" idx="11"/>
          </p:nvPr>
        </p:nvSpPr>
        <p:spPr/>
        <p:txBody>
          <a:bodyPr/>
          <a:p>
            <a:endParaRPr dirty="0" lang="en-US"/>
          </a:p>
        </p:txBody>
      </p:sp>
      <p:sp>
        <p:nvSpPr>
          <p:cNvPr id="1048723" name="Rectangle 6"/>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724"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showMasterSp="0" type="objTx">
  <p:cSld name="Content with Caption">
    <p:spTree>
      <p:nvGrpSpPr>
        <p:cNvPr id="71" name=""/>
        <p:cNvGrpSpPr/>
        <p:nvPr/>
      </p:nvGrpSpPr>
      <p:grpSpPr>
        <a:xfrm>
          <a:off x="0" y="0"/>
          <a:ext cx="0" cy="0"/>
          <a:chOff x="0" y="0"/>
          <a:chExt cx="0" cy="0"/>
        </a:xfrm>
      </p:grpSpPr>
      <p:grpSp>
        <p:nvGrpSpPr>
          <p:cNvPr id="72" name="Group 8"/>
          <p:cNvGrpSpPr/>
          <p:nvPr/>
        </p:nvGrpSpPr>
        <p:grpSpPr>
          <a:xfrm>
            <a:off x="0" y="0"/>
            <a:ext cx="12192000" cy="6858000"/>
            <a:chOff x="0" y="0"/>
            <a:chExt cx="12192000" cy="6858000"/>
          </a:xfrm>
        </p:grpSpPr>
        <p:sp>
          <p:nvSpPr>
            <p:cNvPr id="1048791"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792"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3" name="Oval 18"/>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4" name="Oval 19"/>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5" name="Oval 20"/>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6" name="Oval 21"/>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797" name="Rectangle 10"/>
            <p:cNvSpPr/>
            <p:nvPr/>
          </p:nvSpPr>
          <p:spPr bwMode="gray">
            <a:xfrm>
              <a:off x="5713412" y="402165"/>
              <a:ext cx="6055253"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798" name="Freeform 5"/>
            <p:cNvSpPr/>
            <p:nvPr/>
          </p:nvSpPr>
          <p:spPr bwMode="gray">
            <a:xfrm rot="15922489">
              <a:off x="3140485"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799" name="Freeform 5"/>
            <p:cNvSpPr/>
            <p:nvPr/>
          </p:nvSpPr>
          <p:spPr bwMode="gray">
            <a:xfrm rot="16200000">
              <a:off x="2229377"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800"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801" name="Title 1"/>
          <p:cNvSpPr>
            <a:spLocks noGrp="1"/>
          </p:cNvSpPr>
          <p:nvPr>
            <p:ph type="title"/>
          </p:nvPr>
        </p:nvSpPr>
        <p:spPr>
          <a:xfrm>
            <a:off x="1154955" y="1295400"/>
            <a:ext cx="2793158" cy="1600200"/>
          </a:xfrm>
        </p:spPr>
        <p:txBody>
          <a:bodyPr anchor="b"/>
          <a:lstStyle>
            <a:lvl1pPr algn="l">
              <a:defRPr b="0" sz="2400"/>
            </a:lvl1pPr>
          </a:lstStyle>
          <a:p>
            <a:r>
              <a:rPr lang="en-US"/>
              <a:t>Click to edit Master title style</a:t>
            </a:r>
            <a:endParaRPr dirty="0" lang="en-US"/>
          </a:p>
        </p:txBody>
      </p:sp>
      <p:sp>
        <p:nvSpPr>
          <p:cNvPr id="1048802" name="Content Placeholder 2"/>
          <p:cNvSpPr>
            <a:spLocks noGrp="1"/>
          </p:cNvSpPr>
          <p:nvPr>
            <p:ph idx="1"/>
          </p:nvPr>
        </p:nvSpPr>
        <p:spPr>
          <a:xfrm>
            <a:off x="5781146" y="1447800"/>
            <a:ext cx="5190066" cy="4572000"/>
          </a:xfrm>
        </p:spPr>
        <p:txBody>
          <a:bodyPr anchor="ct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03" name="Text Placeholder 3"/>
          <p:cNvSpPr>
            <a:spLocks noGrp="1"/>
          </p:cNvSpPr>
          <p:nvPr>
            <p:ph type="body" sz="half" idx="2"/>
          </p:nvPr>
        </p:nvSpPr>
        <p:spPr bwMode="gray">
          <a:xfrm>
            <a:off x="1154954" y="3129280"/>
            <a:ext cx="2793158" cy="2895599"/>
          </a:xfrm>
        </p:spPr>
        <p:txBody>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804" name="Date Placeholder 4"/>
          <p:cNvSpPr>
            <a:spLocks noGrp="1"/>
          </p:cNvSpPr>
          <p:nvPr>
            <p:ph type="dt" sz="half" idx="10"/>
          </p:nvPr>
        </p:nvSpPr>
        <p:spPr/>
        <p:txBody>
          <a:bodyPr/>
          <a:p>
            <a:fld id="{42A54C80-263E-416B-A8E0-580EDEADCBDC}" type="datetimeFigureOut">
              <a:rPr lang="en-US" smtClean="0"/>
              <a:t>8/28/2024</a:t>
            </a:fld>
            <a:endParaRPr dirty="0" lang="en-US"/>
          </a:p>
        </p:txBody>
      </p:sp>
      <p:sp>
        <p:nvSpPr>
          <p:cNvPr id="1048805" name="Footer Placeholder 5"/>
          <p:cNvSpPr>
            <a:spLocks noGrp="1"/>
          </p:cNvSpPr>
          <p:nvPr>
            <p:ph type="ftr" sz="quarter" idx="11"/>
          </p:nvPr>
        </p:nvSpPr>
        <p:spPr/>
        <p:txBody>
          <a:bodyPr/>
          <a:p>
            <a:endParaRPr dirty="0" lang="en-US"/>
          </a:p>
        </p:txBody>
      </p:sp>
      <p:sp>
        <p:nvSpPr>
          <p:cNvPr id="1048806"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807" name="Slide Number Placeholder 6"/>
          <p:cNvSpPr>
            <a:spLocks noGrp="1"/>
          </p:cNvSpPr>
          <p:nvPr>
            <p:ph type="sldNum" sz="quarter" idx="12"/>
          </p:nvPr>
        </p:nvSpPr>
        <p:spPr/>
        <p:txBody>
          <a:bodyPr/>
          <a:p>
            <a:fld id="{519954A3-9DFD-4C44-94BA-B95130A3BA1C}"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showMasterSp="0" type="picTx">
  <p:cSld name="Picture with Caption">
    <p:spTree>
      <p:nvGrpSpPr>
        <p:cNvPr id="56" name=""/>
        <p:cNvGrpSpPr/>
        <p:nvPr/>
      </p:nvGrpSpPr>
      <p:grpSpPr>
        <a:xfrm>
          <a:off x="0" y="0"/>
          <a:ext cx="0" cy="0"/>
          <a:chOff x="0" y="0"/>
          <a:chExt cx="0" cy="0"/>
        </a:xfrm>
      </p:grpSpPr>
      <p:grpSp>
        <p:nvGrpSpPr>
          <p:cNvPr id="57" name="Group 8"/>
          <p:cNvGrpSpPr/>
          <p:nvPr/>
        </p:nvGrpSpPr>
        <p:grpSpPr>
          <a:xfrm>
            <a:off x="0" y="0"/>
            <a:ext cx="12192000" cy="6858000"/>
            <a:chOff x="0" y="0"/>
            <a:chExt cx="12192000" cy="6858000"/>
          </a:xfrm>
        </p:grpSpPr>
        <p:sp>
          <p:nvSpPr>
            <p:cNvPr id="1048667" name="Rectangle 13"/>
            <p:cNvSpPr/>
            <p:nvPr/>
          </p:nvSpPr>
          <p:spPr>
            <a:xfrm>
              <a:off x="0" y="0"/>
              <a:ext cx="12192000" cy="6858000"/>
            </a:xfrm>
            <a:prstGeom prst="rect"/>
            <a:blipFill>
              <a:blip xmlns:r="http://schemas.openxmlformats.org/officeDocument/2006/relationships" r:embed="rId1">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68" name="Oval 16"/>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69" name="Oval 17"/>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0" name="Oval 18"/>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1" name="Oval 19"/>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2" name="Oval 20"/>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673" name="Rectangle 10"/>
            <p:cNvSpPr/>
            <p:nvPr/>
          </p:nvSpPr>
          <p:spPr bwMode="gray">
            <a:xfrm>
              <a:off x="6172200" y="402165"/>
              <a:ext cx="5596465" cy="6053670"/>
            </a:xfrm>
            <a:prstGeom prst="rect"/>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48674" name="Freeform 5"/>
            <p:cNvSpPr/>
            <p:nvPr/>
          </p:nvSpPr>
          <p:spPr bwMode="gray">
            <a:xfrm rot="15922489">
              <a:off x="4203594" y="1826078"/>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675" name="Freeform 5"/>
            <p:cNvSpPr/>
            <p:nvPr/>
          </p:nvSpPr>
          <p:spPr bwMode="gray">
            <a:xfrm rot="16200000">
              <a:off x="3295432" y="2801721"/>
              <a:ext cx="6053670" cy="1254558"/>
            </a:xfrm>
            <a:custGeom>
              <a:avLst/>
              <a:ah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48676"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677" name="Title 1"/>
          <p:cNvSpPr>
            <a:spLocks noGrp="1"/>
          </p:cNvSpPr>
          <p:nvPr>
            <p:ph type="title"/>
          </p:nvPr>
        </p:nvSpPr>
        <p:spPr>
          <a:xfrm>
            <a:off x="1154955" y="1693333"/>
            <a:ext cx="3865134" cy="1735667"/>
          </a:xfrm>
        </p:spPr>
        <p:txBody>
          <a:bodyPr anchor="b">
            <a:normAutofit/>
          </a:bodyPr>
          <a:lstStyle>
            <a:lvl1pPr algn="l">
              <a:defRPr b="0" sz="3600"/>
            </a:lvl1pPr>
          </a:lstStyle>
          <a:p>
            <a:r>
              <a:rPr lang="en-US"/>
              <a:t>Click to edit Master title style</a:t>
            </a:r>
            <a:endParaRPr dirty="0" lang="en-US"/>
          </a:p>
        </p:txBody>
      </p:sp>
      <p:sp>
        <p:nvSpPr>
          <p:cNvPr id="1048678" name="Picture Placeholder 2"/>
          <p:cNvSpPr>
            <a:spLocks noChangeAspect="1" noGrp="1"/>
          </p:cNvSpPr>
          <p:nvPr>
            <p:ph type="pic" idx="1"/>
          </p:nvPr>
        </p:nvSpPr>
        <p:spPr>
          <a:xfrm>
            <a:off x="6547870" y="1143000"/>
            <a:ext cx="3227193" cy="4572000"/>
          </a:xfrm>
          <a:prstGeom prst="roundRect">
            <a:avLst>
              <a:gd name="adj" fmla="val 1858"/>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algn="ctr" indent="0" lvl="0" marL="0">
              <a:buNone/>
            </a:pPr>
            <a:r>
              <a:rPr lang="en-US"/>
              <a:t>Click icon to add picture</a:t>
            </a:r>
            <a:endParaRPr dirty="0" lang="en-US"/>
          </a:p>
        </p:txBody>
      </p:sp>
      <p:sp>
        <p:nvSpPr>
          <p:cNvPr id="1048679" name="Text Placeholder 3"/>
          <p:cNvSpPr>
            <a:spLocks noGrp="1"/>
          </p:cNvSpPr>
          <p:nvPr>
            <p:ph type="body" sz="half" idx="2"/>
          </p:nvPr>
        </p:nvSpPr>
        <p:spPr bwMode="gray">
          <a:xfrm>
            <a:off x="1154954" y="3657600"/>
            <a:ext cx="3859212" cy="1371600"/>
          </a:xfrm>
        </p:spPr>
        <p:txBody>
          <a:bodyPr>
            <a:normAutofit/>
          </a:bodyPr>
          <a:lstStyle>
            <a:lvl1pPr indent="0" marL="0">
              <a:buNone/>
              <a:defRPr sz="1400">
                <a:solidFill>
                  <a:schemeClr val="accent1">
                    <a:lumMod val="60000"/>
                    <a:lumOff val="40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81" name="Footer Placeholder 5"/>
          <p:cNvSpPr>
            <a:spLocks noGrp="1"/>
          </p:cNvSpPr>
          <p:nvPr>
            <p:ph type="ftr" sz="quarter" idx="11"/>
          </p:nvPr>
        </p:nvSpPr>
        <p:spPr/>
        <p:txBody>
          <a:bodyPr/>
          <a:p>
            <a:endParaRPr dirty="0" lang="en-US"/>
          </a:p>
        </p:txBody>
      </p:sp>
      <p:sp>
        <p:nvSpPr>
          <p:cNvPr id="1048682" name="Rectangle 15"/>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683"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1.jpe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7"/>
          <p:cNvGrpSpPr/>
          <p:nvPr/>
        </p:nvGrpSpPr>
        <p:grpSpPr>
          <a:xfrm>
            <a:off x="0" y="0"/>
            <a:ext cx="12192000" cy="6858000"/>
            <a:chOff x="0" y="0"/>
            <a:chExt cx="12192000" cy="6858000"/>
          </a:xfrm>
        </p:grpSpPr>
        <p:sp>
          <p:nvSpPr>
            <p:cNvPr id="1048576" name="Rectangle 6"/>
            <p:cNvSpPr/>
            <p:nvPr/>
          </p:nvSpPr>
          <p:spPr>
            <a:xfrm>
              <a:off x="0" y="0"/>
              <a:ext cx="12192000" cy="6858000"/>
            </a:xfrm>
            <a:prstGeom prst="rect"/>
            <a:blipFill>
              <a:blip xmlns:r="http://schemas.openxmlformats.org/officeDocument/2006/relationships"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Oval 12"/>
            <p:cNvSpPr/>
            <p:nvPr/>
          </p:nvSpPr>
          <p:spPr>
            <a:xfrm>
              <a:off x="0" y="2667000"/>
              <a:ext cx="4191000" cy="4191000"/>
            </a:xfrm>
            <a:prstGeom prst="ellipse"/>
            <a:gradFill flip="none" rotWithShape="1">
              <a:gsLst>
                <a:gs pos="0">
                  <a:schemeClr val="accent5">
                    <a:alpha val="11000"/>
                  </a:schemeClr>
                </a:gs>
                <a:gs pos="36000">
                  <a:schemeClr val="accent5">
                    <a:alpha val="10000"/>
                  </a:schemeClr>
                </a:gs>
                <a:gs pos="75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8" name="Oval 14"/>
            <p:cNvSpPr/>
            <p:nvPr/>
          </p:nvSpPr>
          <p:spPr>
            <a:xfrm>
              <a:off x="0" y="2895600"/>
              <a:ext cx="2362200" cy="2362200"/>
            </a:xfrm>
            <a:prstGeom prst="ellipse"/>
            <a:gradFill flip="none" rotWithShape="1">
              <a:gsLst>
                <a:gs pos="0">
                  <a:schemeClr val="accent5">
                    <a:alpha val="8000"/>
                  </a:schemeClr>
                </a:gs>
                <a:gs pos="36000">
                  <a:schemeClr val="accent5">
                    <a:alpha val="8000"/>
                  </a:schemeClr>
                </a:gs>
                <a:gs pos="72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79" name="Oval 17"/>
            <p:cNvSpPr/>
            <p:nvPr/>
          </p:nvSpPr>
          <p:spPr>
            <a:xfrm>
              <a:off x="8609012" y="5867400"/>
              <a:ext cx="990600" cy="990600"/>
            </a:xfrm>
            <a:prstGeom prst="ellipse"/>
            <a:gradFill flip="none" rotWithShape="1">
              <a:gsLst>
                <a:gs pos="0">
                  <a:schemeClr val="accent5">
                    <a:alpha val="14000"/>
                  </a:schemeClr>
                </a:gs>
                <a:gs pos="36000">
                  <a:schemeClr val="accent5">
                    <a:alpha val="7000"/>
                  </a:schemeClr>
                </a:gs>
                <a:gs pos="66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0" name="Oval 15"/>
            <p:cNvSpPr/>
            <p:nvPr/>
          </p:nvSpPr>
          <p:spPr>
            <a:xfrm>
              <a:off x="8609012" y="1676400"/>
              <a:ext cx="2819400" cy="2819400"/>
            </a:xfrm>
            <a:prstGeom prst="ellipse"/>
            <a:gradFill flip="none" rotWithShape="1">
              <a:gsLst>
                <a:gs pos="0">
                  <a:schemeClr val="accent5">
                    <a:alpha val="7000"/>
                  </a:schemeClr>
                </a:gs>
                <a:gs pos="36000">
                  <a:schemeClr val="accent5">
                    <a:alpha val="6000"/>
                  </a:schemeClr>
                </a:gs>
                <a:gs pos="69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1" name="Oval 16"/>
            <p:cNvSpPr/>
            <p:nvPr/>
          </p:nvSpPr>
          <p:spPr>
            <a:xfrm>
              <a:off x="7999412" y="8464"/>
              <a:ext cx="1600200" cy="1600200"/>
            </a:xfrm>
            <a:prstGeom prst="ellipse"/>
            <a:gradFill flip="none" rotWithShape="1">
              <a:gsLst>
                <a:gs pos="0">
                  <a:schemeClr val="accent5">
                    <a:alpha val="14000"/>
                  </a:schemeClr>
                </a:gs>
                <a:gs pos="36000">
                  <a:schemeClr val="accent5">
                    <a:alpha val="7000"/>
                  </a:schemeClr>
                </a:gs>
                <a:gs pos="73000">
                  <a:schemeClr val="accent5">
                    <a:alpha val="0"/>
                  </a:schemeClr>
                </a:gs>
              </a:gsLst>
              <a:path path="circle">
                <a:fillToRect l="50000" t="50000" r="50000" b="50000"/>
              </a:path>
            </a:gradFill>
            <a:ln>
              <a:noFill/>
            </a:ln>
            <a:effectLst/>
          </p:spPr>
          <p:style>
            <a:lnRef idx="1">
              <a:schemeClr val="accent1"/>
            </a:lnRef>
            <a:fillRef idx="3">
              <a:schemeClr val="accent1"/>
            </a:fillRef>
            <a:effectRef idx="2">
              <a:schemeClr val="accent1"/>
            </a:effectRef>
            <a:fontRef idx="minor">
              <a:schemeClr val="lt1"/>
            </a:fontRef>
          </p:style>
        </p:sp>
        <p:sp>
          <p:nvSpPr>
            <p:cNvPr id="1048582" name="Freeform 5"/>
            <p:cNvSpPr/>
            <p:nvPr/>
          </p:nvSpPr>
          <p:spPr bwMode="gray">
            <a:xfrm rot="21010068">
              <a:off x="8490951" y="1797517"/>
              <a:ext cx="3299407" cy="440924"/>
            </a:xfrm>
            <a:custGeom>
              <a:avLst/>
              <a:ah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48583" name="Freeform 5"/>
            <p:cNvSpPr/>
            <p:nvPr/>
          </p:nvSpPr>
          <p:spPr bwMode="gray">
            <a:xfrm>
              <a:off x="459506" y="1866405"/>
              <a:ext cx="11277600" cy="4533900"/>
            </a:xfrm>
            <a:custGeom>
              <a:avLst/>
              <a:ah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048584" name="Freeform 5"/>
            <p:cNvSpPr>
              <a:spLocks noEditPoints="1"/>
            </p:cNvSpPr>
            <p:nvPr/>
          </p:nvSpPr>
          <p:spPr bwMode="gray">
            <a:xfrm>
              <a:off x="0" y="1587"/>
              <a:ext cx="12192000" cy="6856413"/>
            </a:xfrm>
            <a:custGeom>
              <a:avLst/>
              <a:ah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048585" name="Title Placeholder 1"/>
          <p:cNvSpPr>
            <a:spLocks noGrp="1"/>
          </p:cNvSpPr>
          <p:nvPr>
            <p:ph type="title"/>
          </p:nvPr>
        </p:nvSpPr>
        <p:spPr bwMode="gray">
          <a:xfrm>
            <a:off x="1154954" y="973668"/>
            <a:ext cx="8761413" cy="706964"/>
          </a:xfrm>
          <a:prstGeom prst="rect"/>
        </p:spPr>
        <p:txBody>
          <a:bodyPr anchor="ctr" bIns="45720" lIns="91440" rIns="91440" rtlCol="0" tIns="45720" vert="horz">
            <a:noAutofit/>
          </a:bodyPr>
          <a:p>
            <a:r>
              <a:rPr lang="en-US"/>
              <a:t>Click to edit Master title style</a:t>
            </a:r>
            <a:endParaRPr dirty="0" lang="en-US"/>
          </a:p>
        </p:txBody>
      </p:sp>
      <p:sp>
        <p:nvSpPr>
          <p:cNvPr id="1048586" name="Text Placeholder 2"/>
          <p:cNvSpPr>
            <a:spLocks noGrp="1"/>
          </p:cNvSpPr>
          <p:nvPr>
            <p:ph type="body" idx="1"/>
          </p:nvPr>
        </p:nvSpPr>
        <p:spPr>
          <a:xfrm>
            <a:off x="1154954" y="2603500"/>
            <a:ext cx="8761413" cy="34163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7" name="Date Placeholder 3"/>
          <p:cNvSpPr>
            <a:spLocks noGrp="1"/>
          </p:cNvSpPr>
          <p:nvPr>
            <p:ph type="dt" sz="half" idx="2"/>
          </p:nvPr>
        </p:nvSpPr>
        <p:spPr>
          <a:xfrm>
            <a:off x="10653104" y="6391838"/>
            <a:ext cx="990599" cy="304799"/>
          </a:xfrm>
          <a:prstGeom prst="rect"/>
        </p:spPr>
        <p:txBody>
          <a:bodyPr anchor="ctr" bIns="45720" lIns="91440" rIns="91440" rtlCol="0" tIns="45720" vert="horz"/>
          <a:lstStyle>
            <a:lvl1pPr algn="r">
              <a:defRPr b="1" sz="1000" i="0">
                <a:solidFill>
                  <a:schemeClr val="accent1"/>
                </a:solidFill>
              </a:defRPr>
            </a:lvl1pPr>
          </a:lstStyle>
          <a:p>
            <a:fld id="{B61BEF0D-F0BB-DE4B-95CE-6DB70DBA9567}" type="datetimeFigureOut">
              <a:rPr lang="en-US" smtClean="0"/>
              <a:t>8/28/2024</a:t>
            </a:fld>
            <a:endParaRPr dirty="0" lang="en-US"/>
          </a:p>
        </p:txBody>
      </p:sp>
      <p:sp>
        <p:nvSpPr>
          <p:cNvPr id="1048588" name="Footer Placeholder 4"/>
          <p:cNvSpPr>
            <a:spLocks noGrp="1"/>
          </p:cNvSpPr>
          <p:nvPr>
            <p:ph type="ftr" sz="quarter" idx="3"/>
          </p:nvPr>
        </p:nvSpPr>
        <p:spPr>
          <a:xfrm>
            <a:off x="561110" y="6391838"/>
            <a:ext cx="3859795" cy="304801"/>
          </a:xfrm>
          <a:prstGeom prst="rect"/>
        </p:spPr>
        <p:txBody>
          <a:bodyPr anchor="ctr" bIns="45720" lIns="91440" rIns="91440" rtlCol="0" tIns="45720" vert="horz"/>
          <a:lstStyle>
            <a:lvl1pPr algn="l">
              <a:defRPr b="1" sz="1000" i="0">
                <a:solidFill>
                  <a:schemeClr val="accent1"/>
                </a:solidFill>
              </a:defRPr>
            </a:lvl1pPr>
          </a:lstStyle>
          <a:p>
            <a:endParaRPr dirty="0" lang="en-US"/>
          </a:p>
        </p:txBody>
      </p:sp>
      <p:sp>
        <p:nvSpPr>
          <p:cNvPr id="1048589" name="Rectangle 20"/>
          <p:cNvSpPr/>
          <p:nvPr/>
        </p:nvSpPr>
        <p:spPr>
          <a:xfrm>
            <a:off x="10437812" y="0"/>
            <a:ext cx="685800" cy="1143000"/>
          </a:xfrm>
          <a:prstGeom prst="rect"/>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48590" name="Slide Number Placeholder 5"/>
          <p:cNvSpPr>
            <a:spLocks noGrp="1"/>
          </p:cNvSpPr>
          <p:nvPr>
            <p:ph type="sldNum" sz="quarter" idx="4"/>
          </p:nvPr>
        </p:nvSpPr>
        <p:spPr bwMode="gray">
          <a:xfrm>
            <a:off x="10352540" y="295729"/>
            <a:ext cx="838199" cy="767687"/>
          </a:xfrm>
          <a:prstGeom prst="rect"/>
        </p:spPr>
        <p:txBody>
          <a:bodyPr anchor="b" bIns="45720" lIns="91440" rIns="91440" rtlCol="0" tIns="45720" vert="horz"/>
          <a:lstStyle>
            <a:lvl1pPr algn="ctr">
              <a:defRPr b="0" sz="2800" i="0">
                <a:solidFill>
                  <a:schemeClr val="bg1"/>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eaLnBrk="1" hangingPunct="1" latinLnBrk="0" rtl="0">
        <a:spcBef>
          <a:spcPct val="0"/>
        </a:spcBef>
        <a:buNone/>
        <a:defRPr b="0" sz="360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b="0" sz="1800" i="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b="0" sz="1600" i="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b="0" sz="1400" i="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b="0" sz="1200" i="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Title 1"/>
          <p:cNvSpPr>
            <a:spLocks noGrp="1"/>
          </p:cNvSpPr>
          <p:nvPr>
            <p:ph type="ctrTitle"/>
          </p:nvPr>
        </p:nvSpPr>
        <p:spPr>
          <a:xfrm>
            <a:off x="1349751" y="1307635"/>
            <a:ext cx="7766936" cy="1024466"/>
          </a:xfrm>
        </p:spPr>
        <p:txBody>
          <a:bodyPr>
            <a:normAutofit fontScale="90000"/>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1048600" name="Subtitle 2"/>
          <p:cNvSpPr>
            <a:spLocks noGrp="1"/>
          </p:cNvSpPr>
          <p:nvPr>
            <p:ph type="subTitle" idx="1"/>
          </p:nvPr>
        </p:nvSpPr>
        <p:spPr>
          <a:xfrm>
            <a:off x="422786" y="4601523"/>
            <a:ext cx="5673214" cy="1897683"/>
          </a:xfrm>
        </p:spPr>
        <p:txBody>
          <a:bodyPr>
            <a:normAutofit/>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altLang="zh-CN" dirty="0" lang="en-US">
                <a:solidFill>
                  <a:schemeClr val="tx1"/>
                </a:solidFill>
                <a:latin typeface="Times New Roman" panose="02020603050405020304" pitchFamily="18" charset="0"/>
                <a:cs typeface="Times New Roman" panose="02020603050405020304" pitchFamily="18" charset="0"/>
              </a:rPr>
              <a:t>D</a:t>
            </a:r>
            <a:r>
              <a:rPr altLang="zh-CN" dirty="0" lang="en-US">
                <a:solidFill>
                  <a:schemeClr val="tx1"/>
                </a:solidFill>
                <a:latin typeface="Times New Roman" panose="02020603050405020304" pitchFamily="18" charset="0"/>
                <a:cs typeface="Times New Roman" panose="02020603050405020304" pitchFamily="18" charset="0"/>
              </a:rPr>
              <a:t>. </a:t>
            </a:r>
            <a:r>
              <a:rPr altLang="zh-CN" dirty="0" lang="en-US">
                <a:solidFill>
                  <a:schemeClr val="tx1"/>
                </a:solidFill>
                <a:latin typeface="Times New Roman" panose="02020603050405020304" pitchFamily="18" charset="0"/>
                <a:cs typeface="Times New Roman" panose="02020603050405020304" pitchFamily="18" charset="0"/>
              </a:rPr>
              <a:t>S</a:t>
            </a:r>
            <a:r>
              <a:rPr altLang="zh-CN" dirty="0" lang="en-US">
                <a:solidFill>
                  <a:schemeClr val="tx1"/>
                </a:solidFill>
                <a:latin typeface="Times New Roman" panose="02020603050405020304" pitchFamily="18" charset="0"/>
                <a:cs typeface="Times New Roman" panose="02020603050405020304" pitchFamily="18" charset="0"/>
              </a:rPr>
              <a:t>a</a:t>
            </a:r>
            <a:r>
              <a:rPr altLang="zh-CN" dirty="0" lang="en-US">
                <a:solidFill>
                  <a:schemeClr val="tx1"/>
                </a:solidFill>
                <a:latin typeface="Times New Roman" panose="02020603050405020304" pitchFamily="18" charset="0"/>
                <a:cs typeface="Times New Roman" panose="02020603050405020304" pitchFamily="18" charset="0"/>
              </a:rPr>
              <a:t>n</a:t>
            </a:r>
            <a:r>
              <a:rPr altLang="zh-CN" dirty="0" lang="en-US">
                <a:solidFill>
                  <a:schemeClr val="tx1"/>
                </a:solidFill>
                <a:latin typeface="Times New Roman" panose="02020603050405020304" pitchFamily="18" charset="0"/>
                <a:cs typeface="Times New Roman" panose="02020603050405020304" pitchFamily="18" charset="0"/>
              </a:rPr>
              <a:t>g</a:t>
            </a:r>
            <a:r>
              <a:rPr altLang="zh-CN" dirty="0" lang="en-US">
                <a:solidFill>
                  <a:schemeClr val="tx1"/>
                </a:solidFill>
                <a:latin typeface="Times New Roman" panose="02020603050405020304" pitchFamily="18" charset="0"/>
                <a:cs typeface="Times New Roman" panose="02020603050405020304" pitchFamily="18" charset="0"/>
              </a:rPr>
              <a:t>eetha </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a:t>
            </a:r>
            <a:r>
              <a:rPr altLang="zh-CN" dirty="0" lang="en-US">
                <a:solidFill>
                  <a:schemeClr val="tx1"/>
                </a:solidFill>
                <a:latin typeface="Times New Roman" panose="02020603050405020304" pitchFamily="18" charset="0"/>
                <a:cs typeface="Times New Roman" panose="02020603050405020304" pitchFamily="18" charset="0"/>
              </a:rPr>
              <a:t>7</a:t>
            </a:r>
            <a:r>
              <a:rPr altLang="zh-CN" dirty="0" lang="en-US">
                <a:solidFill>
                  <a:schemeClr val="tx1"/>
                </a:solidFill>
                <a:latin typeface="Times New Roman" panose="02020603050405020304" pitchFamily="18" charset="0"/>
                <a:cs typeface="Times New Roman" panose="02020603050405020304" pitchFamily="18" charset="0"/>
              </a:rPr>
              <a:t>3</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27"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8"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29" name="Content Placeholder 2"/>
          <p:cNvSpPr>
            <a:spLocks noGrp="1"/>
          </p:cNvSpPr>
          <p:nvPr>
            <p:ph idx="1"/>
          </p:nvPr>
        </p:nvSpPr>
        <p:spPr>
          <a:xfrm>
            <a:off x="677334" y="1422401"/>
            <a:ext cx="8596668" cy="4618962"/>
          </a:xfrm>
        </p:spPr>
        <p:txBody>
          <a:bodyPr>
            <a:normAutofit/>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0"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31" name="Content Placeholder 2"/>
          <p:cNvSpPr>
            <a:spLocks noGrp="1"/>
          </p:cNvSpPr>
          <p:nvPr>
            <p:ph idx="1"/>
          </p:nvPr>
        </p:nvSpPr>
        <p:spPr>
          <a:xfrm>
            <a:off x="677334" y="1249681"/>
            <a:ext cx="8596668" cy="4791682"/>
          </a:xfrm>
        </p:spPr>
        <p:txBody>
          <a:bodyPr>
            <a:normAutofit/>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6"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6"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2" name="Title 1"/>
          <p:cNvSpPr>
            <a:spLocks noGrp="1"/>
          </p:cNvSpPr>
          <p:nvPr>
            <p:ph type="title"/>
          </p:nvPr>
        </p:nvSpPr>
        <p:spPr/>
        <p:txBody>
          <a:bodyPr>
            <a:normAutofit fontScale="90000"/>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13"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5"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6"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17" name="Content Placeholder 2"/>
          <p:cNvSpPr>
            <a:spLocks noGrp="1"/>
          </p:cNvSpPr>
          <p:nvPr>
            <p:ph idx="1"/>
          </p:nvPr>
        </p:nvSpPr>
        <p:spPr>
          <a:xfrm>
            <a:off x="677334" y="1645921"/>
            <a:ext cx="8596668" cy="4395442"/>
          </a:xfrm>
        </p:spPr>
        <p:txBody>
          <a:bodyPr>
            <a:normAutofit lnSpcReduction="1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8"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19"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0"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21"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2"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23"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4"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5"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lastClr="000000" val="windowText"/>
      </a:dk1>
      <a:lt1>
        <a:sysClr lastClr="FFFFFF" val="window"/>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r="5400000" dist="25400" rotWithShape="0">
              <a:srgbClr val="000000">
                <a:alpha val="45000"/>
              </a:srgbClr>
            </a:outerShdw>
          </a:effectLst>
        </a:effectStyle>
        <a:effectStyle>
          <a:effectLst>
            <a:outerShdw blurRad="63500" dir="5400000" dist="38100" rotWithShape="0">
              <a:srgbClr val="000000">
                <a:alpha val="60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2024-08-27T20:48:53Z</dcterms:created>
  <dcterms:modified xsi:type="dcterms:W3CDTF">2024-08-28T10:43:35Z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b50fa91d9de94a3a84d7c03bbce78265</vt:lpwstr>
  </property>
</Properties>
</file>