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8" r:id="rId3"/>
    <p:sldId id="258" r:id="rId4"/>
    <p:sldId id="259" r:id="rId5"/>
    <p:sldId id="266" r:id="rId6"/>
    <p:sldId id="267" r:id="rId7"/>
    <p:sldId id="265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geethaeswaranm@gmail.com" userId="a42189df053f4e83" providerId="LiveId" clId="{DE898CC3-F02A-4564-9D01-C104F7A1C5FD}"/>
    <pc:docChg chg="custSel addSld delSld modSld sldOrd">
      <pc:chgData name="sangeethaeswaranm@gmail.com" userId="a42189df053f4e83" providerId="LiveId" clId="{DE898CC3-F02A-4564-9D01-C104F7A1C5FD}" dt="2024-07-23T01:47:23.175" v="300" actId="14100"/>
      <pc:docMkLst>
        <pc:docMk/>
      </pc:docMkLst>
      <pc:sldChg chg="del">
        <pc:chgData name="sangeethaeswaranm@gmail.com" userId="a42189df053f4e83" providerId="LiveId" clId="{DE898CC3-F02A-4564-9D01-C104F7A1C5FD}" dt="2024-07-23T00:59:42.584" v="41" actId="2696"/>
        <pc:sldMkLst>
          <pc:docMk/>
          <pc:sldMk cId="957411872" sldId="257"/>
        </pc:sldMkLst>
      </pc:sldChg>
      <pc:sldChg chg="addSp modSp mod">
        <pc:chgData name="sangeethaeswaranm@gmail.com" userId="a42189df053f4e83" providerId="LiveId" clId="{DE898CC3-F02A-4564-9D01-C104F7A1C5FD}" dt="2024-07-22T17:07:32.423" v="9" actId="14100"/>
        <pc:sldMkLst>
          <pc:docMk/>
          <pc:sldMk cId="3796129513" sldId="260"/>
        </pc:sldMkLst>
        <pc:picChg chg="add mod">
          <ac:chgData name="sangeethaeswaranm@gmail.com" userId="a42189df053f4e83" providerId="LiveId" clId="{DE898CC3-F02A-4564-9D01-C104F7A1C5FD}" dt="2024-07-22T17:07:01.951" v="6" actId="1076"/>
          <ac:picMkLst>
            <pc:docMk/>
            <pc:sldMk cId="3796129513" sldId="260"/>
            <ac:picMk id="3" creationId="{AF0B5485-9142-535F-87DC-B08B2E3895FA}"/>
          </ac:picMkLst>
        </pc:picChg>
        <pc:picChg chg="add mod">
          <ac:chgData name="sangeethaeswaranm@gmail.com" userId="a42189df053f4e83" providerId="LiveId" clId="{DE898CC3-F02A-4564-9D01-C104F7A1C5FD}" dt="2024-07-22T17:07:32.423" v="9" actId="14100"/>
          <ac:picMkLst>
            <pc:docMk/>
            <pc:sldMk cId="3796129513" sldId="260"/>
            <ac:picMk id="5" creationId="{A5B5A4FD-247E-F733-D841-F54DEBB6DF6D}"/>
          </ac:picMkLst>
        </pc:picChg>
      </pc:sldChg>
      <pc:sldChg chg="addSp delSp modSp mod">
        <pc:chgData name="sangeethaeswaranm@gmail.com" userId="a42189df053f4e83" providerId="LiveId" clId="{DE898CC3-F02A-4564-9D01-C104F7A1C5FD}" dt="2024-07-22T17:14:05.545" v="23" actId="21"/>
        <pc:sldMkLst>
          <pc:docMk/>
          <pc:sldMk cId="3170208373" sldId="261"/>
        </pc:sldMkLst>
        <pc:graphicFrameChg chg="add del mod modGraphic">
          <ac:chgData name="sangeethaeswaranm@gmail.com" userId="a42189df053f4e83" providerId="LiveId" clId="{DE898CC3-F02A-4564-9D01-C104F7A1C5FD}" dt="2024-07-22T17:14:05.545" v="23" actId="21"/>
          <ac:graphicFrameMkLst>
            <pc:docMk/>
            <pc:sldMk cId="3170208373" sldId="261"/>
            <ac:graphicFrameMk id="5" creationId="{45D08237-4D33-1B2A-217D-39A120E0A81E}"/>
          </ac:graphicFrameMkLst>
        </pc:graphicFrameChg>
        <pc:picChg chg="add mod">
          <ac:chgData name="sangeethaeswaranm@gmail.com" userId="a42189df053f4e83" providerId="LiveId" clId="{DE898CC3-F02A-4564-9D01-C104F7A1C5FD}" dt="2024-07-22T17:10:02.142" v="14" actId="14100"/>
          <ac:picMkLst>
            <pc:docMk/>
            <pc:sldMk cId="3170208373" sldId="261"/>
            <ac:picMk id="3" creationId="{56EF1241-2FA7-3477-4B67-D557B77A55B8}"/>
          </ac:picMkLst>
        </pc:picChg>
      </pc:sldChg>
      <pc:sldChg chg="addSp modSp mod">
        <pc:chgData name="sangeethaeswaranm@gmail.com" userId="a42189df053f4e83" providerId="LiveId" clId="{DE898CC3-F02A-4564-9D01-C104F7A1C5FD}" dt="2024-07-22T17:12:11.364" v="17" actId="14100"/>
        <pc:sldMkLst>
          <pc:docMk/>
          <pc:sldMk cId="2339655776" sldId="262"/>
        </pc:sldMkLst>
        <pc:picChg chg="add mod">
          <ac:chgData name="sangeethaeswaranm@gmail.com" userId="a42189df053f4e83" providerId="LiveId" clId="{DE898CC3-F02A-4564-9D01-C104F7A1C5FD}" dt="2024-07-22T17:12:11.364" v="17" actId="14100"/>
          <ac:picMkLst>
            <pc:docMk/>
            <pc:sldMk cId="2339655776" sldId="262"/>
            <ac:picMk id="3" creationId="{A3F18856-C6D5-BE0D-E964-025C652ACF4B}"/>
          </ac:picMkLst>
        </pc:picChg>
      </pc:sldChg>
      <pc:sldChg chg="addSp modSp">
        <pc:chgData name="sangeethaeswaranm@gmail.com" userId="a42189df053f4e83" providerId="LiveId" clId="{DE898CC3-F02A-4564-9D01-C104F7A1C5FD}" dt="2024-07-22T17:13:37.928" v="19"/>
        <pc:sldMkLst>
          <pc:docMk/>
          <pc:sldMk cId="3776409209" sldId="263"/>
        </pc:sldMkLst>
        <pc:picChg chg="add mod">
          <ac:chgData name="sangeethaeswaranm@gmail.com" userId="a42189df053f4e83" providerId="LiveId" clId="{DE898CC3-F02A-4564-9D01-C104F7A1C5FD}" dt="2024-07-22T17:13:37.928" v="19"/>
          <ac:picMkLst>
            <pc:docMk/>
            <pc:sldMk cId="3776409209" sldId="263"/>
            <ac:picMk id="3" creationId="{255A953C-E540-2A26-705C-E65CF5450502}"/>
          </ac:picMkLst>
        </pc:picChg>
      </pc:sldChg>
      <pc:sldChg chg="addSp modSp mod">
        <pc:chgData name="sangeethaeswaranm@gmail.com" userId="a42189df053f4e83" providerId="LiveId" clId="{DE898CC3-F02A-4564-9D01-C104F7A1C5FD}" dt="2024-07-22T17:20:20.733" v="36" actId="13926"/>
        <pc:sldMkLst>
          <pc:docMk/>
          <pc:sldMk cId="2854718734" sldId="264"/>
        </pc:sldMkLst>
        <pc:spChg chg="add mod">
          <ac:chgData name="sangeethaeswaranm@gmail.com" userId="a42189df053f4e83" providerId="LiveId" clId="{DE898CC3-F02A-4564-9D01-C104F7A1C5FD}" dt="2024-07-22T17:20:20.733" v="36" actId="13926"/>
          <ac:spMkLst>
            <pc:docMk/>
            <pc:sldMk cId="2854718734" sldId="264"/>
            <ac:spMk id="2" creationId="{0993366F-9177-0889-201A-930801772592}"/>
          </ac:spMkLst>
        </pc:spChg>
      </pc:sldChg>
      <pc:sldChg chg="addSp modSp mod">
        <pc:chgData name="sangeethaeswaranm@gmail.com" userId="a42189df053f4e83" providerId="LiveId" clId="{DE898CC3-F02A-4564-9D01-C104F7A1C5FD}" dt="2024-07-22T16:57:17.477" v="3" actId="14100"/>
        <pc:sldMkLst>
          <pc:docMk/>
          <pc:sldMk cId="2221371682" sldId="265"/>
        </pc:sldMkLst>
        <pc:picChg chg="add mod">
          <ac:chgData name="sangeethaeswaranm@gmail.com" userId="a42189df053f4e83" providerId="LiveId" clId="{DE898CC3-F02A-4564-9D01-C104F7A1C5FD}" dt="2024-07-22T16:57:17.477" v="3" actId="14100"/>
          <ac:picMkLst>
            <pc:docMk/>
            <pc:sldMk cId="2221371682" sldId="265"/>
            <ac:picMk id="3" creationId="{394C4F9E-E8F5-35DE-6DC0-AB3ED0C29C2E}"/>
          </ac:picMkLst>
        </pc:picChg>
      </pc:sldChg>
      <pc:sldChg chg="addSp modSp new mod">
        <pc:chgData name="sangeethaeswaranm@gmail.com" userId="a42189df053f4e83" providerId="LiveId" clId="{DE898CC3-F02A-4564-9D01-C104F7A1C5FD}" dt="2024-07-23T00:59:33.602" v="40" actId="14100"/>
        <pc:sldMkLst>
          <pc:docMk/>
          <pc:sldMk cId="3361039702" sldId="266"/>
        </pc:sldMkLst>
        <pc:picChg chg="add mod">
          <ac:chgData name="sangeethaeswaranm@gmail.com" userId="a42189df053f4e83" providerId="LiveId" clId="{DE898CC3-F02A-4564-9D01-C104F7A1C5FD}" dt="2024-07-23T00:59:33.602" v="40" actId="14100"/>
          <ac:picMkLst>
            <pc:docMk/>
            <pc:sldMk cId="3361039702" sldId="266"/>
            <ac:picMk id="3" creationId="{0CC8DE99-0FCA-56F0-2913-BAB7FDE3834C}"/>
          </ac:picMkLst>
        </pc:picChg>
      </pc:sldChg>
      <pc:sldChg chg="addSp delSp modSp new mod ord">
        <pc:chgData name="sangeethaeswaranm@gmail.com" userId="a42189df053f4e83" providerId="LiveId" clId="{DE898CC3-F02A-4564-9D01-C104F7A1C5FD}" dt="2024-07-23T01:15:12.077" v="49" actId="14100"/>
        <pc:sldMkLst>
          <pc:docMk/>
          <pc:sldMk cId="741120825" sldId="267"/>
        </pc:sldMkLst>
        <pc:spChg chg="add del mod">
          <ac:chgData name="sangeethaeswaranm@gmail.com" userId="a42189df053f4e83" providerId="LiveId" clId="{DE898CC3-F02A-4564-9D01-C104F7A1C5FD}" dt="2024-07-23T01:13:49.296" v="47" actId="478"/>
          <ac:spMkLst>
            <pc:docMk/>
            <pc:sldMk cId="741120825" sldId="267"/>
            <ac:spMk id="3" creationId="{59EDCEC6-FA6A-4671-4E2E-CE0939BDD739}"/>
          </ac:spMkLst>
        </pc:spChg>
        <pc:picChg chg="add mod">
          <ac:chgData name="sangeethaeswaranm@gmail.com" userId="a42189df053f4e83" providerId="LiveId" clId="{DE898CC3-F02A-4564-9D01-C104F7A1C5FD}" dt="2024-07-23T01:15:12.077" v="49" actId="14100"/>
          <ac:picMkLst>
            <pc:docMk/>
            <pc:sldMk cId="741120825" sldId="267"/>
            <ac:picMk id="5" creationId="{52FA4D1A-4671-75C7-8ABA-D4F6C0E14EF4}"/>
          </ac:picMkLst>
        </pc:picChg>
      </pc:sldChg>
      <pc:sldChg chg="addSp delSp modSp new mod chgLayout">
        <pc:chgData name="sangeethaeswaranm@gmail.com" userId="a42189df053f4e83" providerId="LiveId" clId="{DE898CC3-F02A-4564-9D01-C104F7A1C5FD}" dt="2024-07-23T01:47:23.175" v="300" actId="14100"/>
        <pc:sldMkLst>
          <pc:docMk/>
          <pc:sldMk cId="775969262" sldId="268"/>
        </pc:sldMkLst>
        <pc:spChg chg="add del mod">
          <ac:chgData name="sangeethaeswaranm@gmail.com" userId="a42189df053f4e83" providerId="LiveId" clId="{DE898CC3-F02A-4564-9D01-C104F7A1C5FD}" dt="2024-07-23T01:42:27.453" v="65"/>
          <ac:spMkLst>
            <pc:docMk/>
            <pc:sldMk cId="775969262" sldId="268"/>
            <ac:spMk id="2" creationId="{DC5F64BF-36D7-9345-B43C-A61D3BEAECC0}"/>
          </ac:spMkLst>
        </pc:spChg>
        <pc:spChg chg="add mod">
          <ac:chgData name="sangeethaeswaranm@gmail.com" userId="a42189df053f4e83" providerId="LiveId" clId="{DE898CC3-F02A-4564-9D01-C104F7A1C5FD}" dt="2024-07-23T01:43:09.872" v="96" actId="255"/>
          <ac:spMkLst>
            <pc:docMk/>
            <pc:sldMk cId="775969262" sldId="268"/>
            <ac:spMk id="3" creationId="{6784DF1B-1F4D-A585-609F-56EE072DE24C}"/>
          </ac:spMkLst>
        </pc:spChg>
        <pc:spChg chg="add del mod">
          <ac:chgData name="sangeethaeswaranm@gmail.com" userId="a42189df053f4e83" providerId="LiveId" clId="{DE898CC3-F02A-4564-9D01-C104F7A1C5FD}" dt="2024-07-23T01:43:19.811" v="99"/>
          <ac:spMkLst>
            <pc:docMk/>
            <pc:sldMk cId="775969262" sldId="268"/>
            <ac:spMk id="4" creationId="{4E1D2E1F-5097-F3D2-981F-B328807CAFB5}"/>
          </ac:spMkLst>
        </pc:spChg>
        <pc:spChg chg="add mod">
          <ac:chgData name="sangeethaeswaranm@gmail.com" userId="a42189df053f4e83" providerId="LiveId" clId="{DE898CC3-F02A-4564-9D01-C104F7A1C5FD}" dt="2024-07-23T01:47:23.175" v="300" actId="14100"/>
          <ac:spMkLst>
            <pc:docMk/>
            <pc:sldMk cId="775969262" sldId="268"/>
            <ac:spMk id="5" creationId="{317D734F-6137-F379-2D55-5CEFA60B9926}"/>
          </ac:spMkLst>
        </pc:spChg>
      </pc:sldChg>
      <pc:sldChg chg="new del">
        <pc:chgData name="sangeethaeswaranm@gmail.com" userId="a42189df053f4e83" providerId="LiveId" clId="{DE898CC3-F02A-4564-9D01-C104F7A1C5FD}" dt="2024-07-23T01:28:55.630" v="51" actId="2696"/>
        <pc:sldMkLst>
          <pc:docMk/>
          <pc:sldMk cId="1071062464" sldId="26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1BC9AA-C95E-46B2-9DFB-8BF81F40070E}" type="datetimeFigureOut">
              <a:rPr lang="en-IN" smtClean="0"/>
              <a:t>23-Jul-2024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84116C-A9D0-4984-8F99-FD1AB71BB4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81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4116C-A9D0-4984-8F99-FD1AB71BB4E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337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C5F0A-5F91-7690-CE64-903B3885F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C4D377-E889-B260-0224-B3A265089F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30BA8-DB82-BE2C-CA29-E395D7F65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A2FB-2166-4638-8B0F-7F10D37CFAA6}" type="datetimeFigureOut">
              <a:rPr lang="en-IN" smtClean="0"/>
              <a:t>23-Jul-2024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D78C6-315E-677F-E3B4-B92983EF8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F6CB4-1AFE-CBDF-5C78-A317D9C5B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75700-A2D6-4C13-A7D7-B0F4A1DF4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463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384B6-0AFE-55CC-9094-E7996B5D9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ED216A-2C0C-BE2F-B465-E8E74055A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69CE4-9806-DD68-2076-58EF2B094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A2FB-2166-4638-8B0F-7F10D37CFAA6}" type="datetimeFigureOut">
              <a:rPr lang="en-IN" smtClean="0"/>
              <a:t>23-Jul-2024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73C04-FC69-6471-ABF5-C0AF16472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B9277-610C-39F9-D6DD-84B694FA6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75700-A2D6-4C13-A7D7-B0F4A1DF4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073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5E912-8A50-7572-B9B1-C99604EF96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47333B-9F20-3808-4993-58D1BF248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DDEE2-DC0C-0C48-122E-015370E2B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A2FB-2166-4638-8B0F-7F10D37CFAA6}" type="datetimeFigureOut">
              <a:rPr lang="en-IN" smtClean="0"/>
              <a:t>23-Jul-2024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D8818-ED65-6CED-443E-5C6EF823B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9C41E-4BAA-B811-09A7-640E63462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75700-A2D6-4C13-A7D7-B0F4A1DF4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690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2299C-1C22-D4FE-DCA0-2143295DD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EBFD0-F66F-0176-D4E6-022219F3F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0710C-DCA2-1310-959F-84ABD2A29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A2FB-2166-4638-8B0F-7F10D37CFAA6}" type="datetimeFigureOut">
              <a:rPr lang="en-IN" smtClean="0"/>
              <a:t>23-Jul-2024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5ECDA-FC9A-E746-F985-35EB8DE8A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84F81-5405-91D4-4CAF-57E4E527C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75700-A2D6-4C13-A7D7-B0F4A1DF4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577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C315D-9CE0-AE44-4F1A-5E8DAAD0A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4C5CF-EB20-23E9-D55D-37B8C366D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7DF10-30E8-FA0D-FE44-7629D73A9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A2FB-2166-4638-8B0F-7F10D37CFAA6}" type="datetimeFigureOut">
              <a:rPr lang="en-IN" smtClean="0"/>
              <a:t>23-Jul-2024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AB11D-3408-E3E1-B558-16104F966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79696-3386-B03B-FA66-48C9B05F3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75700-A2D6-4C13-A7D7-B0F4A1DF4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940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7DF03-342B-6088-F925-AC9E2E938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FB880-9495-DC54-F0DB-F37B98E628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F78E64-7B13-1382-3BD5-02C292139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BC60E-EE95-E4B7-E442-E1F71D90B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A2FB-2166-4638-8B0F-7F10D37CFAA6}" type="datetimeFigureOut">
              <a:rPr lang="en-IN" smtClean="0"/>
              <a:t>23-Jul-2024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A27F9-D3D9-47F8-8BCF-A9F972EAC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21F30-4A0A-2B19-03FC-AA4371FE2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75700-A2D6-4C13-A7D7-B0F4A1DF4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978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3424F-B6C3-28BE-9940-AA7DDB252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43AA7-D130-DA64-15DD-79E59DD5B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DC1747-2AEF-A3DA-0AAB-1C572DC27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E7E66A-47E6-D2F4-501E-3BB8440E67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573DCA-32DF-F9B7-78C6-C3FEFBB044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9CE5D3-D250-3BC4-F9DB-5F26AF299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A2FB-2166-4638-8B0F-7F10D37CFAA6}" type="datetimeFigureOut">
              <a:rPr lang="en-IN" smtClean="0"/>
              <a:t>23-Jul-2024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BA72C0-0BDC-A5B2-0261-11A50FAAC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A64BF5-0B95-422E-D285-7569B9C3D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75700-A2D6-4C13-A7D7-B0F4A1DF4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993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AD0AB-F532-FDA9-943F-C5B1A813C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81C837-9D8B-E36A-000E-773FCD529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A2FB-2166-4638-8B0F-7F10D37CFAA6}" type="datetimeFigureOut">
              <a:rPr lang="en-IN" smtClean="0"/>
              <a:t>23-Jul-2024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30CD25-4FA7-FCEC-08D8-E743959FB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857E3-AAAE-D46F-8665-9FF156AC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75700-A2D6-4C13-A7D7-B0F4A1DF4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629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0BDF34-3C37-CEBD-192B-B457254C7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A2FB-2166-4638-8B0F-7F10D37CFAA6}" type="datetimeFigureOut">
              <a:rPr lang="en-IN" smtClean="0"/>
              <a:t>23-Jul-2024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C26BD0-0D90-1016-67E3-6C77BA557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B1CBC-6AE0-0081-9FA4-1CFF20E8E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75700-A2D6-4C13-A7D7-B0F4A1DF4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385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F75A-29C6-73CC-7976-28730D98F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BB672-DF03-D020-9DC7-F895424BF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35C03-D4E8-2A8D-7F43-2399355ED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2C6372-30F7-3DC7-A11C-67464C542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A2FB-2166-4638-8B0F-7F10D37CFAA6}" type="datetimeFigureOut">
              <a:rPr lang="en-IN" smtClean="0"/>
              <a:t>23-Jul-2024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62C8B-3A19-01CC-6055-5EF2F5758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76967-896F-8382-3636-148440C4A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75700-A2D6-4C13-A7D7-B0F4A1DF4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6276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59A5B-37BC-7E16-A785-46851C1E3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0ECD9C-88A3-B1FA-3A6B-38B49664B4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6CCB1B-DE6F-C22D-3A12-40791FF51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71A38-6EA6-B592-AA8D-4765C8C38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A2FB-2166-4638-8B0F-7F10D37CFAA6}" type="datetimeFigureOut">
              <a:rPr lang="en-IN" smtClean="0"/>
              <a:t>23-Jul-2024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6F869A-5055-A49C-1EBE-F9C97B89C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9251C-3B9D-8005-48CD-8098FEA26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75700-A2D6-4C13-A7D7-B0F4A1DF4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671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09F1A1-D522-4F47-042A-0D6CA4E5B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408E0-4C11-2B85-E0DB-77EFBBDAB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B86B6-6CCA-2AA7-2D95-4D185DC88E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CA2FB-2166-4638-8B0F-7F10D37CFAA6}" type="datetimeFigureOut">
              <a:rPr lang="en-IN" smtClean="0"/>
              <a:t>23-Jul-2024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1879-F4E1-77DB-67DB-5619D53ED8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B8C36-1FE5-E22A-C89A-FDB96E9593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75700-A2D6-4C13-A7D7-B0F4A1DF4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549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9BF73-FDA9-8154-A4CB-358D047D276A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87627" y="347524"/>
            <a:ext cx="9144000" cy="1481137"/>
          </a:xfrm>
        </p:spPr>
        <p:txBody>
          <a:bodyPr>
            <a:normAutofit/>
          </a:bodyPr>
          <a:lstStyle/>
          <a:p>
            <a:pPr algn="ctr"/>
            <a:r>
              <a:rPr lang="en-US" b="1" i="1" dirty="0"/>
              <a:t>DATA ANALYST AND DATA SCIENTIST</a:t>
            </a:r>
            <a:endParaRPr lang="en-IN" b="1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A08E37-0EDD-9572-314F-319E83F47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71" y="1908175"/>
            <a:ext cx="3568146" cy="44835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2C94D9F-742D-78FF-4A79-0F045CD25E2C}"/>
              </a:ext>
            </a:extLst>
          </p:cNvPr>
          <p:cNvSpPr txBox="1"/>
          <p:nvPr/>
        </p:nvSpPr>
        <p:spPr>
          <a:xfrm>
            <a:off x="4273826" y="3339548"/>
            <a:ext cx="45140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HOUSING DATASET</a:t>
            </a:r>
            <a:endParaRPr lang="en-IN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3426B7-03C2-2035-1BDD-1F206333DFCB}"/>
              </a:ext>
            </a:extLst>
          </p:cNvPr>
          <p:cNvSpPr txBox="1"/>
          <p:nvPr/>
        </p:nvSpPr>
        <p:spPr>
          <a:xfrm>
            <a:off x="8875643" y="5387354"/>
            <a:ext cx="2520434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SANGEETHA E</a:t>
            </a:r>
          </a:p>
          <a:p>
            <a:endParaRPr lang="en-IN" dirty="0"/>
          </a:p>
          <a:p>
            <a:r>
              <a:rPr lang="en-IN" sz="2800" dirty="0"/>
              <a:t>23.07.202</a:t>
            </a:r>
            <a:r>
              <a:rPr lang="en-US" sz="2800" dirty="0"/>
              <a:t>4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827619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F18856-C6D5-BE0D-E964-025C652AC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49" y="1485629"/>
            <a:ext cx="9094135" cy="455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655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5A953C-E540-2A26-705C-E65CF5450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163"/>
            <a:ext cx="12192000" cy="661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409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93366F-9177-0889-201A-930801772592}"/>
              </a:ext>
            </a:extLst>
          </p:cNvPr>
          <p:cNvSpPr txBox="1"/>
          <p:nvPr/>
        </p:nvSpPr>
        <p:spPr>
          <a:xfrm>
            <a:off x="3902697" y="2648932"/>
            <a:ext cx="35366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highlight>
                  <a:srgbClr val="00FF00"/>
                </a:highlight>
              </a:rPr>
              <a:t>THANK YOU</a:t>
            </a:r>
            <a:endParaRPr lang="en-IN" sz="540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54718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84DF1B-1F4D-A585-609F-56EE072DE24C}"/>
              </a:ext>
            </a:extLst>
          </p:cNvPr>
          <p:cNvSpPr txBox="1"/>
          <p:nvPr/>
        </p:nvSpPr>
        <p:spPr>
          <a:xfrm>
            <a:off x="815009" y="695739"/>
            <a:ext cx="34827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INTRODUCTION</a:t>
            </a:r>
            <a:endParaRPr lang="en-IN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7D734F-6137-F379-2D55-5CEFA60B9926}"/>
              </a:ext>
            </a:extLst>
          </p:cNvPr>
          <p:cNvSpPr txBox="1"/>
          <p:nvPr/>
        </p:nvSpPr>
        <p:spPr>
          <a:xfrm>
            <a:off x="884584" y="1878496"/>
            <a:ext cx="48304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Data cleaning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Getting information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Finding missing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Outliner handling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775969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62092C-EA06-0218-E8DD-9280AD84AA49}"/>
              </a:ext>
            </a:extLst>
          </p:cNvPr>
          <p:cNvSpPr txBox="1"/>
          <p:nvPr/>
        </p:nvSpPr>
        <p:spPr>
          <a:xfrm>
            <a:off x="0" y="0"/>
            <a:ext cx="1210586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import pandas as pd</a:t>
            </a:r>
          </a:p>
          <a:p>
            <a:r>
              <a:rPr lang="en-IN" dirty="0"/>
              <a:t>import </a:t>
            </a:r>
            <a:r>
              <a:rPr lang="en-IN" dirty="0" err="1"/>
              <a:t>numpy</a:t>
            </a:r>
            <a:r>
              <a:rPr lang="en-IN" dirty="0"/>
              <a:t> as np</a:t>
            </a:r>
          </a:p>
          <a:p>
            <a:r>
              <a:rPr lang="en-IN" dirty="0"/>
              <a:t>import </a:t>
            </a:r>
            <a:r>
              <a:rPr lang="en-IN" dirty="0" err="1"/>
              <a:t>matplotlib.pyplot</a:t>
            </a:r>
            <a:r>
              <a:rPr lang="en-IN" dirty="0"/>
              <a:t> as </a:t>
            </a:r>
            <a:r>
              <a:rPr lang="en-IN" dirty="0" err="1"/>
              <a:t>plt</a:t>
            </a:r>
            <a:endParaRPr lang="en-IN" dirty="0"/>
          </a:p>
          <a:p>
            <a:r>
              <a:rPr lang="en-IN" dirty="0"/>
              <a:t>import seaborn as </a:t>
            </a:r>
            <a:r>
              <a:rPr lang="en-IN" dirty="0" err="1"/>
              <a:t>sns</a:t>
            </a:r>
            <a:r>
              <a:rPr lang="en-IN" dirty="0"/>
              <a:t> </a:t>
            </a:r>
          </a:p>
          <a:p>
            <a:r>
              <a:rPr lang="en-IN" dirty="0"/>
              <a:t>%matplotlib inline</a:t>
            </a: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365311-6A2C-7849-3427-DC05DF85F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1112"/>
            <a:ext cx="12192000" cy="530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509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04B812-3C7B-2875-C863-F840D0734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10" y="666364"/>
            <a:ext cx="4999382" cy="55252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316D64-6ED4-D891-DB34-8D48E85499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666364"/>
            <a:ext cx="5473149" cy="577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864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C8DE99-0FCA-56F0-2913-BAB7FDE38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8296"/>
            <a:ext cx="12192000" cy="642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039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FA4D1A-4671-75C7-8ABA-D4F6C0E14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2" y="119271"/>
            <a:ext cx="12155596" cy="638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120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4C4F9E-E8F5-35DE-6DC0-AB3ED0C29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60" y="974133"/>
            <a:ext cx="8691513" cy="474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371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0B5485-9142-535F-87DC-B08B2E389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26" y="532641"/>
            <a:ext cx="4920792" cy="57927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B5A4FD-247E-F733-D841-F54DEBB6DF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682" y="532641"/>
            <a:ext cx="7450318" cy="618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129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EF1241-2FA7-3477-4B67-D557B77A5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92" y="179109"/>
            <a:ext cx="114252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208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47</Words>
  <Application>Microsoft Office PowerPoint</Application>
  <PresentationFormat>Widescreen</PresentationFormat>
  <Paragraphs>18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DATA ANALYST AND DATA SCIENTIST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sangeethaeswaranm@gmail.com</dc:creator>
  <cp:lastModifiedBy>sangeethaeswaranm@gmail.com</cp:lastModifiedBy>
  <cp:revision>3</cp:revision>
  <dcterms:created xsi:type="dcterms:W3CDTF">2024-07-22T12:45:37Z</dcterms:created>
  <dcterms:modified xsi:type="dcterms:W3CDTF">2024-07-23T02:16:14Z</dcterms:modified>
</cp:coreProperties>
</file>