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haeswaranm@gmail.com" userId="a42189df053f4e83" providerId="LiveId" clId="{0A673A25-EBF1-4AE6-8D9A-AF7812B31257}"/>
    <pc:docChg chg="undo custSel addSld delSld modSld sldOrd">
      <pc:chgData name="sangeethaeswaranm@gmail.com" userId="a42189df053f4e83" providerId="LiveId" clId="{0A673A25-EBF1-4AE6-8D9A-AF7812B31257}" dt="2024-08-18T11:20:34.114" v="2615" actId="14100"/>
      <pc:docMkLst>
        <pc:docMk/>
      </pc:docMkLst>
      <pc:sldChg chg="modSp mod">
        <pc:chgData name="sangeethaeswaranm@gmail.com" userId="a42189df053f4e83" providerId="LiveId" clId="{0A673A25-EBF1-4AE6-8D9A-AF7812B31257}" dt="2024-08-18T09:58:29.800" v="626" actId="20577"/>
        <pc:sldMkLst>
          <pc:docMk/>
          <pc:sldMk cId="3634928674" sldId="257"/>
        </pc:sldMkLst>
        <pc:spChg chg="mod">
          <ac:chgData name="sangeethaeswaranm@gmail.com" userId="a42189df053f4e83" providerId="LiveId" clId="{0A673A25-EBF1-4AE6-8D9A-AF7812B31257}" dt="2024-08-18T09:58:29.800" v="626" actId="20577"/>
          <ac:spMkLst>
            <pc:docMk/>
            <pc:sldMk cId="3634928674" sldId="257"/>
            <ac:spMk id="3" creationId="{5CA49EC8-DC8C-5DAA-D90A-9A224DE3DBD0}"/>
          </ac:spMkLst>
        </pc:spChg>
      </pc:sldChg>
      <pc:sldChg chg="addSp delSp modSp new mod ord">
        <pc:chgData name="sangeethaeswaranm@gmail.com" userId="a42189df053f4e83" providerId="LiveId" clId="{0A673A25-EBF1-4AE6-8D9A-AF7812B31257}" dt="2024-08-18T10:12:25.164" v="911" actId="14100"/>
        <pc:sldMkLst>
          <pc:docMk/>
          <pc:sldMk cId="1094340906" sldId="258"/>
        </pc:sldMkLst>
        <pc:spChg chg="mod">
          <ac:chgData name="sangeethaeswaranm@gmail.com" userId="a42189df053f4e83" providerId="LiveId" clId="{0A673A25-EBF1-4AE6-8D9A-AF7812B31257}" dt="2024-08-18T09:49:18.006" v="75" actId="20577"/>
          <ac:spMkLst>
            <pc:docMk/>
            <pc:sldMk cId="1094340906" sldId="258"/>
            <ac:spMk id="2" creationId="{8761E9AF-36FC-A308-6C51-659BC12690BA}"/>
          </ac:spMkLst>
        </pc:spChg>
        <pc:spChg chg="add del mod">
          <ac:chgData name="sangeethaeswaranm@gmail.com" userId="a42189df053f4e83" providerId="LiveId" clId="{0A673A25-EBF1-4AE6-8D9A-AF7812B31257}" dt="2024-08-18T10:11:13.812" v="910" actId="14100"/>
          <ac:spMkLst>
            <pc:docMk/>
            <pc:sldMk cId="1094340906" sldId="258"/>
            <ac:spMk id="3" creationId="{2BA5772B-8190-4CE8-DEDE-0DC4A722F2F5}"/>
          </ac:spMkLst>
        </pc:spChg>
        <pc:spChg chg="add mod">
          <ac:chgData name="sangeethaeswaranm@gmail.com" userId="a42189df053f4e83" providerId="LiveId" clId="{0A673A25-EBF1-4AE6-8D9A-AF7812B31257}" dt="2024-08-18T09:50:30.063" v="77"/>
          <ac:spMkLst>
            <pc:docMk/>
            <pc:sldMk cId="1094340906" sldId="258"/>
            <ac:spMk id="4" creationId="{DF985137-F1ED-6909-AEBD-763B0E0A29D0}"/>
          </ac:spMkLst>
        </pc:spChg>
        <pc:spChg chg="add">
          <ac:chgData name="sangeethaeswaranm@gmail.com" userId="a42189df053f4e83" providerId="LiveId" clId="{0A673A25-EBF1-4AE6-8D9A-AF7812B31257}" dt="2024-08-18T10:11:00.743" v="909"/>
          <ac:spMkLst>
            <pc:docMk/>
            <pc:sldMk cId="1094340906" sldId="258"/>
            <ac:spMk id="9" creationId="{0E548C56-4312-B6A4-C4B9-39F320BC55D1}"/>
          </ac:spMkLst>
        </pc:spChg>
        <pc:picChg chg="add del mod">
          <ac:chgData name="sangeethaeswaranm@gmail.com" userId="a42189df053f4e83" providerId="LiveId" clId="{0A673A25-EBF1-4AE6-8D9A-AF7812B31257}" dt="2024-08-18T10:06:10.346" v="871" actId="22"/>
          <ac:picMkLst>
            <pc:docMk/>
            <pc:sldMk cId="1094340906" sldId="258"/>
            <ac:picMk id="6" creationId="{736A09E7-32C4-3279-ED1B-A9E519F3B7B2}"/>
          </ac:picMkLst>
        </pc:picChg>
        <pc:picChg chg="add mod">
          <ac:chgData name="sangeethaeswaranm@gmail.com" userId="a42189df053f4e83" providerId="LiveId" clId="{0A673A25-EBF1-4AE6-8D9A-AF7812B31257}" dt="2024-08-18T10:12:25.164" v="911" actId="14100"/>
          <ac:picMkLst>
            <pc:docMk/>
            <pc:sldMk cId="1094340906" sldId="258"/>
            <ac:picMk id="8" creationId="{A644ECE5-B592-B0C0-8073-9FA1782BECF2}"/>
          </ac:picMkLst>
        </pc:picChg>
      </pc:sldChg>
      <pc:sldChg chg="modSp new del mod">
        <pc:chgData name="sangeethaeswaranm@gmail.com" userId="a42189df053f4e83" providerId="LiveId" clId="{0A673A25-EBF1-4AE6-8D9A-AF7812B31257}" dt="2024-08-18T09:48:36.608" v="39" actId="2696"/>
        <pc:sldMkLst>
          <pc:docMk/>
          <pc:sldMk cId="1441396980" sldId="258"/>
        </pc:sldMkLst>
        <pc:spChg chg="mod">
          <ac:chgData name="sangeethaeswaranm@gmail.com" userId="a42189df053f4e83" providerId="LiveId" clId="{0A673A25-EBF1-4AE6-8D9A-AF7812B31257}" dt="2024-08-18T09:48:22.548" v="38" actId="20577"/>
          <ac:spMkLst>
            <pc:docMk/>
            <pc:sldMk cId="1441396980" sldId="258"/>
            <ac:spMk id="4" creationId="{0BFFA73F-9497-3201-90B9-70F2D0F32D2F}"/>
          </ac:spMkLst>
        </pc:spChg>
      </pc:sldChg>
      <pc:sldChg chg="addSp delSp modSp new mod">
        <pc:chgData name="sangeethaeswaranm@gmail.com" userId="a42189df053f4e83" providerId="LiveId" clId="{0A673A25-EBF1-4AE6-8D9A-AF7812B31257}" dt="2024-08-18T10:06:34.100" v="877" actId="5793"/>
        <pc:sldMkLst>
          <pc:docMk/>
          <pc:sldMk cId="3294637473" sldId="259"/>
        </pc:sldMkLst>
        <pc:spChg chg="mod">
          <ac:chgData name="sangeethaeswaranm@gmail.com" userId="a42189df053f4e83" providerId="LiveId" clId="{0A673A25-EBF1-4AE6-8D9A-AF7812B31257}" dt="2024-08-18T10:01:49.218" v="850" actId="20577"/>
          <ac:spMkLst>
            <pc:docMk/>
            <pc:sldMk cId="3294637473" sldId="259"/>
            <ac:spMk id="2" creationId="{15D3FED3-CDDC-CE6E-535F-A598E1492CE1}"/>
          </ac:spMkLst>
        </pc:spChg>
        <pc:spChg chg="del">
          <ac:chgData name="sangeethaeswaranm@gmail.com" userId="a42189df053f4e83" providerId="LiveId" clId="{0A673A25-EBF1-4AE6-8D9A-AF7812B31257}" dt="2024-08-18T10:02:29.040" v="851"/>
          <ac:spMkLst>
            <pc:docMk/>
            <pc:sldMk cId="3294637473" sldId="259"/>
            <ac:spMk id="3" creationId="{AFE76385-74A6-86A2-0700-DCD0EDA62219}"/>
          </ac:spMkLst>
        </pc:spChg>
        <pc:spChg chg="add mod">
          <ac:chgData name="sangeethaeswaranm@gmail.com" userId="a42189df053f4e83" providerId="LiveId" clId="{0A673A25-EBF1-4AE6-8D9A-AF7812B31257}" dt="2024-08-18T10:06:34.100" v="877" actId="5793"/>
          <ac:spMkLst>
            <pc:docMk/>
            <pc:sldMk cId="3294637473" sldId="259"/>
            <ac:spMk id="4" creationId="{28B6DF9B-03E1-60DC-7C6A-04B6D6A05B92}"/>
          </ac:spMkLst>
        </pc:spChg>
      </pc:sldChg>
      <pc:sldChg chg="addSp delSp modSp new mod">
        <pc:chgData name="sangeethaeswaranm@gmail.com" userId="a42189df053f4e83" providerId="LiveId" clId="{0A673A25-EBF1-4AE6-8D9A-AF7812B31257}" dt="2024-08-18T10:20:18.983" v="1031"/>
        <pc:sldMkLst>
          <pc:docMk/>
          <pc:sldMk cId="3395533601" sldId="260"/>
        </pc:sldMkLst>
        <pc:spChg chg="add del mod">
          <ac:chgData name="sangeethaeswaranm@gmail.com" userId="a42189df053f4e83" providerId="LiveId" clId="{0A673A25-EBF1-4AE6-8D9A-AF7812B31257}" dt="2024-08-18T10:13:47.661" v="918"/>
          <ac:spMkLst>
            <pc:docMk/>
            <pc:sldMk cId="3395533601" sldId="260"/>
            <ac:spMk id="2" creationId="{EBEA9517-EEE9-BDB8-ED25-6D39E930BC42}"/>
          </ac:spMkLst>
        </pc:spChg>
        <pc:spChg chg="add del mod">
          <ac:chgData name="sangeethaeswaranm@gmail.com" userId="a42189df053f4e83" providerId="LiveId" clId="{0A673A25-EBF1-4AE6-8D9A-AF7812B31257}" dt="2024-08-18T10:13:47.661" v="920"/>
          <ac:spMkLst>
            <pc:docMk/>
            <pc:sldMk cId="3395533601" sldId="260"/>
            <ac:spMk id="3" creationId="{C2223269-0849-D0B9-E1CB-3212DAA900C2}"/>
          </ac:spMkLst>
        </pc:spChg>
        <pc:spChg chg="add del mod">
          <ac:chgData name="sangeethaeswaranm@gmail.com" userId="a42189df053f4e83" providerId="LiveId" clId="{0A673A25-EBF1-4AE6-8D9A-AF7812B31257}" dt="2024-08-18T10:16:07.132" v="1003"/>
          <ac:spMkLst>
            <pc:docMk/>
            <pc:sldMk cId="3395533601" sldId="260"/>
            <ac:spMk id="4" creationId="{7F391F9D-62F2-F07A-CA4E-EA5165B538C9}"/>
          </ac:spMkLst>
        </pc:spChg>
        <pc:spChg chg="add mod">
          <ac:chgData name="sangeethaeswaranm@gmail.com" userId="a42189df053f4e83" providerId="LiveId" clId="{0A673A25-EBF1-4AE6-8D9A-AF7812B31257}" dt="2024-08-18T10:17:27.618" v="1021" actId="20577"/>
          <ac:spMkLst>
            <pc:docMk/>
            <pc:sldMk cId="3395533601" sldId="260"/>
            <ac:spMk id="5" creationId="{FEE808C8-20A4-48A5-6B8D-6DB004623566}"/>
          </ac:spMkLst>
        </pc:spChg>
        <pc:spChg chg="add del mod">
          <ac:chgData name="sangeethaeswaranm@gmail.com" userId="a42189df053f4e83" providerId="LiveId" clId="{0A673A25-EBF1-4AE6-8D9A-AF7812B31257}" dt="2024-08-18T10:20:18.983" v="1031"/>
          <ac:spMkLst>
            <pc:docMk/>
            <pc:sldMk cId="3395533601" sldId="260"/>
            <ac:spMk id="6" creationId="{FA15D130-7A56-0D9D-5323-936F96A9FFDE}"/>
          </ac:spMkLst>
        </pc:spChg>
        <pc:picChg chg="add mod">
          <ac:chgData name="sangeethaeswaranm@gmail.com" userId="a42189df053f4e83" providerId="LiveId" clId="{0A673A25-EBF1-4AE6-8D9A-AF7812B31257}" dt="2024-08-18T10:19:05.351" v="1028" actId="14100"/>
          <ac:picMkLst>
            <pc:docMk/>
            <pc:sldMk cId="3395533601" sldId="260"/>
            <ac:picMk id="8" creationId="{3558158D-434E-70CF-76F5-44B37C7FE002}"/>
          </ac:picMkLst>
        </pc:picChg>
      </pc:sldChg>
      <pc:sldChg chg="addSp delSp modSp new mod">
        <pc:chgData name="sangeethaeswaranm@gmail.com" userId="a42189df053f4e83" providerId="LiveId" clId="{0A673A25-EBF1-4AE6-8D9A-AF7812B31257}" dt="2024-08-18T10:31:41.582" v="1318" actId="14100"/>
        <pc:sldMkLst>
          <pc:docMk/>
          <pc:sldMk cId="1290928937" sldId="261"/>
        </pc:sldMkLst>
        <pc:spChg chg="add del mod">
          <ac:chgData name="sangeethaeswaranm@gmail.com" userId="a42189df053f4e83" providerId="LiveId" clId="{0A673A25-EBF1-4AE6-8D9A-AF7812B31257}" dt="2024-08-18T10:24:35.497" v="1074"/>
          <ac:spMkLst>
            <pc:docMk/>
            <pc:sldMk cId="1290928937" sldId="261"/>
            <ac:spMk id="2" creationId="{F87C1840-BB23-D7A1-4EF3-67925355FC13}"/>
          </ac:spMkLst>
        </pc:spChg>
        <pc:spChg chg="add mod">
          <ac:chgData name="sangeethaeswaranm@gmail.com" userId="a42189df053f4e83" providerId="LiveId" clId="{0A673A25-EBF1-4AE6-8D9A-AF7812B31257}" dt="2024-08-18T10:29:03.157" v="1293" actId="255"/>
          <ac:spMkLst>
            <pc:docMk/>
            <pc:sldMk cId="1290928937" sldId="261"/>
            <ac:spMk id="3" creationId="{34B34ADE-66F4-791F-2E45-FBB8B61048B3}"/>
          </ac:spMkLst>
        </pc:spChg>
        <pc:spChg chg="add del mod">
          <ac:chgData name="sangeethaeswaranm@gmail.com" userId="a42189df053f4e83" providerId="LiveId" clId="{0A673A25-EBF1-4AE6-8D9A-AF7812B31257}" dt="2024-08-18T10:31:25.398" v="1312"/>
          <ac:spMkLst>
            <pc:docMk/>
            <pc:sldMk cId="1290928937" sldId="261"/>
            <ac:spMk id="4" creationId="{543EE0C2-2787-6380-C4D8-F0CE1F607AB1}"/>
          </ac:spMkLst>
        </pc:spChg>
        <pc:spChg chg="add del mod">
          <ac:chgData name="sangeethaeswaranm@gmail.com" userId="a42189df053f4e83" providerId="LiveId" clId="{0A673A25-EBF1-4AE6-8D9A-AF7812B31257}" dt="2024-08-18T10:31:25.398" v="1314"/>
          <ac:spMkLst>
            <pc:docMk/>
            <pc:sldMk cId="1290928937" sldId="261"/>
            <ac:spMk id="5" creationId="{C1023C4A-D9B3-20E9-2BF4-3C88EB37D3E1}"/>
          </ac:spMkLst>
        </pc:spChg>
        <pc:picChg chg="add del mod">
          <ac:chgData name="sangeethaeswaranm@gmail.com" userId="a42189df053f4e83" providerId="LiveId" clId="{0A673A25-EBF1-4AE6-8D9A-AF7812B31257}" dt="2024-08-18T10:30:37.927" v="1305" actId="22"/>
          <ac:picMkLst>
            <pc:docMk/>
            <pc:sldMk cId="1290928937" sldId="261"/>
            <ac:picMk id="7" creationId="{6D1EDB6E-3531-6607-336F-F54FFD82B235}"/>
          </ac:picMkLst>
        </pc:picChg>
        <pc:picChg chg="add mod">
          <ac:chgData name="sangeethaeswaranm@gmail.com" userId="a42189df053f4e83" providerId="LiveId" clId="{0A673A25-EBF1-4AE6-8D9A-AF7812B31257}" dt="2024-08-18T10:31:41.582" v="1318" actId="14100"/>
          <ac:picMkLst>
            <pc:docMk/>
            <pc:sldMk cId="1290928937" sldId="261"/>
            <ac:picMk id="9" creationId="{6365B2F1-A35F-4E4E-A733-294DDC9006C9}"/>
          </ac:picMkLst>
        </pc:picChg>
      </pc:sldChg>
      <pc:sldChg chg="addSp delSp modSp new mod">
        <pc:chgData name="sangeethaeswaranm@gmail.com" userId="a42189df053f4e83" providerId="LiveId" clId="{0A673A25-EBF1-4AE6-8D9A-AF7812B31257}" dt="2024-08-18T10:42:16.325" v="1874"/>
        <pc:sldMkLst>
          <pc:docMk/>
          <pc:sldMk cId="420709618" sldId="262"/>
        </pc:sldMkLst>
        <pc:spChg chg="add del mod">
          <ac:chgData name="sangeethaeswaranm@gmail.com" userId="a42189df053f4e83" providerId="LiveId" clId="{0A673A25-EBF1-4AE6-8D9A-AF7812B31257}" dt="2024-08-18T10:38:00.504" v="1486" actId="478"/>
          <ac:spMkLst>
            <pc:docMk/>
            <pc:sldMk cId="420709618" sldId="262"/>
            <ac:spMk id="2" creationId="{52956679-3A75-1C7E-BA5B-EF7464B05514}"/>
          </ac:spMkLst>
        </pc:spChg>
        <pc:spChg chg="add del mod">
          <ac:chgData name="sangeethaeswaranm@gmail.com" userId="a42189df053f4e83" providerId="LiveId" clId="{0A673A25-EBF1-4AE6-8D9A-AF7812B31257}" dt="2024-08-18T10:38:03.635" v="1487" actId="478"/>
          <ac:spMkLst>
            <pc:docMk/>
            <pc:sldMk cId="420709618" sldId="262"/>
            <ac:spMk id="3" creationId="{0E5D192E-D378-8232-9AC6-73F2B758783B}"/>
          </ac:spMkLst>
        </pc:spChg>
        <pc:spChg chg="add">
          <ac:chgData name="sangeethaeswaranm@gmail.com" userId="a42189df053f4e83" providerId="LiveId" clId="{0A673A25-EBF1-4AE6-8D9A-AF7812B31257}" dt="2024-08-18T10:37:30.937" v="1474"/>
          <ac:spMkLst>
            <pc:docMk/>
            <pc:sldMk cId="420709618" sldId="262"/>
            <ac:spMk id="6" creationId="{610ACD07-821D-13A2-F03E-80DCF28D84B3}"/>
          </ac:spMkLst>
        </pc:spChg>
        <pc:spChg chg="add mod">
          <ac:chgData name="sangeethaeswaranm@gmail.com" userId="a42189df053f4e83" providerId="LiveId" clId="{0A673A25-EBF1-4AE6-8D9A-AF7812B31257}" dt="2024-08-18T10:40:38.685" v="1852" actId="14100"/>
          <ac:spMkLst>
            <pc:docMk/>
            <pc:sldMk cId="420709618" sldId="262"/>
            <ac:spMk id="7" creationId="{C888502A-D4D9-9017-DEBD-7BFD60480F3C}"/>
          </ac:spMkLst>
        </pc:spChg>
        <pc:spChg chg="add mod">
          <ac:chgData name="sangeethaeswaranm@gmail.com" userId="a42189df053f4e83" providerId="LiveId" clId="{0A673A25-EBF1-4AE6-8D9A-AF7812B31257}" dt="2024-08-18T10:39:39.262" v="1799" actId="20577"/>
          <ac:spMkLst>
            <pc:docMk/>
            <pc:sldMk cId="420709618" sldId="262"/>
            <ac:spMk id="8" creationId="{BBAF6C36-CCC8-4F1D-04DA-95AEB6C9C595}"/>
          </ac:spMkLst>
        </pc:spChg>
        <pc:spChg chg="add mod">
          <ac:chgData name="sangeethaeswaranm@gmail.com" userId="a42189df053f4e83" providerId="LiveId" clId="{0A673A25-EBF1-4AE6-8D9A-AF7812B31257}" dt="2024-08-18T10:38:47.709" v="1518"/>
          <ac:spMkLst>
            <pc:docMk/>
            <pc:sldMk cId="420709618" sldId="262"/>
            <ac:spMk id="9" creationId="{C3E24844-5386-1719-BEB3-3DA5309194D6}"/>
          </ac:spMkLst>
        </pc:spChg>
        <pc:spChg chg="add del mod">
          <ac:chgData name="sangeethaeswaranm@gmail.com" userId="a42189df053f4e83" providerId="LiveId" clId="{0A673A25-EBF1-4AE6-8D9A-AF7812B31257}" dt="2024-08-18T10:42:16.325" v="1874"/>
          <ac:spMkLst>
            <pc:docMk/>
            <pc:sldMk cId="420709618" sldId="262"/>
            <ac:spMk id="10" creationId="{D59B0154-0B0A-280B-E6E6-9F24F8B1CFC0}"/>
          </ac:spMkLst>
        </pc:spChg>
        <pc:picChg chg="add del">
          <ac:chgData name="sangeethaeswaranm@gmail.com" userId="a42189df053f4e83" providerId="LiveId" clId="{0A673A25-EBF1-4AE6-8D9A-AF7812B31257}" dt="2024-08-18T10:37:14.068" v="1467" actId="22"/>
          <ac:picMkLst>
            <pc:docMk/>
            <pc:sldMk cId="420709618" sldId="262"/>
            <ac:picMk id="5" creationId="{401BECA8-CA1C-4E92-70C0-9B6C522378C5}"/>
          </ac:picMkLst>
        </pc:picChg>
        <pc:picChg chg="add mod">
          <ac:chgData name="sangeethaeswaranm@gmail.com" userId="a42189df053f4e83" providerId="LiveId" clId="{0A673A25-EBF1-4AE6-8D9A-AF7812B31257}" dt="2024-08-18T10:42:15.656" v="1872" actId="14100"/>
          <ac:picMkLst>
            <pc:docMk/>
            <pc:sldMk cId="420709618" sldId="262"/>
            <ac:picMk id="12" creationId="{C7AD5B89-1CD9-9506-79F0-DAB901B82195}"/>
          </ac:picMkLst>
        </pc:picChg>
      </pc:sldChg>
      <pc:sldChg chg="addSp delSp modSp new mod">
        <pc:chgData name="sangeethaeswaranm@gmail.com" userId="a42189df053f4e83" providerId="LiveId" clId="{0A673A25-EBF1-4AE6-8D9A-AF7812B31257}" dt="2024-08-18T10:56:35.465" v="2224"/>
        <pc:sldMkLst>
          <pc:docMk/>
          <pc:sldMk cId="2555851313" sldId="263"/>
        </pc:sldMkLst>
        <pc:spChg chg="add mod">
          <ac:chgData name="sangeethaeswaranm@gmail.com" userId="a42189df053f4e83" providerId="LiveId" clId="{0A673A25-EBF1-4AE6-8D9A-AF7812B31257}" dt="2024-08-18T10:55:02.707" v="2216" actId="20577"/>
          <ac:spMkLst>
            <pc:docMk/>
            <pc:sldMk cId="2555851313" sldId="263"/>
            <ac:spMk id="2" creationId="{1EF5A03E-E696-2A3B-6645-7F0A84BA2EB6}"/>
          </ac:spMkLst>
        </pc:spChg>
        <pc:spChg chg="add del mod">
          <ac:chgData name="sangeethaeswaranm@gmail.com" userId="a42189df053f4e83" providerId="LiveId" clId="{0A673A25-EBF1-4AE6-8D9A-AF7812B31257}" dt="2024-08-18T10:56:35.465" v="2224"/>
          <ac:spMkLst>
            <pc:docMk/>
            <pc:sldMk cId="2555851313" sldId="263"/>
            <ac:spMk id="3" creationId="{8786E7B5-25C7-6E6B-EBCC-D3C11AC66278}"/>
          </ac:spMkLst>
        </pc:spChg>
        <pc:picChg chg="add mod">
          <ac:chgData name="sangeethaeswaranm@gmail.com" userId="a42189df053f4e83" providerId="LiveId" clId="{0A673A25-EBF1-4AE6-8D9A-AF7812B31257}" dt="2024-08-18T10:56:32.767" v="2222" actId="14100"/>
          <ac:picMkLst>
            <pc:docMk/>
            <pc:sldMk cId="2555851313" sldId="263"/>
            <ac:picMk id="5" creationId="{7C26CE19-5904-C193-CD69-978B9E98831F}"/>
          </ac:picMkLst>
        </pc:picChg>
      </pc:sldChg>
      <pc:sldChg chg="addSp delSp modSp new mod">
        <pc:chgData name="sangeethaeswaranm@gmail.com" userId="a42189df053f4e83" providerId="LiveId" clId="{0A673A25-EBF1-4AE6-8D9A-AF7812B31257}" dt="2024-08-18T11:18:09.922" v="2596" actId="14100"/>
        <pc:sldMkLst>
          <pc:docMk/>
          <pc:sldMk cId="668228668" sldId="264"/>
        </pc:sldMkLst>
        <pc:spChg chg="mod">
          <ac:chgData name="sangeethaeswaranm@gmail.com" userId="a42189df053f4e83" providerId="LiveId" clId="{0A673A25-EBF1-4AE6-8D9A-AF7812B31257}" dt="2024-08-18T11:09:32.841" v="2322" actId="21"/>
          <ac:spMkLst>
            <pc:docMk/>
            <pc:sldMk cId="668228668" sldId="264"/>
            <ac:spMk id="2" creationId="{D48B9AD4-2DD3-12BE-6EFA-A7CF4E2108C2}"/>
          </ac:spMkLst>
        </pc:spChg>
        <pc:spChg chg="add del mod">
          <ac:chgData name="sangeethaeswaranm@gmail.com" userId="a42189df053f4e83" providerId="LiveId" clId="{0A673A25-EBF1-4AE6-8D9A-AF7812B31257}" dt="2024-08-18T11:09:16.350" v="2320" actId="47"/>
          <ac:spMkLst>
            <pc:docMk/>
            <pc:sldMk cId="668228668" sldId="264"/>
            <ac:spMk id="3" creationId="{251F6E5D-52F3-28C2-780C-E83DA251B2D1}"/>
          </ac:spMkLst>
        </pc:spChg>
        <pc:spChg chg="add mod">
          <ac:chgData name="sangeethaeswaranm@gmail.com" userId="a42189df053f4e83" providerId="LiveId" clId="{0A673A25-EBF1-4AE6-8D9A-AF7812B31257}" dt="2024-08-18T11:17:09.024" v="2591" actId="20577"/>
          <ac:spMkLst>
            <pc:docMk/>
            <pc:sldMk cId="668228668" sldId="264"/>
            <ac:spMk id="6" creationId="{3A1EED3F-B3FF-033F-EA42-6C2874AD8FEB}"/>
          </ac:spMkLst>
        </pc:spChg>
        <pc:picChg chg="add del mod">
          <ac:chgData name="sangeethaeswaranm@gmail.com" userId="a42189df053f4e83" providerId="LiveId" clId="{0A673A25-EBF1-4AE6-8D9A-AF7812B31257}" dt="2024-08-18T11:09:16.880" v="2321" actId="22"/>
          <ac:picMkLst>
            <pc:docMk/>
            <pc:sldMk cId="668228668" sldId="264"/>
            <ac:picMk id="5" creationId="{34FA5F31-50C2-626B-5D7A-0578DB125A73}"/>
          </ac:picMkLst>
        </pc:picChg>
        <pc:picChg chg="add mod">
          <ac:chgData name="sangeethaeswaranm@gmail.com" userId="a42189df053f4e83" providerId="LiveId" clId="{0A673A25-EBF1-4AE6-8D9A-AF7812B31257}" dt="2024-08-18T11:18:09.922" v="2596" actId="14100"/>
          <ac:picMkLst>
            <pc:docMk/>
            <pc:sldMk cId="668228668" sldId="264"/>
            <ac:picMk id="8" creationId="{0CAA2B4E-4863-AF36-3C9D-B08D419523CC}"/>
          </ac:picMkLst>
        </pc:picChg>
      </pc:sldChg>
      <pc:sldChg chg="addSp delSp modSp new mod">
        <pc:chgData name="sangeethaeswaranm@gmail.com" userId="a42189df053f4e83" providerId="LiveId" clId="{0A673A25-EBF1-4AE6-8D9A-AF7812B31257}" dt="2024-08-18T11:15:17.622" v="2531" actId="113"/>
        <pc:sldMkLst>
          <pc:docMk/>
          <pc:sldMk cId="3045695816" sldId="265"/>
        </pc:sldMkLst>
        <pc:spChg chg="add del mod">
          <ac:chgData name="sangeethaeswaranm@gmail.com" userId="a42189df053f4e83" providerId="LiveId" clId="{0A673A25-EBF1-4AE6-8D9A-AF7812B31257}" dt="2024-08-18T11:10:17.588" v="2331"/>
          <ac:spMkLst>
            <pc:docMk/>
            <pc:sldMk cId="3045695816" sldId="265"/>
            <ac:spMk id="2" creationId="{FF2AD1BC-8C84-70B0-5C42-03F519543AF7}"/>
          </ac:spMkLst>
        </pc:spChg>
        <pc:spChg chg="add mod">
          <ac:chgData name="sangeethaeswaranm@gmail.com" userId="a42189df053f4e83" providerId="LiveId" clId="{0A673A25-EBF1-4AE6-8D9A-AF7812B31257}" dt="2024-08-18T11:15:17.622" v="2531" actId="113"/>
          <ac:spMkLst>
            <pc:docMk/>
            <pc:sldMk cId="3045695816" sldId="265"/>
            <ac:spMk id="3" creationId="{2DAC4D7D-06CE-3630-547B-0A578CB176E5}"/>
          </ac:spMkLst>
        </pc:spChg>
        <pc:spChg chg="add del mod">
          <ac:chgData name="sangeethaeswaranm@gmail.com" userId="a42189df053f4e83" providerId="LiveId" clId="{0A673A25-EBF1-4AE6-8D9A-AF7812B31257}" dt="2024-08-18T11:13:41.627" v="2342"/>
          <ac:spMkLst>
            <pc:docMk/>
            <pc:sldMk cId="3045695816" sldId="265"/>
            <ac:spMk id="4" creationId="{51643742-114E-EEF5-2EA5-9F2094F78F65}"/>
          </ac:spMkLst>
        </pc:spChg>
        <pc:picChg chg="add mod">
          <ac:chgData name="sangeethaeswaranm@gmail.com" userId="a42189df053f4e83" providerId="LiveId" clId="{0A673A25-EBF1-4AE6-8D9A-AF7812B31257}" dt="2024-08-18T11:12:01.371" v="2340" actId="14100"/>
          <ac:picMkLst>
            <pc:docMk/>
            <pc:sldMk cId="3045695816" sldId="265"/>
            <ac:picMk id="6" creationId="{630E777F-8702-547A-4F8F-A6A388464FF4}"/>
          </ac:picMkLst>
        </pc:picChg>
      </pc:sldChg>
      <pc:sldChg chg="addSp modSp new mod">
        <pc:chgData name="sangeethaeswaranm@gmail.com" userId="a42189df053f4e83" providerId="LiveId" clId="{0A673A25-EBF1-4AE6-8D9A-AF7812B31257}" dt="2024-08-18T11:20:34.114" v="2615" actId="14100"/>
        <pc:sldMkLst>
          <pc:docMk/>
          <pc:sldMk cId="1299032450" sldId="266"/>
        </pc:sldMkLst>
        <pc:spChg chg="mod">
          <ac:chgData name="sangeethaeswaranm@gmail.com" userId="a42189df053f4e83" providerId="LiveId" clId="{0A673A25-EBF1-4AE6-8D9A-AF7812B31257}" dt="2024-08-18T11:18:54.421" v="2607" actId="20577"/>
          <ac:spMkLst>
            <pc:docMk/>
            <pc:sldMk cId="1299032450" sldId="266"/>
            <ac:spMk id="2" creationId="{01BD26C4-A47E-724F-A4C5-270F8C74E633}"/>
          </ac:spMkLst>
        </pc:spChg>
        <pc:picChg chg="add mod">
          <ac:chgData name="sangeethaeswaranm@gmail.com" userId="a42189df053f4e83" providerId="LiveId" clId="{0A673A25-EBF1-4AE6-8D9A-AF7812B31257}" dt="2024-08-18T11:20:34.114" v="2615" actId="14100"/>
          <ac:picMkLst>
            <pc:docMk/>
            <pc:sldMk cId="1299032450" sldId="266"/>
            <ac:picMk id="5" creationId="{A6FA1435-9207-9EB4-05B0-BC4C69C709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BE83-738B-B8A2-CDAC-67B09CD9B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Web scraping to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 </a:t>
            </a:r>
            <a:r>
              <a:rPr lang="en-US" sz="6600" dirty="0" err="1"/>
              <a:t>pymysql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F1F3A-65D6-B720-AA80-25666AD2B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4682063"/>
            <a:ext cx="9070848" cy="45720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0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AC4D7D-06CE-3630-547B-0A578CB176E5}"/>
              </a:ext>
            </a:extLst>
          </p:cNvPr>
          <p:cNvSpPr txBox="1"/>
          <p:nvPr/>
        </p:nvSpPr>
        <p:spPr>
          <a:xfrm>
            <a:off x="337930" y="427383"/>
            <a:ext cx="11499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count plot is a type of data visualization used to display the frequency distribution of categorical data. It shows the number of occurrences of each category in a dataset, making it easy to compare the sizes of different categories.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E777F-8702-547A-4F8F-A6A38846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6" y="1759226"/>
            <a:ext cx="114830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26C4-A47E-724F-A4C5-270F8C74E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D3F3-D203-36F9-1360-31C1018A6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A1435-9207-9EB4-05B0-BC4C69C7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7" y="1272208"/>
            <a:ext cx="9481930" cy="41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E470-BD4B-7048-200D-73D8EA08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Web Scraping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9EC8-DC8C-5DAA-D90A-9A224DE3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8000" b="1" dirty="0"/>
          </a:p>
          <a:p>
            <a:r>
              <a:rPr lang="en-US" sz="11200" b="1" dirty="0"/>
              <a:t>Web scraping is a technique used to extract data from</a:t>
            </a:r>
          </a:p>
          <a:p>
            <a:pPr marL="0" indent="0">
              <a:buNone/>
            </a:pPr>
            <a:r>
              <a:rPr lang="en-US" sz="11200" b="1" dirty="0"/>
              <a:t> websites. It involves sending requests to a web server to   retrieve web pages and then parsing the HTML . Like text, links, images.</a:t>
            </a:r>
          </a:p>
          <a:p>
            <a:pPr marL="0" indent="0">
              <a:buNone/>
            </a:pPr>
            <a:endParaRPr lang="en-US" sz="11200" b="1" dirty="0"/>
          </a:p>
          <a:p>
            <a:endParaRPr lang="en-US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8600" b="1" dirty="0"/>
              <a:t>                             HOW WEB SCRAPING WORKS</a:t>
            </a:r>
          </a:p>
          <a:p>
            <a:pPr marL="0" indent="0" algn="just">
              <a:buNone/>
            </a:pPr>
            <a:r>
              <a:rPr lang="en-US" sz="8600" b="1" dirty="0"/>
              <a:t>                                TOOLS AND LIBRARIES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</a:t>
            </a:r>
          </a:p>
          <a:p>
            <a:pPr marL="0" indent="0">
              <a:buNone/>
            </a:pPr>
            <a:r>
              <a:rPr lang="en-US" sz="2800" dirty="0"/>
              <a:t>     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49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E9AF-36FC-A308-6C51-659BC126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b="1" dirty="0"/>
              <a:t>HOW WEB SCRAPING WORKS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772B-8190-4CE8-DEDE-0DC4A722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2103120"/>
            <a:ext cx="11083636" cy="39319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IN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4ECE5-B592-B0C0-8073-9FA1782B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4" y="2103121"/>
            <a:ext cx="11024754" cy="33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FED3-CDDC-CE6E-535F-A598E149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TOOLS AND LIBRARIES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B6DF9B-03E1-60DC-7C6A-04B6D6A05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1" y="2068534"/>
            <a:ext cx="10664536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parsing HTML and XML documents. It provides Pythonic idioms for iterating, searching, and modifying the parse tree.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Scrapy: A powerful and versatile scraping framework for large-scale web scraping projects.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Selenium: A tool for automating web browsers, often used for scraping websites that rely heavily on JavaScript.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3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E808C8-20A4-48A5-6B8D-6DB004623566}"/>
              </a:ext>
            </a:extLst>
          </p:cNvPr>
          <p:cNvSpPr txBox="1"/>
          <p:nvPr/>
        </p:nvSpPr>
        <p:spPr>
          <a:xfrm>
            <a:off x="378289" y="556592"/>
            <a:ext cx="114354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Parsing HTML with </a:t>
            </a:r>
            <a:r>
              <a:rPr lang="en-US" sz="2800" b="1" dirty="0" err="1"/>
              <a:t>BeautifulSoup</a:t>
            </a:r>
            <a:endParaRPr lang="en-US" sz="2800" b="1" dirty="0"/>
          </a:p>
          <a:p>
            <a:r>
              <a:rPr lang="en-US" sz="2400" b="1" dirty="0" err="1"/>
              <a:t>BeautifulSoup</a:t>
            </a:r>
            <a:r>
              <a:rPr lang="en-US" sz="2400" b="1" dirty="0"/>
              <a:t> is a popular Python library for parsing HTML documents. It provides methods to navigate the parse tree and extract data.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8158D-434E-70CF-76F5-44B37C7F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9" y="2095475"/>
            <a:ext cx="11435422" cy="43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34ADE-66F4-791F-2E45-FBB8B61048B3}"/>
              </a:ext>
            </a:extLst>
          </p:cNvPr>
          <p:cNvSpPr txBox="1"/>
          <p:nvPr/>
        </p:nvSpPr>
        <p:spPr>
          <a:xfrm>
            <a:off x="1123122" y="954157"/>
            <a:ext cx="10565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CASES</a:t>
            </a:r>
            <a:r>
              <a:rPr lang="en-US" sz="2400" dirty="0"/>
              <a:t> : </a:t>
            </a:r>
            <a:r>
              <a:rPr lang="en-US" sz="2400" b="1" dirty="0"/>
              <a:t>When working with web scraping and data extraction. Like</a:t>
            </a:r>
            <a:r>
              <a:rPr lang="en-US" sz="2400" dirty="0"/>
              <a:t> </a:t>
            </a:r>
            <a:r>
              <a:rPr lang="en-IN" sz="2400" b="1" dirty="0"/>
              <a:t>Handling Data Tables, forms, heading etc.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5B2F1-A35F-4E4E-A733-294DDC90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4" y="1967948"/>
            <a:ext cx="11449879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888502A-D4D9-9017-DEBD-7BFD6048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74762"/>
            <a:ext cx="111494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Storing scraped data into a MySQL database involves several steps, from connecting to the database to executing SQL queries for data insertion. Here’s a step-by-step guide to help you understand the process using Python with 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pymysol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F6C36-CCC8-4F1D-04DA-95AEB6C9C595}"/>
              </a:ext>
            </a:extLst>
          </p:cNvPr>
          <p:cNvSpPr txBox="1"/>
          <p:nvPr/>
        </p:nvSpPr>
        <p:spPr>
          <a:xfrm>
            <a:off x="1091045" y="76892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AD5B89-1CD9-9506-79F0-DAB901B8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1986840"/>
            <a:ext cx="11461173" cy="44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5A03E-E696-2A3B-6645-7F0A84BA2EB6}"/>
              </a:ext>
            </a:extLst>
          </p:cNvPr>
          <p:cNvSpPr txBox="1"/>
          <p:nvPr/>
        </p:nvSpPr>
        <p:spPr>
          <a:xfrm>
            <a:off x="387626" y="387626"/>
            <a:ext cx="114796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 DATAFRAM INTO MYSQL </a:t>
            </a:r>
          </a:p>
          <a:p>
            <a:endParaRPr lang="en-US" sz="2800" b="1" dirty="0"/>
          </a:p>
          <a:p>
            <a:r>
              <a:rPr lang="en-US" sz="2800" b="1" dirty="0"/>
              <a:t>To insert a </a:t>
            </a:r>
            <a:r>
              <a:rPr lang="en-US" sz="2800" b="1" dirty="0" err="1"/>
              <a:t>dataframe</a:t>
            </a:r>
            <a:r>
              <a:rPr lang="en-US" sz="2800" b="1" dirty="0"/>
              <a:t> into </a:t>
            </a:r>
            <a:r>
              <a:rPr lang="en-US" sz="2800" b="1" dirty="0" err="1"/>
              <a:t>mysql</a:t>
            </a:r>
            <a:r>
              <a:rPr lang="en-US" sz="2800" b="1" dirty="0"/>
              <a:t> database using python, you can use the pandas library along with SQL alchemy or </a:t>
            </a:r>
            <a:r>
              <a:rPr lang="en-US" sz="2800" b="1" dirty="0" err="1"/>
              <a:t>mysql</a:t>
            </a:r>
            <a:r>
              <a:rPr lang="en-US" sz="2800" b="1" dirty="0"/>
              <a:t>-connector-python’.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6CE19-5904-C193-CD69-978B9E98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" y="2633871"/>
            <a:ext cx="11416748" cy="38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AD4-2DD3-12BE-6EFA-A7CF4E21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46449"/>
          </a:xfrm>
        </p:spPr>
        <p:txBody>
          <a:bodyPr>
            <a:noAutofit/>
          </a:bodyPr>
          <a:lstStyle/>
          <a:p>
            <a:r>
              <a:rPr lang="en-US" sz="2000" b="1" dirty="0"/>
              <a:t> 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F6E5D-52F3-28C2-780C-E83DA251B2D1}"/>
              </a:ext>
            </a:extLst>
          </p:cNvPr>
          <p:cNvSpPr txBox="1"/>
          <p:nvPr/>
        </p:nvSpPr>
        <p:spPr>
          <a:xfrm>
            <a:off x="914400" y="2305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EED3F-B3FF-033F-EA42-6C2874AD8FEB}"/>
              </a:ext>
            </a:extLst>
          </p:cNvPr>
          <p:cNvSpPr txBox="1"/>
          <p:nvPr/>
        </p:nvSpPr>
        <p:spPr>
          <a:xfrm>
            <a:off x="775253" y="983974"/>
            <a:ext cx="1103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This field involves creating visual representations of data to make it easier to understand and analyze. Here are some common types and tools for data visualization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2B4E-4863-AF36-3C9D-B08D4195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5" y="2339299"/>
            <a:ext cx="115593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28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114</TotalTime>
  <Words>317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Century Gothic</vt:lpstr>
      <vt:lpstr>Wingdings</vt:lpstr>
      <vt:lpstr>Savon</vt:lpstr>
      <vt:lpstr>Web scraping to   pymysql</vt:lpstr>
      <vt:lpstr>               Web Scraping</vt:lpstr>
      <vt:lpstr>  HOW WEB SCRAPING WORKS</vt:lpstr>
      <vt:lpstr>         TOOLS AND LIBRARIES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sangeethaeswaranm@gmail.com</dc:creator>
  <cp:lastModifiedBy>sangeethaeswaranm@gmail.com</cp:lastModifiedBy>
  <cp:revision>1</cp:revision>
  <dcterms:created xsi:type="dcterms:W3CDTF">2024-08-18T09:25:47Z</dcterms:created>
  <dcterms:modified xsi:type="dcterms:W3CDTF">2024-08-18T11:20:39Z</dcterms:modified>
</cp:coreProperties>
</file>