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6" r:id="rId5"/>
    <p:sldId id="261" r:id="rId6"/>
    <p:sldId id="265" r:id="rId7"/>
    <p:sldId id="259" r:id="rId8"/>
    <p:sldId id="260" r:id="rId9"/>
    <p:sldId id="267" r:id="rId10"/>
    <p:sldId id="262" r:id="rId11"/>
    <p:sldId id="271" r:id="rId12"/>
    <p:sldId id="272" r:id="rId13"/>
    <p:sldId id="263" r:id="rId14"/>
    <p:sldId id="264" r:id="rId15"/>
    <p:sldId id="269" r:id="rId16"/>
    <p:sldId id="270" r:id="rId17"/>
    <p:sldId id="273" r:id="rId18"/>
    <p:sldId id="274" r:id="rId19"/>
    <p:sldId id="275" r:id="rId20"/>
    <p:sldId id="276"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7" d="100"/>
          <a:sy n="77" d="100"/>
        </p:scale>
        <p:origin x="91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geetha E" userId="a42189df053f4e83" providerId="LiveId" clId="{580D9BC7-FB48-4BA3-8862-E8B26333BBC0}"/>
    <pc:docChg chg="undo custSel addSld delSld modSld sldOrd">
      <pc:chgData name="Sangeetha E" userId="a42189df053f4e83" providerId="LiveId" clId="{580D9BC7-FB48-4BA3-8862-E8B26333BBC0}" dt="2024-09-25T13:28:40.817" v="2312" actId="255"/>
      <pc:docMkLst>
        <pc:docMk/>
      </pc:docMkLst>
      <pc:sldChg chg="addSp delSp modSp mod">
        <pc:chgData name="Sangeetha E" userId="a42189df053f4e83" providerId="LiveId" clId="{580D9BC7-FB48-4BA3-8862-E8B26333BBC0}" dt="2024-09-25T09:32:45.363" v="1148" actId="255"/>
        <pc:sldMkLst>
          <pc:docMk/>
          <pc:sldMk cId="3564173476" sldId="258"/>
        </pc:sldMkLst>
        <pc:spChg chg="del">
          <ac:chgData name="Sangeetha E" userId="a42189df053f4e83" providerId="LiveId" clId="{580D9BC7-FB48-4BA3-8862-E8B26333BBC0}" dt="2024-09-25T09:32:28.445" v="1146" actId="478"/>
          <ac:spMkLst>
            <pc:docMk/>
            <pc:sldMk cId="3564173476" sldId="258"/>
            <ac:spMk id="4" creationId="{F61292C1-7342-F93F-96B0-364CCD05BAB5}"/>
          </ac:spMkLst>
        </pc:spChg>
        <pc:spChg chg="add mod">
          <ac:chgData name="Sangeetha E" userId="a42189df053f4e83" providerId="LiveId" clId="{580D9BC7-FB48-4BA3-8862-E8B26333BBC0}" dt="2024-09-25T09:32:45.363" v="1148" actId="255"/>
          <ac:spMkLst>
            <pc:docMk/>
            <pc:sldMk cId="3564173476" sldId="258"/>
            <ac:spMk id="5" creationId="{CF275287-43BC-6749-A2F7-1B9006E98240}"/>
          </ac:spMkLst>
        </pc:spChg>
      </pc:sldChg>
      <pc:sldChg chg="addSp modSp new mod">
        <pc:chgData name="Sangeetha E" userId="a42189df053f4e83" providerId="LiveId" clId="{580D9BC7-FB48-4BA3-8862-E8B26333BBC0}" dt="2024-09-25T08:28:44.207" v="275" actId="20577"/>
        <pc:sldMkLst>
          <pc:docMk/>
          <pc:sldMk cId="2198266088" sldId="259"/>
        </pc:sldMkLst>
        <pc:spChg chg="mod">
          <ac:chgData name="Sangeetha E" userId="a42189df053f4e83" providerId="LiveId" clId="{580D9BC7-FB48-4BA3-8862-E8B26333BBC0}" dt="2024-09-25T08:20:04.444" v="61" actId="113"/>
          <ac:spMkLst>
            <pc:docMk/>
            <pc:sldMk cId="2198266088" sldId="259"/>
            <ac:spMk id="2" creationId="{97BA5773-EF95-30A9-A92A-D6E259A0DF48}"/>
          </ac:spMkLst>
        </pc:spChg>
        <pc:spChg chg="mod">
          <ac:chgData name="Sangeetha E" userId="a42189df053f4e83" providerId="LiveId" clId="{580D9BC7-FB48-4BA3-8862-E8B26333BBC0}" dt="2024-09-25T08:28:44.207" v="275" actId="20577"/>
          <ac:spMkLst>
            <pc:docMk/>
            <pc:sldMk cId="2198266088" sldId="259"/>
            <ac:spMk id="3" creationId="{783849B1-D5CC-658D-5678-A1E1DEE7B375}"/>
          </ac:spMkLst>
        </pc:spChg>
        <pc:picChg chg="add mod">
          <ac:chgData name="Sangeetha E" userId="a42189df053f4e83" providerId="LiveId" clId="{580D9BC7-FB48-4BA3-8862-E8B26333BBC0}" dt="2024-09-25T08:28:31.506" v="272" actId="14100"/>
          <ac:picMkLst>
            <pc:docMk/>
            <pc:sldMk cId="2198266088" sldId="259"/>
            <ac:picMk id="5" creationId="{D0C5F979-C32B-20D7-D03C-E371B7722FD6}"/>
          </ac:picMkLst>
        </pc:picChg>
      </pc:sldChg>
      <pc:sldChg chg="addSp modSp new mod">
        <pc:chgData name="Sangeetha E" userId="a42189df053f4e83" providerId="LiveId" clId="{580D9BC7-FB48-4BA3-8862-E8B26333BBC0}" dt="2024-09-25T08:47:33.979" v="684" actId="14100"/>
        <pc:sldMkLst>
          <pc:docMk/>
          <pc:sldMk cId="1884766001" sldId="260"/>
        </pc:sldMkLst>
        <pc:spChg chg="mod">
          <ac:chgData name="Sangeetha E" userId="a42189df053f4e83" providerId="LiveId" clId="{580D9BC7-FB48-4BA3-8862-E8B26333BBC0}" dt="2024-09-25T08:31:29.496" v="400" actId="113"/>
          <ac:spMkLst>
            <pc:docMk/>
            <pc:sldMk cId="1884766001" sldId="260"/>
            <ac:spMk id="2" creationId="{647BAF34-BDE9-F5A0-BF4A-E91F7C53CF57}"/>
          </ac:spMkLst>
        </pc:spChg>
        <pc:spChg chg="mod">
          <ac:chgData name="Sangeetha E" userId="a42189df053f4e83" providerId="LiveId" clId="{580D9BC7-FB48-4BA3-8862-E8B26333BBC0}" dt="2024-09-25T08:47:21.905" v="681" actId="20577"/>
          <ac:spMkLst>
            <pc:docMk/>
            <pc:sldMk cId="1884766001" sldId="260"/>
            <ac:spMk id="3" creationId="{316A168F-F214-941C-F043-7C4E7C9837FC}"/>
          </ac:spMkLst>
        </pc:spChg>
        <pc:picChg chg="add mod">
          <ac:chgData name="Sangeetha E" userId="a42189df053f4e83" providerId="LiveId" clId="{580D9BC7-FB48-4BA3-8862-E8B26333BBC0}" dt="2024-09-25T08:47:33.979" v="684" actId="14100"/>
          <ac:picMkLst>
            <pc:docMk/>
            <pc:sldMk cId="1884766001" sldId="260"/>
            <ac:picMk id="5" creationId="{1F111E16-BFEB-4338-59C6-3FD17844445A}"/>
          </ac:picMkLst>
        </pc:picChg>
      </pc:sldChg>
      <pc:sldChg chg="addSp delSp modSp new mod">
        <pc:chgData name="Sangeetha E" userId="a42189df053f4e83" providerId="LiveId" clId="{580D9BC7-FB48-4BA3-8862-E8B26333BBC0}" dt="2024-09-25T08:56:03.996" v="758" actId="20577"/>
        <pc:sldMkLst>
          <pc:docMk/>
          <pc:sldMk cId="3398717180" sldId="261"/>
        </pc:sldMkLst>
        <pc:spChg chg="mod">
          <ac:chgData name="Sangeetha E" userId="a42189df053f4e83" providerId="LiveId" clId="{580D9BC7-FB48-4BA3-8862-E8B26333BBC0}" dt="2024-09-25T08:56:03.996" v="758" actId="20577"/>
          <ac:spMkLst>
            <pc:docMk/>
            <pc:sldMk cId="3398717180" sldId="261"/>
            <ac:spMk id="2" creationId="{72D4224A-744E-AC86-8C2B-9B865FE2F72C}"/>
          </ac:spMkLst>
        </pc:spChg>
        <pc:spChg chg="del mod">
          <ac:chgData name="Sangeetha E" userId="a42189df053f4e83" providerId="LiveId" clId="{580D9BC7-FB48-4BA3-8862-E8B26333BBC0}" dt="2024-09-25T08:53:13.480" v="738" actId="22"/>
          <ac:spMkLst>
            <pc:docMk/>
            <pc:sldMk cId="3398717180" sldId="261"/>
            <ac:spMk id="3" creationId="{A5DA0FA0-3585-DC01-4EA0-4C6C7A6A9ECB}"/>
          </ac:spMkLst>
        </pc:spChg>
        <pc:spChg chg="add mod">
          <ac:chgData name="Sangeetha E" userId="a42189df053f4e83" providerId="LiveId" clId="{580D9BC7-FB48-4BA3-8862-E8B26333BBC0}" dt="2024-09-25T08:55:19.372" v="753" actId="688"/>
          <ac:spMkLst>
            <pc:docMk/>
            <pc:sldMk cId="3398717180" sldId="261"/>
            <ac:spMk id="6" creationId="{4E899FCC-AFA3-D700-AE26-4FFD10FFE5C5}"/>
          </ac:spMkLst>
        </pc:spChg>
        <pc:picChg chg="add mod ord">
          <ac:chgData name="Sangeetha E" userId="a42189df053f4e83" providerId="LiveId" clId="{580D9BC7-FB48-4BA3-8862-E8B26333BBC0}" dt="2024-09-25T08:53:44.079" v="747" actId="14100"/>
          <ac:picMkLst>
            <pc:docMk/>
            <pc:sldMk cId="3398717180" sldId="261"/>
            <ac:picMk id="5" creationId="{EFAA1753-AA1B-F756-7159-A702F5E04170}"/>
          </ac:picMkLst>
        </pc:picChg>
      </pc:sldChg>
      <pc:sldChg chg="addSp delSp modSp new mod">
        <pc:chgData name="Sangeetha E" userId="a42189df053f4e83" providerId="LiveId" clId="{580D9BC7-FB48-4BA3-8862-E8B26333BBC0}" dt="2024-09-25T09:14:54.833" v="949" actId="14100"/>
        <pc:sldMkLst>
          <pc:docMk/>
          <pc:sldMk cId="3261658200" sldId="262"/>
        </pc:sldMkLst>
        <pc:spChg chg="add mod">
          <ac:chgData name="Sangeetha E" userId="a42189df053f4e83" providerId="LiveId" clId="{580D9BC7-FB48-4BA3-8862-E8B26333BBC0}" dt="2024-09-25T09:09:43.569" v="803" actId="113"/>
          <ac:spMkLst>
            <pc:docMk/>
            <pc:sldMk cId="3261658200" sldId="262"/>
            <ac:spMk id="2" creationId="{20B61524-6581-6699-0BBF-F8E5795BD8A9}"/>
          </ac:spMkLst>
        </pc:spChg>
        <pc:spChg chg="add del mod">
          <ac:chgData name="Sangeetha E" userId="a42189df053f4e83" providerId="LiveId" clId="{580D9BC7-FB48-4BA3-8862-E8B26333BBC0}" dt="2024-09-25T09:09:59.373" v="806"/>
          <ac:spMkLst>
            <pc:docMk/>
            <pc:sldMk cId="3261658200" sldId="262"/>
            <ac:spMk id="3" creationId="{D38BA929-FC1A-1EDE-84B5-83BA48121425}"/>
          </ac:spMkLst>
        </pc:spChg>
        <pc:spChg chg="add mod">
          <ac:chgData name="Sangeetha E" userId="a42189df053f4e83" providerId="LiveId" clId="{580D9BC7-FB48-4BA3-8862-E8B26333BBC0}" dt="2024-09-25T09:12:21.942" v="936" actId="14100"/>
          <ac:spMkLst>
            <pc:docMk/>
            <pc:sldMk cId="3261658200" sldId="262"/>
            <ac:spMk id="4" creationId="{D9FCAB16-9B57-366A-E301-C8400F43646F}"/>
          </ac:spMkLst>
        </pc:spChg>
        <pc:picChg chg="add mod">
          <ac:chgData name="Sangeetha E" userId="a42189df053f4e83" providerId="LiveId" clId="{580D9BC7-FB48-4BA3-8862-E8B26333BBC0}" dt="2024-09-25T09:14:04.031" v="943" actId="14100"/>
          <ac:picMkLst>
            <pc:docMk/>
            <pc:sldMk cId="3261658200" sldId="262"/>
            <ac:picMk id="6" creationId="{58AC95ED-2ABD-DC16-7F59-CAA8A43CDD4D}"/>
          </ac:picMkLst>
        </pc:picChg>
        <pc:picChg chg="add mod">
          <ac:chgData name="Sangeetha E" userId="a42189df053f4e83" providerId="LiveId" clId="{580D9BC7-FB48-4BA3-8862-E8B26333BBC0}" dt="2024-09-25T09:14:54.833" v="949" actId="14100"/>
          <ac:picMkLst>
            <pc:docMk/>
            <pc:sldMk cId="3261658200" sldId="262"/>
            <ac:picMk id="8" creationId="{A76D9987-E76C-9A48-3227-34DA04DC07DF}"/>
          </ac:picMkLst>
        </pc:picChg>
      </pc:sldChg>
      <pc:sldChg chg="new del">
        <pc:chgData name="Sangeetha E" userId="a42189df053f4e83" providerId="LiveId" clId="{580D9BC7-FB48-4BA3-8862-E8B26333BBC0}" dt="2024-09-25T08:56:35.215" v="760" actId="2696"/>
        <pc:sldMkLst>
          <pc:docMk/>
          <pc:sldMk cId="4220041371" sldId="262"/>
        </pc:sldMkLst>
      </pc:sldChg>
      <pc:sldChg chg="modSp new del mod">
        <pc:chgData name="Sangeetha E" userId="a42189df053f4e83" providerId="LiveId" clId="{580D9BC7-FB48-4BA3-8862-E8B26333BBC0}" dt="2024-09-25T09:18:00.912" v="983" actId="2696"/>
        <pc:sldMkLst>
          <pc:docMk/>
          <pc:sldMk cId="2075538525" sldId="263"/>
        </pc:sldMkLst>
        <pc:spChg chg="mod">
          <ac:chgData name="Sangeetha E" userId="a42189df053f4e83" providerId="LiveId" clId="{580D9BC7-FB48-4BA3-8862-E8B26333BBC0}" dt="2024-09-25T09:17:54.296" v="982" actId="20577"/>
          <ac:spMkLst>
            <pc:docMk/>
            <pc:sldMk cId="2075538525" sldId="263"/>
            <ac:spMk id="2" creationId="{7B7F1DE5-89D5-89C9-AAAC-22CEF5D3E9D8}"/>
          </ac:spMkLst>
        </pc:spChg>
      </pc:sldChg>
      <pc:sldChg chg="addSp delSp modSp new mod">
        <pc:chgData name="Sangeetha E" userId="a42189df053f4e83" providerId="LiveId" clId="{580D9BC7-FB48-4BA3-8862-E8B26333BBC0}" dt="2024-09-25T09:39:42.987" v="1169" actId="255"/>
        <pc:sldMkLst>
          <pc:docMk/>
          <pc:sldMk cId="3223427419" sldId="263"/>
        </pc:sldMkLst>
        <pc:spChg chg="add del mod">
          <ac:chgData name="Sangeetha E" userId="a42189df053f4e83" providerId="LiveId" clId="{580D9BC7-FB48-4BA3-8862-E8B26333BBC0}" dt="2024-09-25T09:19:59.440" v="999"/>
          <ac:spMkLst>
            <pc:docMk/>
            <pc:sldMk cId="3223427419" sldId="263"/>
            <ac:spMk id="2" creationId="{CD3F18B5-2400-E476-45DA-52A8DDC72583}"/>
          </ac:spMkLst>
        </pc:spChg>
        <pc:spChg chg="add mod">
          <ac:chgData name="Sangeetha E" userId="a42189df053f4e83" providerId="LiveId" clId="{580D9BC7-FB48-4BA3-8862-E8B26333BBC0}" dt="2024-09-25T09:39:42.987" v="1169" actId="255"/>
          <ac:spMkLst>
            <pc:docMk/>
            <pc:sldMk cId="3223427419" sldId="263"/>
            <ac:spMk id="5" creationId="{9E508CEC-B13A-17F2-2F53-9B2288338417}"/>
          </ac:spMkLst>
        </pc:spChg>
        <pc:picChg chg="add mod">
          <ac:chgData name="Sangeetha E" userId="a42189df053f4e83" providerId="LiveId" clId="{580D9BC7-FB48-4BA3-8862-E8B26333BBC0}" dt="2024-09-25T09:39:08.161" v="1165" actId="14100"/>
          <ac:picMkLst>
            <pc:docMk/>
            <pc:sldMk cId="3223427419" sldId="263"/>
            <ac:picMk id="4" creationId="{80B25ADE-1A9A-9686-C1D7-A513B94DCF93}"/>
          </ac:picMkLst>
        </pc:picChg>
      </pc:sldChg>
      <pc:sldChg chg="addSp delSp modSp new del mod">
        <pc:chgData name="Sangeetha E" userId="a42189df053f4e83" providerId="LiveId" clId="{580D9BC7-FB48-4BA3-8862-E8B26333BBC0}" dt="2024-09-25T09:19:03.568" v="994" actId="2696"/>
        <pc:sldMkLst>
          <pc:docMk/>
          <pc:sldMk cId="3296357486" sldId="263"/>
        </pc:sldMkLst>
        <pc:spChg chg="add del mod">
          <ac:chgData name="Sangeetha E" userId="a42189df053f4e83" providerId="LiveId" clId="{580D9BC7-FB48-4BA3-8862-E8B26333BBC0}" dt="2024-09-25T09:18:49.732" v="993"/>
          <ac:spMkLst>
            <pc:docMk/>
            <pc:sldMk cId="3296357486" sldId="263"/>
            <ac:spMk id="2" creationId="{9D566A62-5010-0FA7-0B3A-B41C00F335F7}"/>
          </ac:spMkLst>
        </pc:spChg>
        <pc:picChg chg="add mod">
          <ac:chgData name="Sangeetha E" userId="a42189df053f4e83" providerId="LiveId" clId="{580D9BC7-FB48-4BA3-8862-E8B26333BBC0}" dt="2024-09-25T09:18:34.885" v="991" actId="14100"/>
          <ac:picMkLst>
            <pc:docMk/>
            <pc:sldMk cId="3296357486" sldId="263"/>
            <ac:picMk id="4" creationId="{4A2E3D60-D02E-045F-23CD-4A9812879AB2}"/>
          </ac:picMkLst>
        </pc:picChg>
      </pc:sldChg>
      <pc:sldChg chg="addSp modSp new mod">
        <pc:chgData name="Sangeetha E" userId="a42189df053f4e83" providerId="LiveId" clId="{580D9BC7-FB48-4BA3-8862-E8B26333BBC0}" dt="2024-09-25T09:45:41.694" v="1176" actId="1035"/>
        <pc:sldMkLst>
          <pc:docMk/>
          <pc:sldMk cId="380594580" sldId="264"/>
        </pc:sldMkLst>
        <pc:spChg chg="mod">
          <ac:chgData name="Sangeetha E" userId="a42189df053f4e83" providerId="LiveId" clId="{580D9BC7-FB48-4BA3-8862-E8B26333BBC0}" dt="2024-09-25T09:22:01.719" v="1046" actId="14100"/>
          <ac:spMkLst>
            <pc:docMk/>
            <pc:sldMk cId="380594580" sldId="264"/>
            <ac:spMk id="2" creationId="{AF6DFF42-C1B4-F059-6F61-4805D1256C0C}"/>
          </ac:spMkLst>
        </pc:spChg>
        <pc:spChg chg="add mod">
          <ac:chgData name="Sangeetha E" userId="a42189df053f4e83" providerId="LiveId" clId="{580D9BC7-FB48-4BA3-8862-E8B26333BBC0}" dt="2024-09-25T09:22:49.945" v="1110" actId="113"/>
          <ac:spMkLst>
            <pc:docMk/>
            <pc:sldMk cId="380594580" sldId="264"/>
            <ac:spMk id="3" creationId="{3B254B3A-39D5-4B9D-4E78-8E121A3117D7}"/>
          </ac:spMkLst>
        </pc:spChg>
        <pc:picChg chg="add mod">
          <ac:chgData name="Sangeetha E" userId="a42189df053f4e83" providerId="LiveId" clId="{580D9BC7-FB48-4BA3-8862-E8B26333BBC0}" dt="2024-09-25T09:45:41.694" v="1176" actId="1035"/>
          <ac:picMkLst>
            <pc:docMk/>
            <pc:sldMk cId="380594580" sldId="264"/>
            <ac:picMk id="5" creationId="{6417A5C5-2660-8093-01A0-E27BEE67E461}"/>
          </ac:picMkLst>
        </pc:picChg>
      </pc:sldChg>
      <pc:sldChg chg="new del">
        <pc:chgData name="Sangeetha E" userId="a42189df053f4e83" providerId="LiveId" clId="{580D9BC7-FB48-4BA3-8862-E8B26333BBC0}" dt="2024-09-25T09:25:48.607" v="1120" actId="2696"/>
        <pc:sldMkLst>
          <pc:docMk/>
          <pc:sldMk cId="1175618748" sldId="265"/>
        </pc:sldMkLst>
      </pc:sldChg>
      <pc:sldChg chg="addSp modSp new mod ord">
        <pc:chgData name="Sangeetha E" userId="a42189df053f4e83" providerId="LiveId" clId="{580D9BC7-FB48-4BA3-8862-E8B26333BBC0}" dt="2024-09-25T09:29:40.144" v="1145" actId="14100"/>
        <pc:sldMkLst>
          <pc:docMk/>
          <pc:sldMk cId="1429657602" sldId="265"/>
        </pc:sldMkLst>
        <pc:spChg chg="add mod">
          <ac:chgData name="Sangeetha E" userId="a42189df053f4e83" providerId="LiveId" clId="{580D9BC7-FB48-4BA3-8862-E8B26333BBC0}" dt="2024-09-25T09:29:40.144" v="1145" actId="14100"/>
          <ac:spMkLst>
            <pc:docMk/>
            <pc:sldMk cId="1429657602" sldId="265"/>
            <ac:spMk id="2" creationId="{1B5F7D4C-CBFF-9D88-50BA-FA3F76752769}"/>
          </ac:spMkLst>
        </pc:spChg>
      </pc:sldChg>
      <pc:sldChg chg="addSp modSp new mod ord">
        <pc:chgData name="Sangeetha E" userId="a42189df053f4e83" providerId="LiveId" clId="{580D9BC7-FB48-4BA3-8862-E8B26333BBC0}" dt="2024-09-25T09:37:49.128" v="1164" actId="1035"/>
        <pc:sldMkLst>
          <pc:docMk/>
          <pc:sldMk cId="1983082262" sldId="266"/>
        </pc:sldMkLst>
        <pc:spChg chg="add mod">
          <ac:chgData name="Sangeetha E" userId="a42189df053f4e83" providerId="LiveId" clId="{580D9BC7-FB48-4BA3-8862-E8B26333BBC0}" dt="2024-09-25T09:36:36.311" v="1153" actId="767"/>
          <ac:spMkLst>
            <pc:docMk/>
            <pc:sldMk cId="1983082262" sldId="266"/>
            <ac:spMk id="2" creationId="{9FA623AA-7CA1-7429-412E-07EDB966A1D0}"/>
          </ac:spMkLst>
        </pc:spChg>
        <pc:spChg chg="add mod">
          <ac:chgData name="Sangeetha E" userId="a42189df053f4e83" providerId="LiveId" clId="{580D9BC7-FB48-4BA3-8862-E8B26333BBC0}" dt="2024-09-25T09:37:49.128" v="1164" actId="1035"/>
          <ac:spMkLst>
            <pc:docMk/>
            <pc:sldMk cId="1983082262" sldId="266"/>
            <ac:spMk id="3" creationId="{ACD5A697-E28A-515A-3E0D-2F0734A799A5}"/>
          </ac:spMkLst>
        </pc:spChg>
      </pc:sldChg>
      <pc:sldChg chg="new del">
        <pc:chgData name="Sangeetha E" userId="a42189df053f4e83" providerId="LiveId" clId="{580D9BC7-FB48-4BA3-8862-E8B26333BBC0}" dt="2024-09-25T09:36:03.274" v="1150" actId="2696"/>
        <pc:sldMkLst>
          <pc:docMk/>
          <pc:sldMk cId="3606195544" sldId="266"/>
        </pc:sldMkLst>
      </pc:sldChg>
      <pc:sldChg chg="addSp modSp new mod ord">
        <pc:chgData name="Sangeetha E" userId="a42189df053f4e83" providerId="LiveId" clId="{580D9BC7-FB48-4BA3-8862-E8B26333BBC0}" dt="2024-09-25T09:50:46.534" v="1255" actId="1035"/>
        <pc:sldMkLst>
          <pc:docMk/>
          <pc:sldMk cId="294148489" sldId="267"/>
        </pc:sldMkLst>
        <pc:spChg chg="add mod">
          <ac:chgData name="Sangeetha E" userId="a42189df053f4e83" providerId="LiveId" clId="{580D9BC7-FB48-4BA3-8862-E8B26333BBC0}" dt="2024-09-25T09:48:23.588" v="1214" actId="20577"/>
          <ac:spMkLst>
            <pc:docMk/>
            <pc:sldMk cId="294148489" sldId="267"/>
            <ac:spMk id="2" creationId="{A358E315-2CEF-4650-864A-642B5B82D41D}"/>
          </ac:spMkLst>
        </pc:spChg>
        <pc:spChg chg="add mod">
          <ac:chgData name="Sangeetha E" userId="a42189df053f4e83" providerId="LiveId" clId="{580D9BC7-FB48-4BA3-8862-E8B26333BBC0}" dt="2024-09-25T09:49:21.955" v="1246" actId="255"/>
          <ac:spMkLst>
            <pc:docMk/>
            <pc:sldMk cId="294148489" sldId="267"/>
            <ac:spMk id="3" creationId="{827FFD2F-6000-F5DD-2B3A-5715CFF137DC}"/>
          </ac:spMkLst>
        </pc:spChg>
        <pc:picChg chg="add mod">
          <ac:chgData name="Sangeetha E" userId="a42189df053f4e83" providerId="LiveId" clId="{580D9BC7-FB48-4BA3-8862-E8B26333BBC0}" dt="2024-09-25T09:50:46.534" v="1255" actId="1035"/>
          <ac:picMkLst>
            <pc:docMk/>
            <pc:sldMk cId="294148489" sldId="267"/>
            <ac:picMk id="5" creationId="{7F545362-60E8-A845-6D55-B32C34D1E481}"/>
          </ac:picMkLst>
        </pc:picChg>
        <pc:picChg chg="add mod">
          <ac:chgData name="Sangeetha E" userId="a42189df053f4e83" providerId="LiveId" clId="{580D9BC7-FB48-4BA3-8862-E8B26333BBC0}" dt="2024-09-25T09:50:18.618" v="1249" actId="14100"/>
          <ac:picMkLst>
            <pc:docMk/>
            <pc:sldMk cId="294148489" sldId="267"/>
            <ac:picMk id="7" creationId="{48F855DB-F0CD-091D-6930-4C7102695D20}"/>
          </ac:picMkLst>
        </pc:picChg>
      </pc:sldChg>
      <pc:sldChg chg="new del">
        <pc:chgData name="Sangeetha E" userId="a42189df053f4e83" providerId="LiveId" clId="{580D9BC7-FB48-4BA3-8862-E8B26333BBC0}" dt="2024-09-25T09:58:16.451" v="1280" actId="47"/>
        <pc:sldMkLst>
          <pc:docMk/>
          <pc:sldMk cId="805700040" sldId="268"/>
        </pc:sldMkLst>
      </pc:sldChg>
      <pc:sldChg chg="addSp delSp modSp new mod ord">
        <pc:chgData name="Sangeetha E" userId="a42189df053f4e83" providerId="LiveId" clId="{580D9BC7-FB48-4BA3-8862-E8B26333BBC0}" dt="2024-09-25T09:58:07.792" v="1279" actId="255"/>
        <pc:sldMkLst>
          <pc:docMk/>
          <pc:sldMk cId="4273844941" sldId="269"/>
        </pc:sldMkLst>
        <pc:spChg chg="add del mod">
          <ac:chgData name="Sangeetha E" userId="a42189df053f4e83" providerId="LiveId" clId="{580D9BC7-FB48-4BA3-8862-E8B26333BBC0}" dt="2024-09-25T09:55:31.286" v="1271"/>
          <ac:spMkLst>
            <pc:docMk/>
            <pc:sldMk cId="4273844941" sldId="269"/>
            <ac:spMk id="2" creationId="{647A4853-E8C3-0228-5F7E-7B399586A981}"/>
          </ac:spMkLst>
        </pc:spChg>
        <pc:spChg chg="add mod">
          <ac:chgData name="Sangeetha E" userId="a42189df053f4e83" providerId="LiveId" clId="{580D9BC7-FB48-4BA3-8862-E8B26333BBC0}" dt="2024-09-25T09:58:07.792" v="1279" actId="255"/>
          <ac:spMkLst>
            <pc:docMk/>
            <pc:sldMk cId="4273844941" sldId="269"/>
            <ac:spMk id="5" creationId="{0BD3CED3-D411-60C9-2A6B-5BFCAD6C62C9}"/>
          </ac:spMkLst>
        </pc:spChg>
        <pc:picChg chg="add mod">
          <ac:chgData name="Sangeetha E" userId="a42189df053f4e83" providerId="LiveId" clId="{580D9BC7-FB48-4BA3-8862-E8B26333BBC0}" dt="2024-09-25T09:55:29.953" v="1269" actId="14100"/>
          <ac:picMkLst>
            <pc:docMk/>
            <pc:sldMk cId="4273844941" sldId="269"/>
            <ac:picMk id="4" creationId="{A32F67A6-B0DA-EB2F-FF54-8BE07212D623}"/>
          </ac:picMkLst>
        </pc:picChg>
      </pc:sldChg>
      <pc:sldChg chg="addSp delSp modSp new mod">
        <pc:chgData name="Sangeetha E" userId="a42189df053f4e83" providerId="LiveId" clId="{580D9BC7-FB48-4BA3-8862-E8B26333BBC0}" dt="2024-09-25T10:02:18.299" v="1519" actId="20577"/>
        <pc:sldMkLst>
          <pc:docMk/>
          <pc:sldMk cId="1321168374" sldId="270"/>
        </pc:sldMkLst>
        <pc:spChg chg="add del mod">
          <ac:chgData name="Sangeetha E" userId="a42189df053f4e83" providerId="LiveId" clId="{580D9BC7-FB48-4BA3-8862-E8B26333BBC0}" dt="2024-09-25T09:59:38.661" v="1295"/>
          <ac:spMkLst>
            <pc:docMk/>
            <pc:sldMk cId="1321168374" sldId="270"/>
            <ac:spMk id="2" creationId="{431C6A14-FDD7-8A76-D083-24A263C4F51C}"/>
          </ac:spMkLst>
        </pc:spChg>
        <pc:spChg chg="add del mod">
          <ac:chgData name="Sangeetha E" userId="a42189df053f4e83" providerId="LiveId" clId="{580D9BC7-FB48-4BA3-8862-E8B26333BBC0}" dt="2024-09-25T10:01:09.353" v="1302" actId="47"/>
          <ac:spMkLst>
            <pc:docMk/>
            <pc:sldMk cId="1321168374" sldId="270"/>
            <ac:spMk id="5" creationId="{E7806CB2-B75B-740B-0C4D-50C922D2F6AB}"/>
          </ac:spMkLst>
        </pc:spChg>
        <pc:spChg chg="add">
          <ac:chgData name="Sangeetha E" userId="a42189df053f4e83" providerId="LiveId" clId="{580D9BC7-FB48-4BA3-8862-E8B26333BBC0}" dt="2024-09-25T10:00:17.373" v="1297"/>
          <ac:spMkLst>
            <pc:docMk/>
            <pc:sldMk cId="1321168374" sldId="270"/>
            <ac:spMk id="6" creationId="{854DE044-39DC-FE81-6985-4BA5FC3DEEE0}"/>
          </ac:spMkLst>
        </pc:spChg>
        <pc:spChg chg="add mod">
          <ac:chgData name="Sangeetha E" userId="a42189df053f4e83" providerId="LiveId" clId="{580D9BC7-FB48-4BA3-8862-E8B26333BBC0}" dt="2024-09-25T10:01:22.766" v="1511" actId="20577"/>
          <ac:spMkLst>
            <pc:docMk/>
            <pc:sldMk cId="1321168374" sldId="270"/>
            <ac:spMk id="7" creationId="{771A885A-8C1E-D47F-5E17-744E41C13499}"/>
          </ac:spMkLst>
        </pc:spChg>
        <pc:spChg chg="add del mod">
          <ac:chgData name="Sangeetha E" userId="a42189df053f4e83" providerId="LiveId" clId="{580D9BC7-FB48-4BA3-8862-E8B26333BBC0}" dt="2024-09-25T10:01:45.574" v="1517"/>
          <ac:spMkLst>
            <pc:docMk/>
            <pc:sldMk cId="1321168374" sldId="270"/>
            <ac:spMk id="8" creationId="{E64C5769-7ACA-D6AC-46B8-B53DB166D5E3}"/>
          </ac:spMkLst>
        </pc:spChg>
        <pc:spChg chg="add mod">
          <ac:chgData name="Sangeetha E" userId="a42189df053f4e83" providerId="LiveId" clId="{580D9BC7-FB48-4BA3-8862-E8B26333BBC0}" dt="2024-09-25T10:02:18.299" v="1519" actId="20577"/>
          <ac:spMkLst>
            <pc:docMk/>
            <pc:sldMk cId="1321168374" sldId="270"/>
            <ac:spMk id="9" creationId="{9A993EA1-F01C-81FA-9FB7-AAD7027C2786}"/>
          </ac:spMkLst>
        </pc:spChg>
        <pc:picChg chg="add mod">
          <ac:chgData name="Sangeetha E" userId="a42189df053f4e83" providerId="LiveId" clId="{580D9BC7-FB48-4BA3-8862-E8B26333BBC0}" dt="2024-09-25T09:59:36.794" v="1293" actId="14100"/>
          <ac:picMkLst>
            <pc:docMk/>
            <pc:sldMk cId="1321168374" sldId="270"/>
            <ac:picMk id="4" creationId="{3AA7EAB3-6AC2-DE39-8F58-372F6F80F121}"/>
          </ac:picMkLst>
        </pc:picChg>
      </pc:sldChg>
      <pc:sldChg chg="addSp delSp modSp new mod">
        <pc:chgData name="Sangeetha E" userId="a42189df053f4e83" providerId="LiveId" clId="{580D9BC7-FB48-4BA3-8862-E8B26333BBC0}" dt="2024-09-25T10:08:57.151" v="1537" actId="14100"/>
        <pc:sldMkLst>
          <pc:docMk/>
          <pc:sldMk cId="2254210776" sldId="271"/>
        </pc:sldMkLst>
        <pc:spChg chg="add del mod">
          <ac:chgData name="Sangeetha E" userId="a42189df053f4e83" providerId="LiveId" clId="{580D9BC7-FB48-4BA3-8862-E8B26333BBC0}" dt="2024-09-25T10:08:15.950" v="1527"/>
          <ac:spMkLst>
            <pc:docMk/>
            <pc:sldMk cId="2254210776" sldId="271"/>
            <ac:spMk id="2" creationId="{857AE2C0-5C0F-8409-3348-A46AF2669F63}"/>
          </ac:spMkLst>
        </pc:spChg>
        <pc:picChg chg="add mod">
          <ac:chgData name="Sangeetha E" userId="a42189df053f4e83" providerId="LiveId" clId="{580D9BC7-FB48-4BA3-8862-E8B26333BBC0}" dt="2024-09-25T10:07:19.809" v="1525" actId="14100"/>
          <ac:picMkLst>
            <pc:docMk/>
            <pc:sldMk cId="2254210776" sldId="271"/>
            <ac:picMk id="4" creationId="{393EBF31-1FAF-4EC3-28BE-1F5A6F615CD5}"/>
          </ac:picMkLst>
        </pc:picChg>
        <pc:picChg chg="add mod">
          <ac:chgData name="Sangeetha E" userId="a42189df053f4e83" providerId="LiveId" clId="{580D9BC7-FB48-4BA3-8862-E8B26333BBC0}" dt="2024-09-25T10:08:57.151" v="1537" actId="14100"/>
          <ac:picMkLst>
            <pc:docMk/>
            <pc:sldMk cId="2254210776" sldId="271"/>
            <ac:picMk id="6" creationId="{ACA38168-54FD-4F20-F8DD-47A819690575}"/>
          </ac:picMkLst>
        </pc:picChg>
      </pc:sldChg>
      <pc:sldChg chg="addSp modSp new mod">
        <pc:chgData name="Sangeetha E" userId="a42189df053f4e83" providerId="LiveId" clId="{580D9BC7-FB48-4BA3-8862-E8B26333BBC0}" dt="2024-09-25T13:28:40.817" v="2312" actId="255"/>
        <pc:sldMkLst>
          <pc:docMk/>
          <pc:sldMk cId="4044735009" sldId="272"/>
        </pc:sldMkLst>
        <pc:spChg chg="add mod">
          <ac:chgData name="Sangeetha E" userId="a42189df053f4e83" providerId="LiveId" clId="{580D9BC7-FB48-4BA3-8862-E8B26333BBC0}" dt="2024-09-25T10:09:58.836" v="1545" actId="14100"/>
          <ac:spMkLst>
            <pc:docMk/>
            <pc:sldMk cId="4044735009" sldId="272"/>
            <ac:spMk id="2" creationId="{3B967893-B555-358A-3980-1B251CA0D059}"/>
          </ac:spMkLst>
        </pc:spChg>
        <pc:spChg chg="add mod">
          <ac:chgData name="Sangeetha E" userId="a42189df053f4e83" providerId="LiveId" clId="{580D9BC7-FB48-4BA3-8862-E8B26333BBC0}" dt="2024-09-25T13:28:40.817" v="2312" actId="255"/>
          <ac:spMkLst>
            <pc:docMk/>
            <pc:sldMk cId="4044735009" sldId="272"/>
            <ac:spMk id="3" creationId="{73A5083D-6A06-5036-5CA2-F203E74826B8}"/>
          </ac:spMkLst>
        </pc:spChg>
        <pc:picChg chg="add mod">
          <ac:chgData name="Sangeetha E" userId="a42189df053f4e83" providerId="LiveId" clId="{580D9BC7-FB48-4BA3-8862-E8B26333BBC0}" dt="2024-09-25T13:28:04.836" v="2308" actId="14100"/>
          <ac:picMkLst>
            <pc:docMk/>
            <pc:sldMk cId="4044735009" sldId="272"/>
            <ac:picMk id="4" creationId="{30E94DB1-6ED6-CE25-81E1-4D763DFF7185}"/>
          </ac:picMkLst>
        </pc:picChg>
      </pc:sldChg>
      <pc:sldChg chg="addSp delSp modSp new mod">
        <pc:chgData name="Sangeetha E" userId="a42189df053f4e83" providerId="LiveId" clId="{580D9BC7-FB48-4BA3-8862-E8B26333BBC0}" dt="2024-09-25T12:48:29.808" v="1705" actId="14100"/>
        <pc:sldMkLst>
          <pc:docMk/>
          <pc:sldMk cId="1593350165" sldId="273"/>
        </pc:sldMkLst>
        <pc:spChg chg="add mod">
          <ac:chgData name="Sangeetha E" userId="a42189df053f4e83" providerId="LiveId" clId="{580D9BC7-FB48-4BA3-8862-E8B26333BBC0}" dt="2024-09-25T12:41:27.509" v="1653" actId="113"/>
          <ac:spMkLst>
            <pc:docMk/>
            <pc:sldMk cId="1593350165" sldId="273"/>
            <ac:spMk id="2" creationId="{C191F39D-0859-8105-DFDC-BA6447CC2A27}"/>
          </ac:spMkLst>
        </pc:spChg>
        <pc:spChg chg="add del mod">
          <ac:chgData name="Sangeetha E" userId="a42189df053f4e83" providerId="LiveId" clId="{580D9BC7-FB48-4BA3-8862-E8B26333BBC0}" dt="2024-09-25T12:41:48.427" v="1656"/>
          <ac:spMkLst>
            <pc:docMk/>
            <pc:sldMk cId="1593350165" sldId="273"/>
            <ac:spMk id="3" creationId="{44D9E2D0-A728-8C12-BF20-4C9B976BCAD6}"/>
          </ac:spMkLst>
        </pc:spChg>
        <pc:spChg chg="add del mod">
          <ac:chgData name="Sangeetha E" userId="a42189df053f4e83" providerId="LiveId" clId="{580D9BC7-FB48-4BA3-8862-E8B26333BBC0}" dt="2024-09-25T12:41:57.673" v="1659"/>
          <ac:spMkLst>
            <pc:docMk/>
            <pc:sldMk cId="1593350165" sldId="273"/>
            <ac:spMk id="4" creationId="{E221EE96-77CA-6816-F772-19EBDD780DB2}"/>
          </ac:spMkLst>
        </pc:spChg>
        <pc:spChg chg="add mod">
          <ac:chgData name="Sangeetha E" userId="a42189df053f4e83" providerId="LiveId" clId="{580D9BC7-FB48-4BA3-8862-E8B26333BBC0}" dt="2024-09-25T12:46:54.311" v="1696" actId="14100"/>
          <ac:spMkLst>
            <pc:docMk/>
            <pc:sldMk cId="1593350165" sldId="273"/>
            <ac:spMk id="5" creationId="{1BECE18C-6806-581D-3117-F26C6251F9A3}"/>
          </ac:spMkLst>
        </pc:spChg>
        <pc:picChg chg="add mod">
          <ac:chgData name="Sangeetha E" userId="a42189df053f4e83" providerId="LiveId" clId="{580D9BC7-FB48-4BA3-8862-E8B26333BBC0}" dt="2024-09-25T12:48:29.808" v="1705" actId="14100"/>
          <ac:picMkLst>
            <pc:docMk/>
            <pc:sldMk cId="1593350165" sldId="273"/>
            <ac:picMk id="7" creationId="{F5F2F579-46BC-2B69-5C38-15C468849B52}"/>
          </ac:picMkLst>
        </pc:picChg>
      </pc:sldChg>
      <pc:sldChg chg="modSp new del mod">
        <pc:chgData name="Sangeetha E" userId="a42189df053f4e83" providerId="LiveId" clId="{580D9BC7-FB48-4BA3-8862-E8B26333BBC0}" dt="2024-09-25T12:40:47.532" v="1628" actId="2696"/>
        <pc:sldMkLst>
          <pc:docMk/>
          <pc:sldMk cId="1975920179" sldId="273"/>
        </pc:sldMkLst>
        <pc:spChg chg="mod">
          <ac:chgData name="Sangeetha E" userId="a42189df053f4e83" providerId="LiveId" clId="{580D9BC7-FB48-4BA3-8862-E8B26333BBC0}" dt="2024-09-25T12:40:28.152" v="1627" actId="20577"/>
          <ac:spMkLst>
            <pc:docMk/>
            <pc:sldMk cId="1975920179" sldId="273"/>
            <ac:spMk id="2" creationId="{58F0EA7A-4228-C609-C57B-3EAE60C6B19F}"/>
          </ac:spMkLst>
        </pc:spChg>
      </pc:sldChg>
      <pc:sldChg chg="addSp delSp modSp new mod">
        <pc:chgData name="Sangeetha E" userId="a42189df053f4e83" providerId="LiveId" clId="{580D9BC7-FB48-4BA3-8862-E8B26333BBC0}" dt="2024-09-25T13:00:20.008" v="2188" actId="14100"/>
        <pc:sldMkLst>
          <pc:docMk/>
          <pc:sldMk cId="1427349528" sldId="274"/>
        </pc:sldMkLst>
        <pc:spChg chg="add mod">
          <ac:chgData name="Sangeetha E" userId="a42189df053f4e83" providerId="LiveId" clId="{580D9BC7-FB48-4BA3-8862-E8B26333BBC0}" dt="2024-09-25T12:51:20.866" v="1751" actId="113"/>
          <ac:spMkLst>
            <pc:docMk/>
            <pc:sldMk cId="1427349528" sldId="274"/>
            <ac:spMk id="2" creationId="{04B4F21B-228A-D5B0-5894-EFDA1357AFAD}"/>
          </ac:spMkLst>
        </pc:spChg>
        <pc:spChg chg="add del mod">
          <ac:chgData name="Sangeetha E" userId="a42189df053f4e83" providerId="LiveId" clId="{580D9BC7-FB48-4BA3-8862-E8B26333BBC0}" dt="2024-09-25T12:51:31.270" v="1754"/>
          <ac:spMkLst>
            <pc:docMk/>
            <pc:sldMk cId="1427349528" sldId="274"/>
            <ac:spMk id="3" creationId="{83F9EEA3-FCE3-9773-F4D3-62DEACD5661D}"/>
          </ac:spMkLst>
        </pc:spChg>
        <pc:spChg chg="add del mod">
          <ac:chgData name="Sangeetha E" userId="a42189df053f4e83" providerId="LiveId" clId="{580D9BC7-FB48-4BA3-8862-E8B26333BBC0}" dt="2024-09-25T12:51:58.005" v="1760"/>
          <ac:spMkLst>
            <pc:docMk/>
            <pc:sldMk cId="1427349528" sldId="274"/>
            <ac:spMk id="4" creationId="{A1EBBD58-A66F-BE7D-4616-EBE136C4E903}"/>
          </ac:spMkLst>
        </pc:spChg>
        <pc:spChg chg="add mod">
          <ac:chgData name="Sangeetha E" userId="a42189df053f4e83" providerId="LiveId" clId="{580D9BC7-FB48-4BA3-8862-E8B26333BBC0}" dt="2024-09-25T12:52:27.971" v="1764" actId="14100"/>
          <ac:spMkLst>
            <pc:docMk/>
            <pc:sldMk cId="1427349528" sldId="274"/>
            <ac:spMk id="5" creationId="{7D0AA8BF-E0E2-67E2-2190-D4401353A3B9}"/>
          </ac:spMkLst>
        </pc:spChg>
        <pc:spChg chg="add del">
          <ac:chgData name="Sangeetha E" userId="a42189df053f4e83" providerId="LiveId" clId="{580D9BC7-FB48-4BA3-8862-E8B26333BBC0}" dt="2024-09-25T12:53:17.689" v="1766" actId="478"/>
          <ac:spMkLst>
            <pc:docMk/>
            <pc:sldMk cId="1427349528" sldId="274"/>
            <ac:spMk id="7" creationId="{945CE543-2AF3-2AC2-38D2-1CA4A821D4C9}"/>
          </ac:spMkLst>
        </pc:spChg>
        <pc:spChg chg="add del mod">
          <ac:chgData name="Sangeetha E" userId="a42189df053f4e83" providerId="LiveId" clId="{580D9BC7-FB48-4BA3-8862-E8B26333BBC0}" dt="2024-09-25T12:53:46.847" v="1769" actId="478"/>
          <ac:spMkLst>
            <pc:docMk/>
            <pc:sldMk cId="1427349528" sldId="274"/>
            <ac:spMk id="9" creationId="{B1DEEC1A-5058-E888-EFBE-5BC016170944}"/>
          </ac:spMkLst>
        </pc:spChg>
        <pc:spChg chg="add mod">
          <ac:chgData name="Sangeetha E" userId="a42189df053f4e83" providerId="LiveId" clId="{580D9BC7-FB48-4BA3-8862-E8B26333BBC0}" dt="2024-09-25T12:58:51.784" v="2178" actId="20577"/>
          <ac:spMkLst>
            <pc:docMk/>
            <pc:sldMk cId="1427349528" sldId="274"/>
            <ac:spMk id="10" creationId="{C1DBD252-7985-3FAD-E804-8843BA8CE779}"/>
          </ac:spMkLst>
        </pc:spChg>
        <pc:picChg chg="add del mod">
          <ac:chgData name="Sangeetha E" userId="a42189df053f4e83" providerId="LiveId" clId="{580D9BC7-FB48-4BA3-8862-E8B26333BBC0}" dt="2024-09-25T12:58:54.754" v="2179" actId="478"/>
          <ac:picMkLst>
            <pc:docMk/>
            <pc:sldMk cId="1427349528" sldId="274"/>
            <ac:picMk id="12" creationId="{01FE5938-067D-6927-5D79-C9AF26A229EB}"/>
          </ac:picMkLst>
        </pc:picChg>
        <pc:picChg chg="add mod">
          <ac:chgData name="Sangeetha E" userId="a42189df053f4e83" providerId="LiveId" clId="{580D9BC7-FB48-4BA3-8862-E8B26333BBC0}" dt="2024-09-25T13:00:20.008" v="2188" actId="14100"/>
          <ac:picMkLst>
            <pc:docMk/>
            <pc:sldMk cId="1427349528" sldId="274"/>
            <ac:picMk id="14" creationId="{8D890B06-2279-C06D-217E-B7489D4BBC70}"/>
          </ac:picMkLst>
        </pc:picChg>
      </pc:sldChg>
      <pc:sldChg chg="new del">
        <pc:chgData name="Sangeetha E" userId="a42189df053f4e83" providerId="LiveId" clId="{580D9BC7-FB48-4BA3-8862-E8B26333BBC0}" dt="2024-09-25T13:02:00.721" v="2190" actId="2696"/>
        <pc:sldMkLst>
          <pc:docMk/>
          <pc:sldMk cId="296834893" sldId="275"/>
        </pc:sldMkLst>
      </pc:sldChg>
      <pc:sldChg chg="addSp delSp modSp new mod ord">
        <pc:chgData name="Sangeetha E" userId="a42189df053f4e83" providerId="LiveId" clId="{580D9BC7-FB48-4BA3-8862-E8B26333BBC0}" dt="2024-09-25T13:15:17.240" v="2244"/>
        <pc:sldMkLst>
          <pc:docMk/>
          <pc:sldMk cId="3719019191" sldId="275"/>
        </pc:sldMkLst>
        <pc:spChg chg="add del mod">
          <ac:chgData name="Sangeetha E" userId="a42189df053f4e83" providerId="LiveId" clId="{580D9BC7-FB48-4BA3-8862-E8B26333BBC0}" dt="2024-09-25T13:15:17.240" v="2244"/>
          <ac:spMkLst>
            <pc:docMk/>
            <pc:sldMk cId="3719019191" sldId="275"/>
            <ac:spMk id="4" creationId="{57069FCB-4123-BE2A-05E9-590DBA5DBE38}"/>
          </ac:spMkLst>
        </pc:spChg>
        <pc:spChg chg="add mod">
          <ac:chgData name="Sangeetha E" userId="a42189df053f4e83" providerId="LiveId" clId="{580D9BC7-FB48-4BA3-8862-E8B26333BBC0}" dt="2024-09-25T13:05:41.560" v="2241" actId="20577"/>
          <ac:spMkLst>
            <pc:docMk/>
            <pc:sldMk cId="3719019191" sldId="275"/>
            <ac:spMk id="5" creationId="{2F16ADDC-4955-D641-A497-53BBA045C20A}"/>
          </ac:spMkLst>
        </pc:spChg>
        <pc:picChg chg="add mod">
          <ac:chgData name="Sangeetha E" userId="a42189df053f4e83" providerId="LiveId" clId="{580D9BC7-FB48-4BA3-8862-E8B26333BBC0}" dt="2024-09-25T13:03:09.789" v="2197" actId="14100"/>
          <ac:picMkLst>
            <pc:docMk/>
            <pc:sldMk cId="3719019191" sldId="275"/>
            <ac:picMk id="3" creationId="{BCE599D9-CD5E-36B9-7FB8-9D7A12A31753}"/>
          </ac:picMkLst>
        </pc:picChg>
      </pc:sldChg>
      <pc:sldChg chg="addSp delSp modSp new mod">
        <pc:chgData name="Sangeetha E" userId="a42189df053f4e83" providerId="LiveId" clId="{580D9BC7-FB48-4BA3-8862-E8B26333BBC0}" dt="2024-09-25T13:23:00.794" v="2301" actId="14100"/>
        <pc:sldMkLst>
          <pc:docMk/>
          <pc:sldMk cId="829024800" sldId="276"/>
        </pc:sldMkLst>
        <pc:spChg chg="add del">
          <ac:chgData name="Sangeetha E" userId="a42189df053f4e83" providerId="LiveId" clId="{580D9BC7-FB48-4BA3-8862-E8B26333BBC0}" dt="2024-09-25T13:15:41.210" v="2246" actId="478"/>
          <ac:spMkLst>
            <pc:docMk/>
            <pc:sldMk cId="829024800" sldId="276"/>
            <ac:spMk id="3" creationId="{8019AB25-C326-ED8A-30B2-325D8248D2A0}"/>
          </ac:spMkLst>
        </pc:spChg>
        <pc:spChg chg="add del mod">
          <ac:chgData name="Sangeetha E" userId="a42189df053f4e83" providerId="LiveId" clId="{580D9BC7-FB48-4BA3-8862-E8B26333BBC0}" dt="2024-09-25T13:21:52.104" v="2284"/>
          <ac:spMkLst>
            <pc:docMk/>
            <pc:sldMk cId="829024800" sldId="276"/>
            <ac:spMk id="4" creationId="{C93166E6-6049-80D2-787F-DD4345DAA8B4}"/>
          </ac:spMkLst>
        </pc:spChg>
        <pc:spChg chg="add del mod">
          <ac:chgData name="Sangeetha E" userId="a42189df053f4e83" providerId="LiveId" clId="{580D9BC7-FB48-4BA3-8862-E8B26333BBC0}" dt="2024-09-25T13:22:16.967" v="2290"/>
          <ac:spMkLst>
            <pc:docMk/>
            <pc:sldMk cId="829024800" sldId="276"/>
            <ac:spMk id="7" creationId="{8E3F7109-0C3D-2CB3-B35E-C67F9EDF4B13}"/>
          </ac:spMkLst>
        </pc:spChg>
        <pc:spChg chg="add mod">
          <ac:chgData name="Sangeetha E" userId="a42189df053f4e83" providerId="LiveId" clId="{580D9BC7-FB48-4BA3-8862-E8B26333BBC0}" dt="2024-09-25T13:23:00.794" v="2301" actId="14100"/>
          <ac:spMkLst>
            <pc:docMk/>
            <pc:sldMk cId="829024800" sldId="276"/>
            <ac:spMk id="8" creationId="{AA483A2D-2A60-C214-4D64-010C558F89CE}"/>
          </ac:spMkLst>
        </pc:spChg>
        <pc:picChg chg="add mod">
          <ac:chgData name="Sangeetha E" userId="a42189df053f4e83" providerId="LiveId" clId="{580D9BC7-FB48-4BA3-8862-E8B26333BBC0}" dt="2024-09-25T13:17:21.055" v="2282" actId="14100"/>
          <ac:picMkLst>
            <pc:docMk/>
            <pc:sldMk cId="829024800" sldId="276"/>
            <ac:picMk id="6" creationId="{F78DEAEC-9FBE-8CFA-1D5B-FB0F16C92C4D}"/>
          </ac:picMkLst>
        </pc:picChg>
      </pc:sldChg>
      <pc:sldChg chg="addSp modSp new mod">
        <pc:chgData name="Sangeetha E" userId="a42189df053f4e83" providerId="LiveId" clId="{580D9BC7-FB48-4BA3-8862-E8B26333BBC0}" dt="2024-09-25T13:25:00.179" v="2307" actId="14100"/>
        <pc:sldMkLst>
          <pc:docMk/>
          <pc:sldMk cId="2489346025" sldId="277"/>
        </pc:sldMkLst>
        <pc:picChg chg="add mod">
          <ac:chgData name="Sangeetha E" userId="a42189df053f4e83" providerId="LiveId" clId="{580D9BC7-FB48-4BA3-8862-E8B26333BBC0}" dt="2024-09-25T13:25:00.179" v="2307" actId="14100"/>
          <ac:picMkLst>
            <pc:docMk/>
            <pc:sldMk cId="2489346025" sldId="277"/>
            <ac:picMk id="3" creationId="{E571C0DB-8401-95C8-04CB-6921D51472D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9/25/2024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9/25/2024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9/25/2024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2C79E-051A-6984-CD94-ABA796482845}"/>
              </a:ext>
            </a:extLst>
          </p:cNvPr>
          <p:cNvSpPr>
            <a:spLocks noGrp="1"/>
          </p:cNvSpPr>
          <p:nvPr>
            <p:ph type="ctrTitle"/>
          </p:nvPr>
        </p:nvSpPr>
        <p:spPr>
          <a:xfrm>
            <a:off x="6646604" y="834887"/>
            <a:ext cx="5545395" cy="815008"/>
          </a:xfrm>
        </p:spPr>
        <p:txBody>
          <a:bodyPr>
            <a:noAutofit/>
          </a:bodyPr>
          <a:lstStyle/>
          <a:p>
            <a:r>
              <a:rPr lang="en-US" sz="3600" dirty="0"/>
              <a:t>Machine  learning </a:t>
            </a:r>
            <a:endParaRPr lang="en-IN" sz="3600" dirty="0"/>
          </a:p>
        </p:txBody>
      </p:sp>
      <p:sp>
        <p:nvSpPr>
          <p:cNvPr id="3" name="Subtitle 2">
            <a:extLst>
              <a:ext uri="{FF2B5EF4-FFF2-40B4-BE49-F238E27FC236}">
                <a16:creationId xmlns:a16="http://schemas.microsoft.com/office/drawing/2014/main" id="{EC0C6B15-3A6E-3386-E591-68EA42AA1966}"/>
              </a:ext>
            </a:extLst>
          </p:cNvPr>
          <p:cNvSpPr>
            <a:spLocks noGrp="1"/>
          </p:cNvSpPr>
          <p:nvPr>
            <p:ph type="subTitle" idx="1"/>
          </p:nvPr>
        </p:nvSpPr>
        <p:spPr>
          <a:xfrm>
            <a:off x="6646604" y="1789044"/>
            <a:ext cx="5545395" cy="1371600"/>
          </a:xfrm>
        </p:spPr>
        <p:txBody>
          <a:bodyPr/>
          <a:lstStyle/>
          <a:p>
            <a:r>
              <a:rPr lang="en-US" sz="2800" dirty="0"/>
              <a:t>Analysis of car details and heart Disease Datasets</a:t>
            </a:r>
            <a:endParaRPr lang="en-US" sz="2800" dirty="0">
              <a:solidFill>
                <a:schemeClr val="tx1">
                  <a:lumMod val="85000"/>
                  <a:lumOff val="15000"/>
                </a:schemeClr>
              </a:solidFill>
            </a:endParaRPr>
          </a:p>
          <a:p>
            <a:endParaRPr lang="en-IN" dirty="0"/>
          </a:p>
        </p:txBody>
      </p:sp>
      <p:pic>
        <p:nvPicPr>
          <p:cNvPr id="5" name="Picture 4">
            <a:extLst>
              <a:ext uri="{FF2B5EF4-FFF2-40B4-BE49-F238E27FC236}">
                <a16:creationId xmlns:a16="http://schemas.microsoft.com/office/drawing/2014/main" id="{E66375CE-1984-B516-524C-A5FB63F65051}"/>
              </a:ext>
            </a:extLst>
          </p:cNvPr>
          <p:cNvPicPr>
            <a:picLocks noChangeAspect="1"/>
          </p:cNvPicPr>
          <p:nvPr/>
        </p:nvPicPr>
        <p:blipFill>
          <a:blip r:embed="rId2"/>
          <a:stretch>
            <a:fillRect/>
          </a:stretch>
        </p:blipFill>
        <p:spPr>
          <a:xfrm>
            <a:off x="1" y="-1"/>
            <a:ext cx="6646604" cy="6023113"/>
          </a:xfrm>
          <a:prstGeom prst="rect">
            <a:avLst/>
          </a:prstGeom>
        </p:spPr>
      </p:pic>
      <p:sp>
        <p:nvSpPr>
          <p:cNvPr id="7" name="TextBox 6">
            <a:extLst>
              <a:ext uri="{FF2B5EF4-FFF2-40B4-BE49-F238E27FC236}">
                <a16:creationId xmlns:a16="http://schemas.microsoft.com/office/drawing/2014/main" id="{5D1A4C5A-BBFE-5ABD-43C0-098C677BBF65}"/>
              </a:ext>
            </a:extLst>
          </p:cNvPr>
          <p:cNvSpPr txBox="1"/>
          <p:nvPr/>
        </p:nvSpPr>
        <p:spPr>
          <a:xfrm>
            <a:off x="8488018" y="4830418"/>
            <a:ext cx="3041374" cy="738664"/>
          </a:xfrm>
          <a:prstGeom prst="rect">
            <a:avLst/>
          </a:prstGeom>
          <a:noFill/>
        </p:spPr>
        <p:txBody>
          <a:bodyPr wrap="square" rtlCol="0">
            <a:spAutoFit/>
          </a:bodyPr>
          <a:lstStyle/>
          <a:p>
            <a:r>
              <a:rPr lang="en-US" sz="2400" b="1" dirty="0"/>
              <a:t>Sangeetha E</a:t>
            </a:r>
          </a:p>
          <a:p>
            <a:r>
              <a:rPr lang="en-IN" b="1" i="0" dirty="0">
                <a:solidFill>
                  <a:srgbClr val="000000"/>
                </a:solidFill>
                <a:effectLst/>
                <a:latin typeface="Arial" panose="020B0604020202020204" pitchFamily="34" charset="0"/>
              </a:rPr>
              <a:t>60524OLE004</a:t>
            </a:r>
            <a:endParaRPr lang="en-IN" dirty="0"/>
          </a:p>
        </p:txBody>
      </p:sp>
    </p:spTree>
    <p:extLst>
      <p:ext uri="{BB962C8B-B14F-4D97-AF65-F5344CB8AC3E}">
        <p14:creationId xmlns:p14="http://schemas.microsoft.com/office/powerpoint/2010/main" val="2859836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B61524-6581-6699-0BBF-F8E5795BD8A9}"/>
              </a:ext>
            </a:extLst>
          </p:cNvPr>
          <p:cNvSpPr txBox="1"/>
          <p:nvPr/>
        </p:nvSpPr>
        <p:spPr>
          <a:xfrm>
            <a:off x="725556" y="129209"/>
            <a:ext cx="9014791" cy="461665"/>
          </a:xfrm>
          <a:prstGeom prst="rect">
            <a:avLst/>
          </a:prstGeom>
          <a:noFill/>
        </p:spPr>
        <p:txBody>
          <a:bodyPr wrap="square" rtlCol="0">
            <a:spAutoFit/>
          </a:bodyPr>
          <a:lstStyle/>
          <a:p>
            <a:r>
              <a:rPr lang="en-IN" sz="2400" b="1" dirty="0"/>
              <a:t>                              Categorical Change to Numeric</a:t>
            </a:r>
          </a:p>
        </p:txBody>
      </p:sp>
      <p:sp>
        <p:nvSpPr>
          <p:cNvPr id="4" name="TextBox 3">
            <a:extLst>
              <a:ext uri="{FF2B5EF4-FFF2-40B4-BE49-F238E27FC236}">
                <a16:creationId xmlns:a16="http://schemas.microsoft.com/office/drawing/2014/main" id="{D9FCAB16-9B57-366A-E301-C8400F43646F}"/>
              </a:ext>
            </a:extLst>
          </p:cNvPr>
          <p:cNvSpPr txBox="1"/>
          <p:nvPr/>
        </p:nvSpPr>
        <p:spPr>
          <a:xfrm>
            <a:off x="1" y="1162878"/>
            <a:ext cx="12191999" cy="1200329"/>
          </a:xfrm>
          <a:prstGeom prst="rect">
            <a:avLst/>
          </a:prstGeom>
          <a:noFill/>
        </p:spPr>
        <p:txBody>
          <a:bodyPr wrap="square" rtlCol="0">
            <a:spAutoFit/>
          </a:bodyPr>
          <a:lstStyle/>
          <a:p>
            <a:r>
              <a:rPr lang="en-US" dirty="0"/>
              <a:t>Categorical change to Numeric: Converting categorical data to numeric format is a crucial step in preparing data for machine learning models. </a:t>
            </a:r>
          </a:p>
          <a:p>
            <a:r>
              <a:rPr lang="en-US" dirty="0"/>
              <a:t>Example: Low, Medium, High</a:t>
            </a:r>
          </a:p>
          <a:p>
            <a:endParaRPr lang="en-IN" dirty="0"/>
          </a:p>
        </p:txBody>
      </p:sp>
      <p:pic>
        <p:nvPicPr>
          <p:cNvPr id="6" name="Picture 5">
            <a:extLst>
              <a:ext uri="{FF2B5EF4-FFF2-40B4-BE49-F238E27FC236}">
                <a16:creationId xmlns:a16="http://schemas.microsoft.com/office/drawing/2014/main" id="{58AC95ED-2ABD-DC16-7F59-CAA8A43CDD4D}"/>
              </a:ext>
            </a:extLst>
          </p:cNvPr>
          <p:cNvPicPr>
            <a:picLocks noChangeAspect="1"/>
          </p:cNvPicPr>
          <p:nvPr/>
        </p:nvPicPr>
        <p:blipFill>
          <a:blip r:embed="rId2"/>
          <a:stretch>
            <a:fillRect/>
          </a:stretch>
        </p:blipFill>
        <p:spPr>
          <a:xfrm>
            <a:off x="0" y="2037522"/>
            <a:ext cx="6569765" cy="4104861"/>
          </a:xfrm>
          <a:prstGeom prst="rect">
            <a:avLst/>
          </a:prstGeom>
        </p:spPr>
      </p:pic>
      <p:pic>
        <p:nvPicPr>
          <p:cNvPr id="8" name="Picture 7">
            <a:extLst>
              <a:ext uri="{FF2B5EF4-FFF2-40B4-BE49-F238E27FC236}">
                <a16:creationId xmlns:a16="http://schemas.microsoft.com/office/drawing/2014/main" id="{A76D9987-E76C-9A48-3227-34DA04DC07DF}"/>
              </a:ext>
            </a:extLst>
          </p:cNvPr>
          <p:cNvPicPr>
            <a:picLocks noChangeAspect="1"/>
          </p:cNvPicPr>
          <p:nvPr/>
        </p:nvPicPr>
        <p:blipFill>
          <a:blip r:embed="rId3"/>
          <a:stretch>
            <a:fillRect/>
          </a:stretch>
        </p:blipFill>
        <p:spPr>
          <a:xfrm>
            <a:off x="6758609" y="2037522"/>
            <a:ext cx="5433390" cy="4025348"/>
          </a:xfrm>
          <a:prstGeom prst="rect">
            <a:avLst/>
          </a:prstGeom>
        </p:spPr>
      </p:pic>
    </p:spTree>
    <p:extLst>
      <p:ext uri="{BB962C8B-B14F-4D97-AF65-F5344CB8AC3E}">
        <p14:creationId xmlns:p14="http://schemas.microsoft.com/office/powerpoint/2010/main" val="3261658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93EBF31-1FAF-4EC3-28BE-1F5A6F615CD5}"/>
              </a:ext>
            </a:extLst>
          </p:cNvPr>
          <p:cNvPicPr>
            <a:picLocks noChangeAspect="1"/>
          </p:cNvPicPr>
          <p:nvPr/>
        </p:nvPicPr>
        <p:blipFill>
          <a:blip r:embed="rId2"/>
          <a:stretch>
            <a:fillRect/>
          </a:stretch>
        </p:blipFill>
        <p:spPr>
          <a:xfrm>
            <a:off x="3313" y="-1"/>
            <a:ext cx="5940287" cy="6112565"/>
          </a:xfrm>
          <a:prstGeom prst="rect">
            <a:avLst/>
          </a:prstGeom>
        </p:spPr>
      </p:pic>
      <p:pic>
        <p:nvPicPr>
          <p:cNvPr id="6" name="Picture 5">
            <a:extLst>
              <a:ext uri="{FF2B5EF4-FFF2-40B4-BE49-F238E27FC236}">
                <a16:creationId xmlns:a16="http://schemas.microsoft.com/office/drawing/2014/main" id="{ACA38168-54FD-4F20-F8DD-47A819690575}"/>
              </a:ext>
            </a:extLst>
          </p:cNvPr>
          <p:cNvPicPr>
            <a:picLocks noChangeAspect="1"/>
          </p:cNvPicPr>
          <p:nvPr/>
        </p:nvPicPr>
        <p:blipFill>
          <a:blip r:embed="rId3"/>
          <a:stretch>
            <a:fillRect/>
          </a:stretch>
        </p:blipFill>
        <p:spPr>
          <a:xfrm>
            <a:off x="5943600" y="-99391"/>
            <a:ext cx="6248399" cy="6211955"/>
          </a:xfrm>
          <a:prstGeom prst="rect">
            <a:avLst/>
          </a:prstGeom>
        </p:spPr>
      </p:pic>
    </p:spTree>
    <p:extLst>
      <p:ext uri="{BB962C8B-B14F-4D97-AF65-F5344CB8AC3E}">
        <p14:creationId xmlns:p14="http://schemas.microsoft.com/office/powerpoint/2010/main" val="2254210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967893-B555-358A-3980-1B251CA0D059}"/>
              </a:ext>
            </a:extLst>
          </p:cNvPr>
          <p:cNvSpPr txBox="1"/>
          <p:nvPr/>
        </p:nvSpPr>
        <p:spPr>
          <a:xfrm>
            <a:off x="288235" y="298174"/>
            <a:ext cx="3091069" cy="1477328"/>
          </a:xfrm>
          <a:prstGeom prst="rect">
            <a:avLst/>
          </a:prstGeom>
          <a:noFill/>
        </p:spPr>
        <p:txBody>
          <a:bodyPr wrap="square" rtlCol="0">
            <a:spAutoFit/>
          </a:bodyPr>
          <a:lstStyle/>
          <a:p>
            <a:r>
              <a:rPr lang="en-IN" dirty="0"/>
              <a:t>a=</a:t>
            </a:r>
            <a:r>
              <a:rPr lang="en-IN" dirty="0" err="1"/>
              <a:t>df.corr</a:t>
            </a:r>
            <a:r>
              <a:rPr lang="en-IN" dirty="0"/>
              <a:t>()</a:t>
            </a:r>
          </a:p>
          <a:p>
            <a:r>
              <a:rPr lang="en-IN" dirty="0" err="1"/>
              <a:t>plt.figure</a:t>
            </a:r>
            <a:r>
              <a:rPr lang="en-IN" dirty="0"/>
              <a:t>(</a:t>
            </a:r>
            <a:r>
              <a:rPr lang="en-IN" dirty="0" err="1"/>
              <a:t>figsize</a:t>
            </a:r>
            <a:r>
              <a:rPr lang="en-IN" dirty="0"/>
              <a:t>=(12,12))</a:t>
            </a:r>
          </a:p>
          <a:p>
            <a:r>
              <a:rPr lang="en-IN" dirty="0" err="1"/>
              <a:t>sns.heatmap</a:t>
            </a:r>
            <a:r>
              <a:rPr lang="en-IN" dirty="0"/>
              <a:t>(</a:t>
            </a:r>
            <a:r>
              <a:rPr lang="en-IN" dirty="0" err="1"/>
              <a:t>a,annot</a:t>
            </a:r>
            <a:r>
              <a:rPr lang="en-IN" dirty="0"/>
              <a:t>=True, </a:t>
            </a:r>
            <a:r>
              <a:rPr lang="en-IN" dirty="0" err="1"/>
              <a:t>cmap</a:t>
            </a:r>
            <a:r>
              <a:rPr lang="en-IN" dirty="0"/>
              <a:t>='Reds’)</a:t>
            </a:r>
          </a:p>
          <a:p>
            <a:r>
              <a:rPr lang="en-IN" dirty="0" err="1"/>
              <a:t>plt.show</a:t>
            </a:r>
            <a:r>
              <a:rPr lang="en-IN" dirty="0"/>
              <a:t>()</a:t>
            </a:r>
          </a:p>
        </p:txBody>
      </p:sp>
      <p:pic>
        <p:nvPicPr>
          <p:cNvPr id="4" name="Picture 3">
            <a:extLst>
              <a:ext uri="{FF2B5EF4-FFF2-40B4-BE49-F238E27FC236}">
                <a16:creationId xmlns:a16="http://schemas.microsoft.com/office/drawing/2014/main" id="{30E94DB1-6ED6-CE25-81E1-4D763DFF7185}"/>
              </a:ext>
            </a:extLst>
          </p:cNvPr>
          <p:cNvPicPr>
            <a:picLocks noChangeAspect="1"/>
          </p:cNvPicPr>
          <p:nvPr/>
        </p:nvPicPr>
        <p:blipFill>
          <a:blip r:embed="rId2"/>
          <a:stretch>
            <a:fillRect/>
          </a:stretch>
        </p:blipFill>
        <p:spPr>
          <a:xfrm>
            <a:off x="0" y="1775501"/>
            <a:ext cx="7494104" cy="4307247"/>
          </a:xfrm>
          <a:prstGeom prst="rect">
            <a:avLst/>
          </a:prstGeom>
        </p:spPr>
      </p:pic>
      <p:sp>
        <p:nvSpPr>
          <p:cNvPr id="3" name="TextBox 2">
            <a:extLst>
              <a:ext uri="{FF2B5EF4-FFF2-40B4-BE49-F238E27FC236}">
                <a16:creationId xmlns:a16="http://schemas.microsoft.com/office/drawing/2014/main" id="{73A5083D-6A06-5036-5CA2-F203E74826B8}"/>
              </a:ext>
            </a:extLst>
          </p:cNvPr>
          <p:cNvSpPr txBox="1"/>
          <p:nvPr/>
        </p:nvSpPr>
        <p:spPr>
          <a:xfrm>
            <a:off x="8020878" y="2007704"/>
            <a:ext cx="3897495" cy="3108543"/>
          </a:xfrm>
          <a:prstGeom prst="rect">
            <a:avLst/>
          </a:prstGeom>
          <a:noFill/>
        </p:spPr>
        <p:txBody>
          <a:bodyPr wrap="square" rtlCol="0">
            <a:spAutoFit/>
          </a:bodyPr>
          <a:lstStyle/>
          <a:p>
            <a:r>
              <a:rPr lang="en-US" sz="2800" dirty="0"/>
              <a:t>A heatmap is a great way to visualize data in a matrix format, and it can be particularly useful for representing the confusion matrix in classification tasks. </a:t>
            </a:r>
            <a:endParaRPr lang="en-IN" sz="2800" dirty="0"/>
          </a:p>
        </p:txBody>
      </p:sp>
    </p:spTree>
    <p:extLst>
      <p:ext uri="{BB962C8B-B14F-4D97-AF65-F5344CB8AC3E}">
        <p14:creationId xmlns:p14="http://schemas.microsoft.com/office/powerpoint/2010/main" val="4044735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B25ADE-1A9A-9686-C1D7-A513B94DCF93}"/>
              </a:ext>
            </a:extLst>
          </p:cNvPr>
          <p:cNvPicPr>
            <a:picLocks noChangeAspect="1"/>
          </p:cNvPicPr>
          <p:nvPr/>
        </p:nvPicPr>
        <p:blipFill>
          <a:blip r:embed="rId2"/>
          <a:stretch>
            <a:fillRect/>
          </a:stretch>
        </p:blipFill>
        <p:spPr>
          <a:xfrm>
            <a:off x="0" y="0"/>
            <a:ext cx="6867939" cy="6122504"/>
          </a:xfrm>
          <a:prstGeom prst="rect">
            <a:avLst/>
          </a:prstGeom>
        </p:spPr>
      </p:pic>
      <p:sp>
        <p:nvSpPr>
          <p:cNvPr id="5" name="TextBox 4">
            <a:extLst>
              <a:ext uri="{FF2B5EF4-FFF2-40B4-BE49-F238E27FC236}">
                <a16:creationId xmlns:a16="http://schemas.microsoft.com/office/drawing/2014/main" id="{9E508CEC-B13A-17F2-2F53-9B2288338417}"/>
              </a:ext>
            </a:extLst>
          </p:cNvPr>
          <p:cNvSpPr txBox="1"/>
          <p:nvPr/>
        </p:nvSpPr>
        <p:spPr>
          <a:xfrm>
            <a:off x="7255565" y="606287"/>
            <a:ext cx="4745935" cy="5293757"/>
          </a:xfrm>
          <a:prstGeom prst="rect">
            <a:avLst/>
          </a:prstGeom>
          <a:noFill/>
        </p:spPr>
        <p:txBody>
          <a:bodyPr wrap="square" rtlCol="0">
            <a:spAutoFit/>
          </a:bodyPr>
          <a:lstStyle/>
          <a:p>
            <a:r>
              <a:rPr lang="en-US" sz="3200" dirty="0"/>
              <a:t>The Decision Tree Regressor is a supervised learning algorithm used for regression tasks. It models the relationship between features and a continuous target variable by splitting the data into subsets based on feature values, forming a tree-like structure.</a:t>
            </a:r>
          </a:p>
          <a:p>
            <a:endParaRPr lang="en-IN" dirty="0"/>
          </a:p>
        </p:txBody>
      </p:sp>
    </p:spTree>
    <p:extLst>
      <p:ext uri="{BB962C8B-B14F-4D97-AF65-F5344CB8AC3E}">
        <p14:creationId xmlns:p14="http://schemas.microsoft.com/office/powerpoint/2010/main" val="3223427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DFF42-C1B4-F059-6F61-4805D1256C0C}"/>
              </a:ext>
            </a:extLst>
          </p:cNvPr>
          <p:cNvSpPr>
            <a:spLocks noGrp="1"/>
          </p:cNvSpPr>
          <p:nvPr>
            <p:ph type="title"/>
          </p:nvPr>
        </p:nvSpPr>
        <p:spPr>
          <a:xfrm>
            <a:off x="1451579" y="327991"/>
            <a:ext cx="9603275" cy="675861"/>
          </a:xfrm>
        </p:spPr>
        <p:txBody>
          <a:bodyPr>
            <a:normAutofit/>
          </a:bodyPr>
          <a:lstStyle/>
          <a:p>
            <a:r>
              <a:rPr lang="en-US" dirty="0"/>
              <a:t>             </a:t>
            </a:r>
            <a:r>
              <a:rPr lang="en-US" b="1" dirty="0"/>
              <a:t>Random forest regressor</a:t>
            </a:r>
            <a:endParaRPr lang="en-IN" b="1" dirty="0"/>
          </a:p>
        </p:txBody>
      </p:sp>
      <p:sp>
        <p:nvSpPr>
          <p:cNvPr id="3" name="TextBox 2">
            <a:extLst>
              <a:ext uri="{FF2B5EF4-FFF2-40B4-BE49-F238E27FC236}">
                <a16:creationId xmlns:a16="http://schemas.microsoft.com/office/drawing/2014/main" id="{3B254B3A-39D5-4B9D-4E78-8E121A3117D7}"/>
              </a:ext>
            </a:extLst>
          </p:cNvPr>
          <p:cNvSpPr txBox="1"/>
          <p:nvPr/>
        </p:nvSpPr>
        <p:spPr>
          <a:xfrm>
            <a:off x="0" y="1282148"/>
            <a:ext cx="12084627" cy="923330"/>
          </a:xfrm>
          <a:prstGeom prst="rect">
            <a:avLst/>
          </a:prstGeom>
          <a:noFill/>
        </p:spPr>
        <p:txBody>
          <a:bodyPr wrap="square" rtlCol="0">
            <a:spAutoFit/>
          </a:bodyPr>
          <a:lstStyle/>
          <a:p>
            <a:r>
              <a:rPr lang="en-US" b="1" dirty="0"/>
              <a:t>Random Forest is an ensemble learning method that can be used for regression tasks. It builds multiple decision trees and merges them to obtain a more accurate and stable prediction.</a:t>
            </a:r>
          </a:p>
          <a:p>
            <a:endParaRPr lang="en-IN" b="1" dirty="0"/>
          </a:p>
        </p:txBody>
      </p:sp>
      <p:pic>
        <p:nvPicPr>
          <p:cNvPr id="5" name="Picture 4">
            <a:extLst>
              <a:ext uri="{FF2B5EF4-FFF2-40B4-BE49-F238E27FC236}">
                <a16:creationId xmlns:a16="http://schemas.microsoft.com/office/drawing/2014/main" id="{6417A5C5-2660-8093-01A0-E27BEE67E461}"/>
              </a:ext>
            </a:extLst>
          </p:cNvPr>
          <p:cNvPicPr>
            <a:picLocks noChangeAspect="1"/>
          </p:cNvPicPr>
          <p:nvPr/>
        </p:nvPicPr>
        <p:blipFill>
          <a:blip r:embed="rId2"/>
          <a:stretch>
            <a:fillRect/>
          </a:stretch>
        </p:blipFill>
        <p:spPr>
          <a:xfrm>
            <a:off x="0" y="2027583"/>
            <a:ext cx="12192000" cy="4114798"/>
          </a:xfrm>
          <a:prstGeom prst="rect">
            <a:avLst/>
          </a:prstGeom>
        </p:spPr>
      </p:pic>
    </p:spTree>
    <p:extLst>
      <p:ext uri="{BB962C8B-B14F-4D97-AF65-F5344CB8AC3E}">
        <p14:creationId xmlns:p14="http://schemas.microsoft.com/office/powerpoint/2010/main" val="380594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32F67A6-B0DA-EB2F-FF54-8BE07212D623}"/>
              </a:ext>
            </a:extLst>
          </p:cNvPr>
          <p:cNvPicPr>
            <a:picLocks noChangeAspect="1"/>
          </p:cNvPicPr>
          <p:nvPr/>
        </p:nvPicPr>
        <p:blipFill>
          <a:blip r:embed="rId2"/>
          <a:stretch>
            <a:fillRect/>
          </a:stretch>
        </p:blipFill>
        <p:spPr>
          <a:xfrm>
            <a:off x="-1" y="268357"/>
            <a:ext cx="7454355" cy="5685182"/>
          </a:xfrm>
          <a:prstGeom prst="rect">
            <a:avLst/>
          </a:prstGeom>
        </p:spPr>
      </p:pic>
      <p:sp>
        <p:nvSpPr>
          <p:cNvPr id="5" name="TextBox 4">
            <a:extLst>
              <a:ext uri="{FF2B5EF4-FFF2-40B4-BE49-F238E27FC236}">
                <a16:creationId xmlns:a16="http://schemas.microsoft.com/office/drawing/2014/main" id="{0BD3CED3-D411-60C9-2A6B-5BFCAD6C62C9}"/>
              </a:ext>
            </a:extLst>
          </p:cNvPr>
          <p:cNvSpPr txBox="1"/>
          <p:nvPr/>
        </p:nvSpPr>
        <p:spPr>
          <a:xfrm>
            <a:off x="7633253" y="268357"/>
            <a:ext cx="4558748" cy="4955203"/>
          </a:xfrm>
          <a:prstGeom prst="rect">
            <a:avLst/>
          </a:prstGeom>
          <a:noFill/>
        </p:spPr>
        <p:txBody>
          <a:bodyPr wrap="square" rtlCol="0">
            <a:spAutoFit/>
          </a:bodyPr>
          <a:lstStyle/>
          <a:p>
            <a:r>
              <a:rPr lang="en-US" sz="2800" dirty="0"/>
              <a:t>The Decision Tree Regressor is a supervised learning algorithm used for regression tasks. It models the relationship between features and a continuous target variable by splitting the data into subsets based on feature values, forming a tree-like structure.</a:t>
            </a:r>
          </a:p>
          <a:p>
            <a:endParaRPr lang="en-US" dirty="0"/>
          </a:p>
          <a:p>
            <a:endParaRPr lang="en-IN" dirty="0"/>
          </a:p>
        </p:txBody>
      </p:sp>
    </p:spTree>
    <p:extLst>
      <p:ext uri="{BB962C8B-B14F-4D97-AF65-F5344CB8AC3E}">
        <p14:creationId xmlns:p14="http://schemas.microsoft.com/office/powerpoint/2010/main" val="4273844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AA7EAB3-6AC2-DE39-8F58-372F6F80F121}"/>
              </a:ext>
            </a:extLst>
          </p:cNvPr>
          <p:cNvPicPr>
            <a:picLocks noChangeAspect="1"/>
          </p:cNvPicPr>
          <p:nvPr/>
        </p:nvPicPr>
        <p:blipFill>
          <a:blip r:embed="rId2"/>
          <a:stretch>
            <a:fillRect/>
          </a:stretch>
        </p:blipFill>
        <p:spPr>
          <a:xfrm>
            <a:off x="107063" y="-1"/>
            <a:ext cx="6303676" cy="5337314"/>
          </a:xfrm>
          <a:prstGeom prst="rect">
            <a:avLst/>
          </a:prstGeom>
        </p:spPr>
      </p:pic>
      <p:sp>
        <p:nvSpPr>
          <p:cNvPr id="5" name="TextBox 4">
            <a:extLst>
              <a:ext uri="{FF2B5EF4-FFF2-40B4-BE49-F238E27FC236}">
                <a16:creationId xmlns:a16="http://schemas.microsoft.com/office/drawing/2014/main" id="{E7806CB2-B75B-740B-0C4D-50C922D2F6AB}"/>
              </a:ext>
            </a:extLst>
          </p:cNvPr>
          <p:cNvSpPr txBox="1"/>
          <p:nvPr/>
        </p:nvSpPr>
        <p:spPr>
          <a:xfrm>
            <a:off x="6977121" y="467139"/>
            <a:ext cx="85488" cy="369332"/>
          </a:xfrm>
          <a:prstGeom prst="rect">
            <a:avLst/>
          </a:prstGeom>
          <a:noFill/>
        </p:spPr>
        <p:txBody>
          <a:bodyPr wrap="square" rtlCol="0">
            <a:spAutoFit/>
          </a:bodyPr>
          <a:lstStyle/>
          <a:p>
            <a:endParaRPr lang="en-IN" dirty="0"/>
          </a:p>
        </p:txBody>
      </p:sp>
      <p:sp>
        <p:nvSpPr>
          <p:cNvPr id="7" name="Rectangle 2">
            <a:extLst>
              <a:ext uri="{FF2B5EF4-FFF2-40B4-BE49-F238E27FC236}">
                <a16:creationId xmlns:a16="http://schemas.microsoft.com/office/drawing/2014/main" id="{771A885A-8C1E-D47F-5E17-744E41C13499}"/>
              </a:ext>
            </a:extLst>
          </p:cNvPr>
          <p:cNvSpPr>
            <a:spLocks noChangeArrowheads="1"/>
          </p:cNvSpPr>
          <p:nvPr/>
        </p:nvSpPr>
        <p:spPr bwMode="auto">
          <a:xfrm>
            <a:off x="6549886" y="-25315"/>
            <a:ext cx="5642113"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9A993EA1-F01C-81FA-9FB7-AAD7027C2786}"/>
              </a:ext>
            </a:extLst>
          </p:cNvPr>
          <p:cNvSpPr>
            <a:spLocks noChangeArrowheads="1"/>
          </p:cNvSpPr>
          <p:nvPr/>
        </p:nvSpPr>
        <p:spPr bwMode="auto">
          <a:xfrm>
            <a:off x="6549886" y="260772"/>
            <a:ext cx="5642114" cy="4308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Arial" panose="020B0604020202020204" pitchFamily="34" charset="0"/>
              </a:rPr>
              <a:t>Using </a:t>
            </a:r>
            <a:r>
              <a:rPr kumimoji="0" lang="en-US" altLang="en-US" sz="3200" b="0" i="0" u="none" strike="noStrike" cap="none" normalizeH="0" baseline="0" dirty="0" err="1">
                <a:ln>
                  <a:noFill/>
                </a:ln>
                <a:solidFill>
                  <a:schemeClr val="tx1"/>
                </a:solidFill>
                <a:effectLst/>
                <a:latin typeface="Arial Unicode MS"/>
              </a:rPr>
              <a:t>GridSearchCV</a:t>
            </a:r>
            <a:r>
              <a:rPr kumimoji="0" lang="en-US" altLang="en-US" sz="3200" b="0" i="0" u="none" strike="noStrike" cap="none" normalizeH="0" baseline="0" dirty="0">
                <a:ln>
                  <a:noFill/>
                </a:ln>
                <a:solidFill>
                  <a:schemeClr val="tx1"/>
                </a:solidFill>
                <a:effectLst/>
              </a:rPr>
              <a:t> effectively can help reduce prediction errors by optimizing hyperparameters for machine learning models. Here’s how to leverage </a:t>
            </a:r>
            <a:r>
              <a:rPr kumimoji="0" lang="en-US" altLang="en-US" sz="3200" b="0" i="0" u="none" strike="noStrike" cap="none" normalizeH="0" baseline="0" dirty="0" err="1">
                <a:ln>
                  <a:noFill/>
                </a:ln>
                <a:solidFill>
                  <a:schemeClr val="tx1"/>
                </a:solidFill>
                <a:effectLst/>
                <a:latin typeface="Arial Unicode MS"/>
              </a:rPr>
              <a:t>GridSearchCV</a:t>
            </a:r>
            <a:r>
              <a:rPr kumimoji="0" lang="en-US" altLang="en-US" sz="3200" b="0" i="0" u="none" strike="noStrike" cap="none" normalizeH="0" baseline="0" dirty="0">
                <a:ln>
                  <a:noFill/>
                </a:ln>
                <a:solidFill>
                  <a:schemeClr val="tx1"/>
                </a:solidFill>
                <a:effectLst/>
              </a:rPr>
              <a:t> to minimize errors and improve model performance</a:t>
            </a:r>
            <a:endParaRPr kumimoji="0" lang="en-US" altLang="en-US" sz="3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21168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91F39D-0859-8105-DFDC-BA6447CC2A27}"/>
              </a:ext>
            </a:extLst>
          </p:cNvPr>
          <p:cNvSpPr txBox="1"/>
          <p:nvPr/>
        </p:nvSpPr>
        <p:spPr>
          <a:xfrm>
            <a:off x="3816626" y="417443"/>
            <a:ext cx="4891917" cy="646331"/>
          </a:xfrm>
          <a:prstGeom prst="rect">
            <a:avLst/>
          </a:prstGeom>
          <a:noFill/>
        </p:spPr>
        <p:txBody>
          <a:bodyPr wrap="none" rtlCol="0">
            <a:spAutoFit/>
          </a:bodyPr>
          <a:lstStyle/>
          <a:p>
            <a:r>
              <a:rPr lang="en-US" sz="3600" b="1" dirty="0"/>
              <a:t>STANDARD SCALER</a:t>
            </a:r>
            <a:endParaRPr lang="en-IN" sz="3600" b="1" dirty="0"/>
          </a:p>
        </p:txBody>
      </p:sp>
      <p:sp>
        <p:nvSpPr>
          <p:cNvPr id="5" name="TextBox 4">
            <a:extLst>
              <a:ext uri="{FF2B5EF4-FFF2-40B4-BE49-F238E27FC236}">
                <a16:creationId xmlns:a16="http://schemas.microsoft.com/office/drawing/2014/main" id="{1BECE18C-6806-581D-3117-F26C6251F9A3}"/>
              </a:ext>
            </a:extLst>
          </p:cNvPr>
          <p:cNvSpPr txBox="1"/>
          <p:nvPr/>
        </p:nvSpPr>
        <p:spPr>
          <a:xfrm>
            <a:off x="8020877" y="1421297"/>
            <a:ext cx="3322833" cy="4832092"/>
          </a:xfrm>
          <a:prstGeom prst="rect">
            <a:avLst/>
          </a:prstGeom>
          <a:noFill/>
        </p:spPr>
        <p:txBody>
          <a:bodyPr wrap="square" rtlCol="0">
            <a:spAutoFit/>
          </a:bodyPr>
          <a:lstStyle/>
          <a:p>
            <a:r>
              <a:rPr lang="en-US" sz="2000" dirty="0"/>
              <a:t>Standard scaler : The Standard Scaler is a technique used in data preprocessing to standardize the features of your dataset. It transforms the data so that it has a mean of 0 and a standard deviation of 1. This is particularly useful for algorithms that assume normally distributed data or are sensitive to the scale of the data, such as gradient descent-based algorithms.</a:t>
            </a:r>
          </a:p>
          <a:p>
            <a:endParaRPr lang="en-US" sz="2400" dirty="0"/>
          </a:p>
          <a:p>
            <a:endParaRPr lang="en-IN" sz="2400" dirty="0"/>
          </a:p>
        </p:txBody>
      </p:sp>
      <p:pic>
        <p:nvPicPr>
          <p:cNvPr id="7" name="Picture 6">
            <a:extLst>
              <a:ext uri="{FF2B5EF4-FFF2-40B4-BE49-F238E27FC236}">
                <a16:creationId xmlns:a16="http://schemas.microsoft.com/office/drawing/2014/main" id="{F5F2F579-46BC-2B69-5C38-15C468849B52}"/>
              </a:ext>
            </a:extLst>
          </p:cNvPr>
          <p:cNvPicPr>
            <a:picLocks noChangeAspect="1"/>
          </p:cNvPicPr>
          <p:nvPr/>
        </p:nvPicPr>
        <p:blipFill>
          <a:blip r:embed="rId2"/>
          <a:stretch>
            <a:fillRect/>
          </a:stretch>
        </p:blipFill>
        <p:spPr>
          <a:xfrm>
            <a:off x="69574" y="1063773"/>
            <a:ext cx="7861852" cy="4979217"/>
          </a:xfrm>
          <a:prstGeom prst="rect">
            <a:avLst/>
          </a:prstGeom>
        </p:spPr>
      </p:pic>
    </p:spTree>
    <p:extLst>
      <p:ext uri="{BB962C8B-B14F-4D97-AF65-F5344CB8AC3E}">
        <p14:creationId xmlns:p14="http://schemas.microsoft.com/office/powerpoint/2010/main" val="1593350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B4F21B-228A-D5B0-5894-EFDA1357AFAD}"/>
              </a:ext>
            </a:extLst>
          </p:cNvPr>
          <p:cNvSpPr txBox="1"/>
          <p:nvPr/>
        </p:nvSpPr>
        <p:spPr>
          <a:xfrm>
            <a:off x="3448878" y="208722"/>
            <a:ext cx="4164923" cy="461665"/>
          </a:xfrm>
          <a:prstGeom prst="rect">
            <a:avLst/>
          </a:prstGeom>
          <a:noFill/>
        </p:spPr>
        <p:txBody>
          <a:bodyPr wrap="none" rtlCol="0">
            <a:spAutoFit/>
          </a:bodyPr>
          <a:lstStyle/>
          <a:p>
            <a:r>
              <a:rPr lang="en-US" sz="2400" b="1" dirty="0"/>
              <a:t>KNEIGHBORS CLASSFIER</a:t>
            </a:r>
            <a:endParaRPr lang="en-IN" sz="2400" b="1" dirty="0"/>
          </a:p>
        </p:txBody>
      </p:sp>
      <p:sp>
        <p:nvSpPr>
          <p:cNvPr id="5" name="Rectangle 1">
            <a:extLst>
              <a:ext uri="{FF2B5EF4-FFF2-40B4-BE49-F238E27FC236}">
                <a16:creationId xmlns:a16="http://schemas.microsoft.com/office/drawing/2014/main" id="{7D0AA8BF-E0E2-67E2-2190-D4401353A3B9}"/>
              </a:ext>
            </a:extLst>
          </p:cNvPr>
          <p:cNvSpPr>
            <a:spLocks noChangeArrowheads="1"/>
          </p:cNvSpPr>
          <p:nvPr/>
        </p:nvSpPr>
        <p:spPr bwMode="auto">
          <a:xfrm>
            <a:off x="8027076" y="1068219"/>
            <a:ext cx="4164923"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The </a:t>
            </a:r>
            <a:r>
              <a:rPr kumimoji="0" lang="en-US" altLang="en-US" sz="2400" b="0" i="0" u="none" strike="noStrike" cap="none" normalizeH="0" baseline="0" dirty="0" err="1">
                <a:ln>
                  <a:noFill/>
                </a:ln>
                <a:solidFill>
                  <a:schemeClr val="tx1"/>
                </a:solidFill>
                <a:effectLst/>
                <a:latin typeface="Arial Unicode MS"/>
              </a:rPr>
              <a:t>KNeighborsClassifier</a:t>
            </a:r>
            <a:r>
              <a:rPr kumimoji="0" lang="en-US" altLang="en-US" sz="2400" b="0" i="0" u="none" strike="noStrike" cap="none" normalizeH="0" baseline="0" dirty="0">
                <a:ln>
                  <a:noFill/>
                </a:ln>
                <a:solidFill>
                  <a:schemeClr val="tx1"/>
                </a:solidFill>
                <a:effectLst/>
              </a:rPr>
              <a:t> is a popular machine learning algorithm used for classification tasks based on the k-nearest neighbors (k-NN) approach. It classifies a data point based on how its neighbors are classified, relying on the proximity of data points in the feature space.</a:t>
            </a: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C1DBD252-7985-3FAD-E804-8843BA8CE779}"/>
              </a:ext>
            </a:extLst>
          </p:cNvPr>
          <p:cNvSpPr txBox="1"/>
          <p:nvPr/>
        </p:nvSpPr>
        <p:spPr>
          <a:xfrm>
            <a:off x="308114" y="1490870"/>
            <a:ext cx="7543800" cy="646331"/>
          </a:xfrm>
          <a:prstGeom prst="rect">
            <a:avLst/>
          </a:prstGeom>
          <a:noFill/>
        </p:spPr>
        <p:txBody>
          <a:bodyPr wrap="square" rtlCol="0">
            <a:spAutoFit/>
          </a:bodyPr>
          <a:lstStyle/>
          <a:p>
            <a:endParaRPr lang="en-IN" dirty="0"/>
          </a:p>
          <a:p>
            <a:endParaRPr lang="en-IN" dirty="0"/>
          </a:p>
        </p:txBody>
      </p:sp>
      <p:pic>
        <p:nvPicPr>
          <p:cNvPr id="14" name="Picture 13">
            <a:extLst>
              <a:ext uri="{FF2B5EF4-FFF2-40B4-BE49-F238E27FC236}">
                <a16:creationId xmlns:a16="http://schemas.microsoft.com/office/drawing/2014/main" id="{8D890B06-2279-C06D-217E-B7489D4BBC70}"/>
              </a:ext>
            </a:extLst>
          </p:cNvPr>
          <p:cNvPicPr>
            <a:picLocks noChangeAspect="1"/>
          </p:cNvPicPr>
          <p:nvPr/>
        </p:nvPicPr>
        <p:blipFill>
          <a:blip r:embed="rId2"/>
          <a:stretch>
            <a:fillRect/>
          </a:stretch>
        </p:blipFill>
        <p:spPr>
          <a:xfrm>
            <a:off x="70001" y="1068218"/>
            <a:ext cx="7543800" cy="4944955"/>
          </a:xfrm>
          <a:prstGeom prst="rect">
            <a:avLst/>
          </a:prstGeom>
        </p:spPr>
      </p:pic>
    </p:spTree>
    <p:extLst>
      <p:ext uri="{BB962C8B-B14F-4D97-AF65-F5344CB8AC3E}">
        <p14:creationId xmlns:p14="http://schemas.microsoft.com/office/powerpoint/2010/main" val="1427349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E599D9-CD5E-36B9-7FB8-9D7A12A31753}"/>
              </a:ext>
            </a:extLst>
          </p:cNvPr>
          <p:cNvPicPr>
            <a:picLocks noChangeAspect="1"/>
          </p:cNvPicPr>
          <p:nvPr/>
        </p:nvPicPr>
        <p:blipFill>
          <a:blip r:embed="rId2"/>
          <a:stretch>
            <a:fillRect/>
          </a:stretch>
        </p:blipFill>
        <p:spPr>
          <a:xfrm>
            <a:off x="249529" y="89451"/>
            <a:ext cx="7393662" cy="5705061"/>
          </a:xfrm>
          <a:prstGeom prst="rect">
            <a:avLst/>
          </a:prstGeom>
        </p:spPr>
      </p:pic>
      <p:sp>
        <p:nvSpPr>
          <p:cNvPr id="5" name="Rectangle 1">
            <a:extLst>
              <a:ext uri="{FF2B5EF4-FFF2-40B4-BE49-F238E27FC236}">
                <a16:creationId xmlns:a16="http://schemas.microsoft.com/office/drawing/2014/main" id="{2F16ADDC-4955-D641-A497-53BBA045C20A}"/>
              </a:ext>
            </a:extLst>
          </p:cNvPr>
          <p:cNvSpPr>
            <a:spLocks noChangeArrowheads="1"/>
          </p:cNvSpPr>
          <p:nvPr/>
        </p:nvSpPr>
        <p:spPr bwMode="auto">
          <a:xfrm>
            <a:off x="7812157" y="274554"/>
            <a:ext cx="4240696"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The </a:t>
            </a:r>
            <a:r>
              <a:rPr kumimoji="0" lang="en-US" altLang="en-US" sz="2000" b="0" i="0" u="none" strike="noStrike" cap="none" normalizeH="0" baseline="0" dirty="0">
                <a:ln>
                  <a:noFill/>
                </a:ln>
                <a:solidFill>
                  <a:schemeClr val="tx1"/>
                </a:solidFill>
                <a:effectLst/>
                <a:latin typeface="Arial Unicode MS"/>
              </a:rPr>
              <a:t>classification report</a:t>
            </a:r>
            <a:r>
              <a:rPr kumimoji="0" lang="en-US" altLang="en-US" sz="2000" b="0" i="0" u="none" strike="noStrike" cap="none" normalizeH="0" baseline="0" dirty="0">
                <a:ln>
                  <a:noFill/>
                </a:ln>
                <a:solidFill>
                  <a:schemeClr val="tx1"/>
                </a:solidFill>
                <a:effectLst/>
              </a:rPr>
              <a:t> and </a:t>
            </a:r>
            <a:r>
              <a:rPr kumimoji="0" lang="en-US" altLang="en-US" sz="2000" b="0" i="0" u="none" strike="noStrike" cap="none" normalizeH="0" baseline="0" dirty="0">
                <a:ln>
                  <a:noFill/>
                </a:ln>
                <a:solidFill>
                  <a:schemeClr val="tx1"/>
                </a:solidFill>
                <a:effectLst/>
                <a:latin typeface="Arial Unicode MS"/>
              </a:rPr>
              <a:t>confusion matrix</a:t>
            </a:r>
            <a:r>
              <a:rPr kumimoji="0" lang="en-US" altLang="en-US" sz="2000" b="0" i="0" u="none" strike="noStrike" cap="none" normalizeH="0" baseline="0" dirty="0">
                <a:ln>
                  <a:noFill/>
                </a:ln>
                <a:solidFill>
                  <a:schemeClr val="tx1"/>
                </a:solidFill>
                <a:effectLst/>
              </a:rPr>
              <a:t> functions from </a:t>
            </a:r>
            <a:r>
              <a:rPr kumimoji="0" lang="en-US" altLang="en-US" sz="2000" b="0" i="0" u="none" strike="noStrike" cap="none" normalizeH="0" baseline="0" dirty="0" err="1">
                <a:ln>
                  <a:noFill/>
                </a:ln>
                <a:solidFill>
                  <a:schemeClr val="tx1"/>
                </a:solidFill>
                <a:effectLst/>
                <a:latin typeface="Arial Unicode MS"/>
              </a:rPr>
              <a:t>sklearn.metrics</a:t>
            </a:r>
            <a:r>
              <a:rPr kumimoji="0" lang="en-US" altLang="en-US" sz="2000" b="0" i="0" u="none" strike="noStrike" cap="none" normalizeH="0" baseline="0" dirty="0">
                <a:ln>
                  <a:noFill/>
                </a:ln>
                <a:solidFill>
                  <a:schemeClr val="tx1"/>
                </a:solidFill>
                <a:effectLst/>
              </a:rPr>
              <a:t> are useful for evaluating the performance of classification models.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Confusion Matrix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A confusion matrix is a table that summarizes the performance of a classification algorithm. It shows the true vs. predicted classifications for a binary or multi-class problem.</a:t>
            </a: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19019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92C6A-0CB0-A580-65D3-89D144EA1C63}"/>
              </a:ext>
            </a:extLst>
          </p:cNvPr>
          <p:cNvSpPr>
            <a:spLocks noGrp="1"/>
          </p:cNvSpPr>
          <p:nvPr>
            <p:ph type="title"/>
          </p:nvPr>
        </p:nvSpPr>
        <p:spPr>
          <a:xfrm>
            <a:off x="1451579" y="804519"/>
            <a:ext cx="9603275" cy="914951"/>
          </a:xfrm>
        </p:spPr>
        <p:txBody>
          <a:bodyPr>
            <a:normAutofit fontScale="90000"/>
          </a:bodyPr>
          <a:lstStyle/>
          <a:p>
            <a:r>
              <a:rPr lang="en-US" b="1" dirty="0"/>
              <a:t>Introduction to Regression and Classification in Machine Learning</a:t>
            </a:r>
            <a:br>
              <a:rPr lang="en-US" b="1" dirty="0"/>
            </a:br>
            <a:endParaRPr lang="en-IN" dirty="0"/>
          </a:p>
        </p:txBody>
      </p:sp>
      <p:sp>
        <p:nvSpPr>
          <p:cNvPr id="3" name="Content Placeholder 2">
            <a:extLst>
              <a:ext uri="{FF2B5EF4-FFF2-40B4-BE49-F238E27FC236}">
                <a16:creationId xmlns:a16="http://schemas.microsoft.com/office/drawing/2014/main" id="{AC877C23-2C77-DBFE-C141-CE1122DD9D1C}"/>
              </a:ext>
            </a:extLst>
          </p:cNvPr>
          <p:cNvSpPr>
            <a:spLocks noGrp="1"/>
          </p:cNvSpPr>
          <p:nvPr>
            <p:ph idx="1"/>
          </p:nvPr>
        </p:nvSpPr>
        <p:spPr/>
        <p:txBody>
          <a:bodyPr/>
          <a:lstStyle/>
          <a:p>
            <a:r>
              <a:rPr lang="en-US" sz="3200" dirty="0"/>
              <a:t>Regression and classification are two primary types of supervised learning tasks in machine learning. Both involve predicting outcomes based on input data, but they serve different purposes and are used in different contexts.</a:t>
            </a:r>
          </a:p>
          <a:p>
            <a:endParaRPr lang="en-IN" dirty="0"/>
          </a:p>
        </p:txBody>
      </p:sp>
    </p:spTree>
    <p:extLst>
      <p:ext uri="{BB962C8B-B14F-4D97-AF65-F5344CB8AC3E}">
        <p14:creationId xmlns:p14="http://schemas.microsoft.com/office/powerpoint/2010/main" val="2042381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78DEAEC-9FBE-8CFA-1D5B-FB0F16C92C4D}"/>
              </a:ext>
            </a:extLst>
          </p:cNvPr>
          <p:cNvPicPr>
            <a:picLocks noChangeAspect="1"/>
          </p:cNvPicPr>
          <p:nvPr/>
        </p:nvPicPr>
        <p:blipFill>
          <a:blip r:embed="rId2"/>
          <a:stretch>
            <a:fillRect/>
          </a:stretch>
        </p:blipFill>
        <p:spPr>
          <a:xfrm>
            <a:off x="1" y="0"/>
            <a:ext cx="7742582" cy="6042991"/>
          </a:xfrm>
          <a:prstGeom prst="rect">
            <a:avLst/>
          </a:prstGeom>
        </p:spPr>
      </p:pic>
      <p:sp>
        <p:nvSpPr>
          <p:cNvPr id="8" name="Rectangle 1">
            <a:extLst>
              <a:ext uri="{FF2B5EF4-FFF2-40B4-BE49-F238E27FC236}">
                <a16:creationId xmlns:a16="http://schemas.microsoft.com/office/drawing/2014/main" id="{AA483A2D-2A60-C214-4D64-010C558F89CE}"/>
              </a:ext>
            </a:extLst>
          </p:cNvPr>
          <p:cNvSpPr>
            <a:spLocks noChangeArrowheads="1"/>
          </p:cNvSpPr>
          <p:nvPr/>
        </p:nvSpPr>
        <p:spPr bwMode="auto">
          <a:xfrm>
            <a:off x="7742583" y="135791"/>
            <a:ext cx="4263736"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When you perform a grid search, you are systematically testing a combination of parameters to find the best configuration for your model. The </a:t>
            </a:r>
            <a:r>
              <a:rPr kumimoji="0" lang="en-US" altLang="en-US" sz="2400" b="0" i="0" u="none" strike="noStrike" cap="none" normalizeH="0" baseline="0" dirty="0">
                <a:ln>
                  <a:noFill/>
                </a:ln>
                <a:solidFill>
                  <a:schemeClr val="tx1"/>
                </a:solidFill>
                <a:effectLst/>
                <a:latin typeface="Arial Unicode MS"/>
              </a:rPr>
              <a:t>best_</a:t>
            </a:r>
            <a:r>
              <a:rPr lang="en-US" altLang="en-US" sz="2400" dirty="0">
                <a:latin typeface="Arial Unicode MS"/>
              </a:rPr>
              <a:t> </a:t>
            </a:r>
            <a:r>
              <a:rPr kumimoji="0" lang="en-US" altLang="en-US" sz="2400" b="0" i="0" u="none" strike="noStrike" cap="none" normalizeH="0" baseline="0" dirty="0">
                <a:ln>
                  <a:noFill/>
                </a:ln>
                <a:solidFill>
                  <a:schemeClr val="tx1"/>
                </a:solidFill>
                <a:effectLst/>
                <a:latin typeface="Arial Unicode MS"/>
              </a:rPr>
              <a:t>params</a:t>
            </a:r>
            <a:r>
              <a:rPr lang="en-US" altLang="en-US" sz="2400" dirty="0">
                <a:latin typeface="Arial Unicode MS"/>
              </a:rPr>
              <a:t> </a:t>
            </a:r>
            <a:r>
              <a:rPr kumimoji="0" lang="en-US" altLang="en-US" sz="2400" b="0" i="0" u="none" strike="noStrike" cap="none" normalizeH="0" baseline="0" dirty="0">
                <a:ln>
                  <a:noFill/>
                </a:ln>
                <a:solidFill>
                  <a:schemeClr val="tx1"/>
                </a:solidFill>
                <a:effectLst/>
              </a:rPr>
              <a:t> attribute gives you the optimal parameters found during the search, while </a:t>
            </a:r>
            <a:r>
              <a:rPr kumimoji="0" lang="en-US" altLang="en-US" sz="2400" b="0" i="0" u="none" strike="noStrike" cap="none" normalizeH="0" baseline="0" dirty="0" err="1">
                <a:ln>
                  <a:noFill/>
                </a:ln>
                <a:solidFill>
                  <a:schemeClr val="tx1"/>
                </a:solidFill>
                <a:effectLst/>
                <a:latin typeface="Arial Unicode MS"/>
              </a:rPr>
              <a:t>best_score</a:t>
            </a:r>
            <a:r>
              <a:rPr kumimoji="0" lang="en-US" altLang="en-US" sz="2400" b="0" i="0" u="none" strike="noStrike" cap="none" normalizeH="0" baseline="0" dirty="0">
                <a:ln>
                  <a:noFill/>
                </a:ln>
                <a:solidFill>
                  <a:schemeClr val="tx1"/>
                </a:solidFill>
                <a:effectLst/>
                <a:latin typeface="Arial Unicode MS"/>
              </a:rPr>
              <a:t>_</a:t>
            </a:r>
            <a:r>
              <a:rPr kumimoji="0" lang="en-US" altLang="en-US" sz="2400" b="0" i="0" u="none" strike="noStrike" cap="none" normalizeH="0" baseline="0" dirty="0">
                <a:ln>
                  <a:noFill/>
                </a:ln>
                <a:solidFill>
                  <a:schemeClr val="tx1"/>
                </a:solidFill>
                <a:effectLst/>
              </a:rPr>
              <a:t> provides the best cross-validation accuracy achieved with those parameters.</a:t>
            </a: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290248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71C0DB-8401-95C8-04CB-6921D51472D7}"/>
              </a:ext>
            </a:extLst>
          </p:cNvPr>
          <p:cNvPicPr>
            <a:picLocks noChangeAspect="1"/>
          </p:cNvPicPr>
          <p:nvPr/>
        </p:nvPicPr>
        <p:blipFill>
          <a:blip r:embed="rId2"/>
          <a:stretch>
            <a:fillRect/>
          </a:stretch>
        </p:blipFill>
        <p:spPr>
          <a:xfrm>
            <a:off x="0" y="-109330"/>
            <a:ext cx="12192000" cy="6182139"/>
          </a:xfrm>
          <a:prstGeom prst="rect">
            <a:avLst/>
          </a:prstGeom>
        </p:spPr>
      </p:pic>
    </p:spTree>
    <p:extLst>
      <p:ext uri="{BB962C8B-B14F-4D97-AF65-F5344CB8AC3E}">
        <p14:creationId xmlns:p14="http://schemas.microsoft.com/office/powerpoint/2010/main" val="2489346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CCBC2-75E3-9DB8-F48F-8866391221DA}"/>
              </a:ext>
            </a:extLst>
          </p:cNvPr>
          <p:cNvSpPr>
            <a:spLocks noGrp="1"/>
          </p:cNvSpPr>
          <p:nvPr>
            <p:ph type="title"/>
          </p:nvPr>
        </p:nvSpPr>
        <p:spPr>
          <a:xfrm>
            <a:off x="1451579" y="487017"/>
            <a:ext cx="9603275" cy="636105"/>
          </a:xfrm>
        </p:spPr>
        <p:txBody>
          <a:bodyPr>
            <a:normAutofit fontScale="90000"/>
          </a:bodyPr>
          <a:lstStyle/>
          <a:p>
            <a:r>
              <a:rPr lang="en-IN" b="1" dirty="0"/>
              <a:t>       Common Regression Algorithms</a:t>
            </a:r>
            <a:br>
              <a:rPr lang="en-IN" b="1" dirty="0"/>
            </a:br>
            <a:endParaRPr lang="en-IN" dirty="0"/>
          </a:p>
        </p:txBody>
      </p:sp>
      <p:sp>
        <p:nvSpPr>
          <p:cNvPr id="5" name="Content Placeholder 4">
            <a:extLst>
              <a:ext uri="{FF2B5EF4-FFF2-40B4-BE49-F238E27FC236}">
                <a16:creationId xmlns:a16="http://schemas.microsoft.com/office/drawing/2014/main" id="{CF275287-43BC-6749-A2F7-1B9006E98240}"/>
              </a:ext>
            </a:extLst>
          </p:cNvPr>
          <p:cNvSpPr>
            <a:spLocks noGrp="1"/>
          </p:cNvSpPr>
          <p:nvPr>
            <p:ph idx="1"/>
          </p:nvPr>
        </p:nvSpPr>
        <p:spPr/>
        <p:txBody>
          <a:bodyPr/>
          <a:lstStyle/>
          <a:p>
            <a:r>
              <a:rPr lang="en-US" sz="3200" dirty="0"/>
              <a:t>Regression is used to predict a continuous numerical outcome based on input features. It models the relationship between one or more independent variables (features) and a dependent variable (target).</a:t>
            </a:r>
          </a:p>
          <a:p>
            <a:endParaRPr lang="en-IN" dirty="0"/>
          </a:p>
        </p:txBody>
      </p:sp>
    </p:spTree>
    <p:extLst>
      <p:ext uri="{BB962C8B-B14F-4D97-AF65-F5344CB8AC3E}">
        <p14:creationId xmlns:p14="http://schemas.microsoft.com/office/powerpoint/2010/main" val="3564173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D5A697-E28A-515A-3E0D-2F0734A799A5}"/>
              </a:ext>
            </a:extLst>
          </p:cNvPr>
          <p:cNvSpPr txBox="1"/>
          <p:nvPr/>
        </p:nvSpPr>
        <p:spPr>
          <a:xfrm>
            <a:off x="0" y="1202635"/>
            <a:ext cx="12192000" cy="4524315"/>
          </a:xfrm>
          <a:prstGeom prst="rect">
            <a:avLst/>
          </a:prstGeom>
          <a:noFill/>
        </p:spPr>
        <p:txBody>
          <a:bodyPr wrap="square" rtlCol="0">
            <a:spAutoFit/>
          </a:bodyPr>
          <a:lstStyle/>
          <a:p>
            <a:pPr>
              <a:buFont typeface="+mj-lt"/>
              <a:buAutoNum type="arabicPeriod"/>
            </a:pPr>
            <a:r>
              <a:rPr lang="en-IN" sz="3200" b="1" dirty="0"/>
              <a:t>Linear Regression</a:t>
            </a:r>
            <a:r>
              <a:rPr lang="en-IN" sz="3200" dirty="0"/>
              <a:t>: Models the relationship using a straight line (y = mx + b).</a:t>
            </a:r>
          </a:p>
          <a:p>
            <a:pPr>
              <a:buFont typeface="+mj-lt"/>
              <a:buAutoNum type="arabicPeriod"/>
            </a:pPr>
            <a:r>
              <a:rPr lang="en-IN" sz="3200" b="1" dirty="0"/>
              <a:t>Polynomial Regression</a:t>
            </a:r>
            <a:r>
              <a:rPr lang="en-IN" sz="3200" dirty="0"/>
              <a:t>: Extends linear regression to model non-linear relationships.</a:t>
            </a:r>
          </a:p>
          <a:p>
            <a:pPr>
              <a:buFont typeface="+mj-lt"/>
              <a:buAutoNum type="arabicPeriod"/>
            </a:pPr>
            <a:r>
              <a:rPr lang="en-IN" sz="3200" b="1" dirty="0"/>
              <a:t>Ridge and Lasso Regression</a:t>
            </a:r>
            <a:r>
              <a:rPr lang="en-IN" sz="3200" dirty="0"/>
              <a:t>: Regularization techniques to prevent overfitting.</a:t>
            </a:r>
          </a:p>
          <a:p>
            <a:pPr>
              <a:buFont typeface="+mj-lt"/>
              <a:buAutoNum type="arabicPeriod"/>
            </a:pPr>
            <a:r>
              <a:rPr lang="en-IN" sz="3200" b="1" dirty="0"/>
              <a:t>Support Vector Regression (SVR)</a:t>
            </a:r>
            <a:r>
              <a:rPr lang="en-IN" sz="3200" dirty="0"/>
              <a:t>: Uses support vector machines for regression tasks.</a:t>
            </a:r>
          </a:p>
          <a:p>
            <a:endParaRPr lang="en-IN" sz="3200" dirty="0"/>
          </a:p>
        </p:txBody>
      </p:sp>
    </p:spTree>
    <p:extLst>
      <p:ext uri="{BB962C8B-B14F-4D97-AF65-F5344CB8AC3E}">
        <p14:creationId xmlns:p14="http://schemas.microsoft.com/office/powerpoint/2010/main" val="1983082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4224A-744E-AC86-8C2B-9B865FE2F72C}"/>
              </a:ext>
            </a:extLst>
          </p:cNvPr>
          <p:cNvSpPr>
            <a:spLocks noGrp="1"/>
          </p:cNvSpPr>
          <p:nvPr>
            <p:ph type="title"/>
          </p:nvPr>
        </p:nvSpPr>
        <p:spPr>
          <a:xfrm>
            <a:off x="1451579" y="804520"/>
            <a:ext cx="9603275" cy="716168"/>
          </a:xfrm>
        </p:spPr>
        <p:txBody>
          <a:bodyPr/>
          <a:lstStyle/>
          <a:p>
            <a:r>
              <a:rPr lang="en-US" dirty="0"/>
              <a:t>     </a:t>
            </a:r>
            <a:r>
              <a:rPr lang="en-US" b="1" dirty="0"/>
              <a:t>common classification algorithms</a:t>
            </a:r>
            <a:endParaRPr lang="en-IN" b="1" dirty="0"/>
          </a:p>
        </p:txBody>
      </p:sp>
      <p:pic>
        <p:nvPicPr>
          <p:cNvPr id="5" name="Content Placeholder 4">
            <a:extLst>
              <a:ext uri="{FF2B5EF4-FFF2-40B4-BE49-F238E27FC236}">
                <a16:creationId xmlns:a16="http://schemas.microsoft.com/office/drawing/2014/main" id="{EFAA1753-AA1B-F756-7159-A702F5E04170}"/>
              </a:ext>
            </a:extLst>
          </p:cNvPr>
          <p:cNvPicPr>
            <a:picLocks noGrp="1" noChangeAspect="1"/>
          </p:cNvPicPr>
          <p:nvPr>
            <p:ph idx="1"/>
          </p:nvPr>
        </p:nvPicPr>
        <p:blipFill>
          <a:blip r:embed="rId2"/>
          <a:stretch>
            <a:fillRect/>
          </a:stretch>
        </p:blipFill>
        <p:spPr>
          <a:xfrm>
            <a:off x="467139" y="1917479"/>
            <a:ext cx="6341165" cy="4136001"/>
          </a:xfrm>
        </p:spPr>
      </p:pic>
      <p:sp>
        <p:nvSpPr>
          <p:cNvPr id="6" name="TextBox 5">
            <a:extLst>
              <a:ext uri="{FF2B5EF4-FFF2-40B4-BE49-F238E27FC236}">
                <a16:creationId xmlns:a16="http://schemas.microsoft.com/office/drawing/2014/main" id="{4E899FCC-AFA3-D700-AE26-4FFD10FFE5C5}"/>
              </a:ext>
            </a:extLst>
          </p:cNvPr>
          <p:cNvSpPr txBox="1"/>
          <p:nvPr/>
        </p:nvSpPr>
        <p:spPr>
          <a:xfrm>
            <a:off x="6967330" y="3806687"/>
            <a:ext cx="4757531" cy="2246769"/>
          </a:xfrm>
          <a:prstGeom prst="rect">
            <a:avLst/>
          </a:prstGeom>
          <a:noFill/>
        </p:spPr>
        <p:txBody>
          <a:bodyPr wrap="square" rtlCol="0">
            <a:spAutoFit/>
          </a:bodyPr>
          <a:lstStyle/>
          <a:p>
            <a:r>
              <a:rPr lang="en-US" sz="2800" dirty="0"/>
              <a:t>Classification is used to predict categorical outcomes based on input features. It assigns input data into predefined classes or categories</a:t>
            </a:r>
            <a:endParaRPr lang="en-IN" sz="2800" dirty="0"/>
          </a:p>
        </p:txBody>
      </p:sp>
    </p:spTree>
    <p:extLst>
      <p:ext uri="{BB962C8B-B14F-4D97-AF65-F5344CB8AC3E}">
        <p14:creationId xmlns:p14="http://schemas.microsoft.com/office/powerpoint/2010/main" val="3398717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5F7D4C-CBFF-9D88-50BA-FA3F76752769}"/>
              </a:ext>
            </a:extLst>
          </p:cNvPr>
          <p:cNvSpPr txBox="1"/>
          <p:nvPr/>
        </p:nvSpPr>
        <p:spPr>
          <a:xfrm>
            <a:off x="0" y="0"/>
            <a:ext cx="13157752" cy="6401753"/>
          </a:xfrm>
          <a:prstGeom prst="rect">
            <a:avLst/>
          </a:prstGeom>
          <a:noFill/>
        </p:spPr>
        <p:txBody>
          <a:bodyPr wrap="square" rtlCol="0">
            <a:spAutoFit/>
          </a:bodyPr>
          <a:lstStyle/>
          <a:p>
            <a:r>
              <a:rPr lang="en-US" sz="2800" b="1" dirty="0"/>
              <a:t>Common Classification Algorithms:</a:t>
            </a:r>
          </a:p>
          <a:p>
            <a:endParaRPr lang="en-US" sz="2800" b="1" dirty="0"/>
          </a:p>
          <a:p>
            <a:pPr>
              <a:buFont typeface="+mj-lt"/>
              <a:buAutoNum type="arabicPeriod"/>
            </a:pPr>
            <a:r>
              <a:rPr lang="en-US" sz="2800" dirty="0"/>
              <a:t>Logistic Regression: Although it has "regression" in its name, it's used for binary classification tasks.</a:t>
            </a:r>
          </a:p>
          <a:p>
            <a:pPr>
              <a:buFont typeface="+mj-lt"/>
              <a:buAutoNum type="arabicPeriod"/>
            </a:pPr>
            <a:endParaRPr lang="en-US" sz="2800" dirty="0"/>
          </a:p>
          <a:p>
            <a:pPr>
              <a:buFont typeface="+mj-lt"/>
              <a:buAutoNum type="arabicPeriod"/>
            </a:pPr>
            <a:r>
              <a:rPr lang="en-US" sz="2800" dirty="0"/>
              <a:t>Decision Trees: Tree-like models that split data based on feature values to classify it.</a:t>
            </a:r>
          </a:p>
          <a:p>
            <a:pPr>
              <a:buFont typeface="+mj-lt"/>
              <a:buAutoNum type="arabicPeriod"/>
            </a:pPr>
            <a:endParaRPr lang="en-US" sz="2800" dirty="0"/>
          </a:p>
          <a:p>
            <a:pPr>
              <a:buFont typeface="+mj-lt"/>
              <a:buAutoNum type="arabicPeriod"/>
            </a:pPr>
            <a:r>
              <a:rPr lang="en-US" sz="2800" dirty="0"/>
              <a:t>Random Forest: An ensemble of decision trees that improves accuracy and robustness.</a:t>
            </a:r>
          </a:p>
          <a:p>
            <a:pPr>
              <a:buFont typeface="+mj-lt"/>
              <a:buAutoNum type="arabicPeriod"/>
            </a:pPr>
            <a:endParaRPr lang="en-US" sz="2800" dirty="0"/>
          </a:p>
          <a:p>
            <a:pPr>
              <a:buFont typeface="+mj-lt"/>
              <a:buAutoNum type="arabicPeriod"/>
            </a:pPr>
            <a:r>
              <a:rPr lang="en-US" sz="2800" dirty="0"/>
              <a:t>Support Vector Machines (SVM): Finds the hyperplane that best separates classes in the feature space.</a:t>
            </a:r>
          </a:p>
          <a:p>
            <a:pPr>
              <a:buFont typeface="+mj-lt"/>
              <a:buAutoNum type="arabicPeriod"/>
            </a:pPr>
            <a:endParaRPr lang="en-US" sz="2800" dirty="0"/>
          </a:p>
          <a:p>
            <a:pPr>
              <a:buFont typeface="+mj-lt"/>
              <a:buAutoNum type="arabicPeriod"/>
            </a:pPr>
            <a:r>
              <a:rPr lang="en-US" sz="2800" dirty="0"/>
              <a:t>Neural Networks: Especially effective for complex classification tasks, such as image and speech recognition.</a:t>
            </a:r>
          </a:p>
          <a:p>
            <a:endParaRPr lang="en-IN" dirty="0"/>
          </a:p>
        </p:txBody>
      </p:sp>
    </p:spTree>
    <p:extLst>
      <p:ext uri="{BB962C8B-B14F-4D97-AF65-F5344CB8AC3E}">
        <p14:creationId xmlns:p14="http://schemas.microsoft.com/office/powerpoint/2010/main" val="1429657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A5773-EF95-30A9-A92A-D6E259A0DF48}"/>
              </a:ext>
            </a:extLst>
          </p:cNvPr>
          <p:cNvSpPr>
            <a:spLocks noGrp="1"/>
          </p:cNvSpPr>
          <p:nvPr>
            <p:ph type="title"/>
          </p:nvPr>
        </p:nvSpPr>
        <p:spPr>
          <a:xfrm>
            <a:off x="1451579" y="218209"/>
            <a:ext cx="9603275" cy="613064"/>
          </a:xfrm>
        </p:spPr>
        <p:txBody>
          <a:bodyPr/>
          <a:lstStyle/>
          <a:p>
            <a:r>
              <a:rPr lang="en-US" b="1" dirty="0"/>
              <a:t>                           Car details</a:t>
            </a:r>
            <a:endParaRPr lang="en-IN" b="1" dirty="0"/>
          </a:p>
        </p:txBody>
      </p:sp>
      <p:sp>
        <p:nvSpPr>
          <p:cNvPr id="3" name="Content Placeholder 2">
            <a:extLst>
              <a:ext uri="{FF2B5EF4-FFF2-40B4-BE49-F238E27FC236}">
                <a16:creationId xmlns:a16="http://schemas.microsoft.com/office/drawing/2014/main" id="{783849B1-D5CC-658D-5678-A1E1DEE7B375}"/>
              </a:ext>
            </a:extLst>
          </p:cNvPr>
          <p:cNvSpPr>
            <a:spLocks noGrp="1"/>
          </p:cNvSpPr>
          <p:nvPr>
            <p:ph idx="1"/>
          </p:nvPr>
        </p:nvSpPr>
        <p:spPr>
          <a:xfrm>
            <a:off x="529499" y="831273"/>
            <a:ext cx="11326528" cy="5268191"/>
          </a:xfrm>
        </p:spPr>
        <p:txBody>
          <a:bodyPr/>
          <a:lstStyle/>
          <a:p>
            <a:pPr marL="0" indent="0">
              <a:buNone/>
            </a:pPr>
            <a:r>
              <a:rPr lang="en-US" dirty="0"/>
              <a:t>CAR DETAILS:  Make and model, Year of manufacture, Body type, engine specification, Mileage, Price, Warranty Information, Condition </a:t>
            </a:r>
            <a:r>
              <a:rPr lang="en-US" dirty="0" err="1"/>
              <a:t>Etc</a:t>
            </a:r>
            <a:r>
              <a:rPr lang="en-US" dirty="0"/>
              <a:t>,</a:t>
            </a:r>
          </a:p>
          <a:p>
            <a:pPr marL="0" indent="0">
              <a:buNone/>
            </a:pPr>
            <a:endParaRPr lang="en-IN" dirty="0"/>
          </a:p>
        </p:txBody>
      </p:sp>
      <p:pic>
        <p:nvPicPr>
          <p:cNvPr id="5" name="Picture 4">
            <a:extLst>
              <a:ext uri="{FF2B5EF4-FFF2-40B4-BE49-F238E27FC236}">
                <a16:creationId xmlns:a16="http://schemas.microsoft.com/office/drawing/2014/main" id="{D0C5F979-C32B-20D7-D03C-E371B7722FD6}"/>
              </a:ext>
            </a:extLst>
          </p:cNvPr>
          <p:cNvPicPr>
            <a:picLocks noChangeAspect="1"/>
          </p:cNvPicPr>
          <p:nvPr/>
        </p:nvPicPr>
        <p:blipFill>
          <a:blip r:embed="rId2"/>
          <a:stretch>
            <a:fillRect/>
          </a:stretch>
        </p:blipFill>
        <p:spPr>
          <a:xfrm>
            <a:off x="529499" y="1600200"/>
            <a:ext cx="11133001" cy="4499265"/>
          </a:xfrm>
          <a:prstGeom prst="rect">
            <a:avLst/>
          </a:prstGeom>
        </p:spPr>
      </p:pic>
    </p:spTree>
    <p:extLst>
      <p:ext uri="{BB962C8B-B14F-4D97-AF65-F5344CB8AC3E}">
        <p14:creationId xmlns:p14="http://schemas.microsoft.com/office/powerpoint/2010/main" val="2198266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BAF34-BDE9-F5A0-BF4A-E91F7C53CF57}"/>
              </a:ext>
            </a:extLst>
          </p:cNvPr>
          <p:cNvSpPr>
            <a:spLocks noGrp="1"/>
          </p:cNvSpPr>
          <p:nvPr>
            <p:ph type="title"/>
          </p:nvPr>
        </p:nvSpPr>
        <p:spPr>
          <a:xfrm>
            <a:off x="1451579" y="1"/>
            <a:ext cx="9603275" cy="626164"/>
          </a:xfrm>
        </p:spPr>
        <p:txBody>
          <a:bodyPr>
            <a:normAutofit/>
          </a:bodyPr>
          <a:lstStyle/>
          <a:p>
            <a:r>
              <a:rPr lang="en-US" b="1" dirty="0"/>
              <a:t>            HEART DISEASE DATASET</a:t>
            </a:r>
            <a:endParaRPr lang="en-IN" b="1" dirty="0"/>
          </a:p>
        </p:txBody>
      </p:sp>
      <p:sp>
        <p:nvSpPr>
          <p:cNvPr id="3" name="Content Placeholder 2">
            <a:extLst>
              <a:ext uri="{FF2B5EF4-FFF2-40B4-BE49-F238E27FC236}">
                <a16:creationId xmlns:a16="http://schemas.microsoft.com/office/drawing/2014/main" id="{316A168F-F214-941C-F043-7C4E7C9837FC}"/>
              </a:ext>
            </a:extLst>
          </p:cNvPr>
          <p:cNvSpPr>
            <a:spLocks noGrp="1"/>
          </p:cNvSpPr>
          <p:nvPr>
            <p:ph idx="1"/>
          </p:nvPr>
        </p:nvSpPr>
        <p:spPr>
          <a:xfrm>
            <a:off x="208722" y="964096"/>
            <a:ext cx="11678477" cy="5088834"/>
          </a:xfrm>
        </p:spPr>
        <p:txBody>
          <a:bodyPr/>
          <a:lstStyle/>
          <a:p>
            <a:r>
              <a:rPr lang="en-US" b="1" dirty="0"/>
              <a:t>Heart disease dataset</a:t>
            </a:r>
            <a:r>
              <a:rPr lang="en-US" dirty="0"/>
              <a:t>: A heart disease dataset typically contains various medical and demographic attributes used to predict the presence or absence of heart disease.</a:t>
            </a:r>
          </a:p>
          <a:p>
            <a:pPr marL="0" indent="0">
              <a:buNone/>
            </a:pPr>
            <a:r>
              <a:rPr lang="en-US" b="1" dirty="0"/>
              <a:t>Common Features in a Heart Disease Dataset : Age, Sex,  Chest pain type, Resting blood pressure, Fasting blood sugar,  Target variable </a:t>
            </a:r>
            <a:r>
              <a:rPr lang="en-US" b="1" dirty="0" err="1"/>
              <a:t>etc</a:t>
            </a:r>
            <a:r>
              <a:rPr lang="en-US" b="1" dirty="0"/>
              <a:t>,</a:t>
            </a:r>
          </a:p>
          <a:p>
            <a:pPr marL="0" indent="0">
              <a:buNone/>
            </a:pPr>
            <a:endParaRPr lang="en-US" dirty="0"/>
          </a:p>
          <a:p>
            <a:endParaRPr lang="en-IN" dirty="0"/>
          </a:p>
        </p:txBody>
      </p:sp>
      <p:pic>
        <p:nvPicPr>
          <p:cNvPr id="5" name="Picture 4">
            <a:extLst>
              <a:ext uri="{FF2B5EF4-FFF2-40B4-BE49-F238E27FC236}">
                <a16:creationId xmlns:a16="http://schemas.microsoft.com/office/drawing/2014/main" id="{1F111E16-BFEB-4338-59C6-3FD17844445A}"/>
              </a:ext>
            </a:extLst>
          </p:cNvPr>
          <p:cNvPicPr>
            <a:picLocks noChangeAspect="1"/>
          </p:cNvPicPr>
          <p:nvPr/>
        </p:nvPicPr>
        <p:blipFill>
          <a:blip r:embed="rId2"/>
          <a:stretch>
            <a:fillRect/>
          </a:stretch>
        </p:blipFill>
        <p:spPr>
          <a:xfrm>
            <a:off x="1" y="2733262"/>
            <a:ext cx="12192000" cy="3310716"/>
          </a:xfrm>
          <a:prstGeom prst="rect">
            <a:avLst/>
          </a:prstGeom>
        </p:spPr>
      </p:pic>
    </p:spTree>
    <p:extLst>
      <p:ext uri="{BB962C8B-B14F-4D97-AF65-F5344CB8AC3E}">
        <p14:creationId xmlns:p14="http://schemas.microsoft.com/office/powerpoint/2010/main" val="1884766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58E315-2CEF-4650-864A-642B5B82D41D}"/>
              </a:ext>
            </a:extLst>
          </p:cNvPr>
          <p:cNvSpPr txBox="1"/>
          <p:nvPr/>
        </p:nvSpPr>
        <p:spPr>
          <a:xfrm>
            <a:off x="168965" y="526774"/>
            <a:ext cx="6649277" cy="800219"/>
          </a:xfrm>
          <a:prstGeom prst="rect">
            <a:avLst/>
          </a:prstGeom>
          <a:noFill/>
        </p:spPr>
        <p:txBody>
          <a:bodyPr wrap="square" rtlCol="0">
            <a:spAutoFit/>
          </a:bodyPr>
          <a:lstStyle/>
          <a:p>
            <a:pPr lvl="1"/>
            <a:r>
              <a:rPr lang="en-IN" sz="2800" b="1" dirty="0"/>
              <a:t>Car Price Prediction</a:t>
            </a:r>
          </a:p>
          <a:p>
            <a:endParaRPr lang="en-IN" dirty="0"/>
          </a:p>
        </p:txBody>
      </p:sp>
      <p:sp>
        <p:nvSpPr>
          <p:cNvPr id="3" name="TextBox 2">
            <a:extLst>
              <a:ext uri="{FF2B5EF4-FFF2-40B4-BE49-F238E27FC236}">
                <a16:creationId xmlns:a16="http://schemas.microsoft.com/office/drawing/2014/main" id="{827FFD2F-6000-F5DD-2B3A-5715CFF137DC}"/>
              </a:ext>
            </a:extLst>
          </p:cNvPr>
          <p:cNvSpPr txBox="1"/>
          <p:nvPr/>
        </p:nvSpPr>
        <p:spPr>
          <a:xfrm>
            <a:off x="626165" y="1520687"/>
            <a:ext cx="2804357" cy="400110"/>
          </a:xfrm>
          <a:prstGeom prst="rect">
            <a:avLst/>
          </a:prstGeom>
          <a:noFill/>
        </p:spPr>
        <p:txBody>
          <a:bodyPr wrap="none" rtlCol="0">
            <a:spAutoFit/>
          </a:bodyPr>
          <a:lstStyle/>
          <a:p>
            <a:r>
              <a:rPr lang="en-US" sz="2000" dirty="0"/>
              <a:t>Addressed missing values</a:t>
            </a:r>
            <a:endParaRPr lang="en-IN" sz="2000" dirty="0"/>
          </a:p>
        </p:txBody>
      </p:sp>
      <p:pic>
        <p:nvPicPr>
          <p:cNvPr id="5" name="Picture 4">
            <a:extLst>
              <a:ext uri="{FF2B5EF4-FFF2-40B4-BE49-F238E27FC236}">
                <a16:creationId xmlns:a16="http://schemas.microsoft.com/office/drawing/2014/main" id="{7F545362-60E8-A845-6D55-B32C34D1E481}"/>
              </a:ext>
            </a:extLst>
          </p:cNvPr>
          <p:cNvPicPr>
            <a:picLocks noChangeAspect="1"/>
          </p:cNvPicPr>
          <p:nvPr/>
        </p:nvPicPr>
        <p:blipFill>
          <a:blip r:embed="rId2"/>
          <a:stretch>
            <a:fillRect/>
          </a:stretch>
        </p:blipFill>
        <p:spPr>
          <a:xfrm>
            <a:off x="268357" y="2094612"/>
            <a:ext cx="11728173" cy="3968258"/>
          </a:xfrm>
          <a:prstGeom prst="rect">
            <a:avLst/>
          </a:prstGeom>
        </p:spPr>
      </p:pic>
      <p:pic>
        <p:nvPicPr>
          <p:cNvPr id="7" name="Picture 6">
            <a:extLst>
              <a:ext uri="{FF2B5EF4-FFF2-40B4-BE49-F238E27FC236}">
                <a16:creationId xmlns:a16="http://schemas.microsoft.com/office/drawing/2014/main" id="{48F855DB-F0CD-091D-6930-4C7102695D20}"/>
              </a:ext>
            </a:extLst>
          </p:cNvPr>
          <p:cNvPicPr>
            <a:picLocks noChangeAspect="1"/>
          </p:cNvPicPr>
          <p:nvPr/>
        </p:nvPicPr>
        <p:blipFill>
          <a:blip r:embed="rId2"/>
          <a:stretch>
            <a:fillRect/>
          </a:stretch>
        </p:blipFill>
        <p:spPr>
          <a:xfrm>
            <a:off x="2061599" y="2114490"/>
            <a:ext cx="8068801" cy="3481749"/>
          </a:xfrm>
          <a:prstGeom prst="rect">
            <a:avLst/>
          </a:prstGeom>
        </p:spPr>
      </p:pic>
    </p:spTree>
    <p:extLst>
      <p:ext uri="{BB962C8B-B14F-4D97-AF65-F5344CB8AC3E}">
        <p14:creationId xmlns:p14="http://schemas.microsoft.com/office/powerpoint/2010/main" val="29414848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197</TotalTime>
  <Words>825</Words>
  <Application>Microsoft Office PowerPoint</Application>
  <PresentationFormat>Widescreen</PresentationFormat>
  <Paragraphs>54</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Arial Unicode MS</vt:lpstr>
      <vt:lpstr>Gill Sans MT</vt:lpstr>
      <vt:lpstr>Gallery</vt:lpstr>
      <vt:lpstr>Machine  learning </vt:lpstr>
      <vt:lpstr>Introduction to Regression and Classification in Machine Learning </vt:lpstr>
      <vt:lpstr>       Common Regression Algorithms </vt:lpstr>
      <vt:lpstr>PowerPoint Presentation</vt:lpstr>
      <vt:lpstr>     common classification algorithms</vt:lpstr>
      <vt:lpstr>PowerPoint Presentation</vt:lpstr>
      <vt:lpstr>                           Car details</vt:lpstr>
      <vt:lpstr>            HEART DISEASE DATASET</vt:lpstr>
      <vt:lpstr>PowerPoint Presentation</vt:lpstr>
      <vt:lpstr>PowerPoint Presentation</vt:lpstr>
      <vt:lpstr>PowerPoint Presentation</vt:lpstr>
      <vt:lpstr>PowerPoint Presentation</vt:lpstr>
      <vt:lpstr>PowerPoint Presentation</vt:lpstr>
      <vt:lpstr>             Random forest regressor</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Sangeetha E</dc:creator>
  <cp:lastModifiedBy>Sangeetha E</cp:lastModifiedBy>
  <cp:revision>1</cp:revision>
  <dcterms:created xsi:type="dcterms:W3CDTF">2024-09-25T07:55:07Z</dcterms:created>
  <dcterms:modified xsi:type="dcterms:W3CDTF">2024-09-25T13:30:08Z</dcterms:modified>
</cp:coreProperties>
</file>