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xcel%20pdf...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pdf...xlsx]EPA!PivotTable2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21CA-BE4C-AC31-C570343417E6}"/>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21CA-BE4C-AC31-C570343417E6}"/>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21CA-BE4C-AC31-C570343417E6}"/>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21CA-BE4C-AC31-C570343417E6}"/>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IN" sz="2000" b="1" dirty="0">
                <a:latin typeface="Arial Rounded MT Bold" panose="020F0704030504030204" pitchFamily="34" charset="0"/>
              </a:rPr>
              <a:t> SANGEETHA.S</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a:t>
            </a:r>
            <a:r>
              <a:rPr lang="en-IN" sz="2000" b="1" dirty="0">
                <a:latin typeface="Arial Rounded MT Bold" panose="020F0704030504030204" pitchFamily="34" charset="0"/>
              </a:rPr>
              <a:t>45</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1FCFBB75-ED2C-B685-C9E8-5A4D0C24ECB2}"/>
              </a:ext>
            </a:extLst>
          </p:cNvPr>
          <p:cNvGraphicFramePr>
            <a:graphicFrameLocks/>
          </p:cNvGraphicFramePr>
          <p:nvPr>
            <p:extLst>
              <p:ext uri="{D42A27DB-BD31-4B8C-83A1-F6EECF244321}">
                <p14:modId xmlns:p14="http://schemas.microsoft.com/office/powerpoint/2010/main" val="69040980"/>
              </p:ext>
            </p:extLst>
          </p:nvPr>
        </p:nvGraphicFramePr>
        <p:xfrm>
          <a:off x="2183423" y="1741100"/>
          <a:ext cx="6019715" cy="382120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sangee8117@gmail.com</cp:lastModifiedBy>
  <cp:revision>31</cp:revision>
  <dcterms:created xsi:type="dcterms:W3CDTF">2024-03-29T15:07:22Z</dcterms:created>
  <dcterms:modified xsi:type="dcterms:W3CDTF">2024-08-31T16:25:39Z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