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S</a:t>
            </a:r>
            <a:r>
              <a:rPr dirty="0" sz="2400" lang="en-US"/>
              <a:t>a</a:t>
            </a:r>
            <a:r>
              <a:rPr dirty="0" sz="2400" lang="en-US"/>
              <a:t>n</a:t>
            </a:r>
            <a:r>
              <a:rPr dirty="0" sz="2400" lang="en-US"/>
              <a:t>g</a:t>
            </a:r>
            <a:r>
              <a:rPr dirty="0" sz="2400" lang="en-US"/>
              <a:t>e</a:t>
            </a:r>
            <a:r>
              <a:rPr dirty="0" sz="2400" lang="en-US"/>
              <a:t>etha</a:t>
            </a:r>
            <a:r>
              <a:rPr dirty="0" sz="2400" lang="en-US"/>
              <a:t>.</a:t>
            </a:r>
            <a:r>
              <a:rPr dirty="0" sz="2400" lang="en-US"/>
              <a:t>R</a:t>
            </a:r>
            <a:endParaRPr dirty="0" sz="2400" lang="en-US"/>
          </a:p>
          <a:p>
            <a:r>
              <a:rPr dirty="0" sz="2400" lang="en-US"/>
              <a:t>REGISTER NO: 3122</a:t>
            </a:r>
            <a:r>
              <a:rPr dirty="0" sz="2400" lang="en-US"/>
              <a:t>0</a:t>
            </a:r>
            <a:r>
              <a:rPr dirty="0" sz="2400" lang="en-US"/>
              <a:t>5</a:t>
            </a:r>
            <a:r>
              <a:rPr dirty="0" sz="2400" lang="en-US"/>
              <a:t>0</a:t>
            </a:r>
            <a:r>
              <a:rPr dirty="0" sz="2400" lang="en-US"/>
              <a:t>5</a:t>
            </a:r>
            <a:r>
              <a:rPr dirty="0" sz="2400" lang="en-US"/>
              <a:t>8</a:t>
            </a:r>
            <a:r>
              <a:rPr dirty="0" sz="2400" lang="en-US"/>
              <a:t>,asunm219unm219ncas2225cc11095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2024-09-09T05:49:59Z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