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77" name="Picture 4"/>
          <p:cNvPicPr/>
          <p:nvPr/>
        </p:nvPicPr>
        <p:blipFill>
          <a:blip r:embed="rId3"/>
          <a:stretch/>
        </p:blipFill>
        <p:spPr>
          <a:xfrm>
            <a:off x="3984840" y="4431600"/>
            <a:ext cx="3461760" cy="1191240"/>
          </a:xfrm>
          <a:prstGeom prst="rect">
            <a:avLst/>
          </a:prstGeom>
          <a:ln w="0">
            <a:noFill/>
          </a:ln>
        </p:spPr>
      </p:pic>
      <p:pic>
        <p:nvPicPr>
          <p:cNvPr id="78" name="Picture 5"/>
          <p:cNvPicPr/>
          <p:nvPr/>
        </p:nvPicPr>
        <p:blipFill>
          <a:blip r:embed="rId3"/>
          <a:stretch/>
        </p:blipFill>
        <p:spPr>
          <a:xfrm>
            <a:off x="3966120" y="1947600"/>
            <a:ext cx="3461760" cy="1191240"/>
          </a:xfrm>
          <a:prstGeom prst="rect">
            <a:avLst/>
          </a:prstGeom>
          <a:ln w="0">
            <a:noFill/>
          </a:ln>
        </p:spPr>
      </p:pic>
      <p:pic>
        <p:nvPicPr>
          <p:cNvPr id="79" name="Picture 6"/>
          <p:cNvPicPr/>
          <p:nvPr/>
        </p:nvPicPr>
        <p:blipFill>
          <a:blip r:embed="rId3"/>
          <a:stretch/>
        </p:blipFill>
        <p:spPr>
          <a:xfrm>
            <a:off x="3984840" y="3197160"/>
            <a:ext cx="3461760" cy="119124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8"/>
          <p:cNvPicPr/>
          <p:nvPr/>
        </p:nvPicPr>
        <p:blipFill>
          <a:blip r:embed="rId4"/>
          <a:stretch/>
        </p:blipFill>
        <p:spPr>
          <a:xfrm>
            <a:off x="625680" y="5411520"/>
            <a:ext cx="833400" cy="76824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10"/>
          <p:cNvPicPr/>
          <p:nvPr/>
        </p:nvPicPr>
        <p:blipFill>
          <a:blip r:embed="rId5"/>
          <a:stretch/>
        </p:blipFill>
        <p:spPr>
          <a:xfrm>
            <a:off x="1668240" y="5378760"/>
            <a:ext cx="833400" cy="83340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12"/>
          <p:cNvPicPr/>
          <p:nvPr/>
        </p:nvPicPr>
        <p:blipFill>
          <a:blip r:embed="rId6"/>
          <a:stretch/>
        </p:blipFill>
        <p:spPr>
          <a:xfrm>
            <a:off x="3405960" y="461550"/>
            <a:ext cx="4619520" cy="125280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14"/>
          <p:cNvPicPr/>
          <p:nvPr/>
        </p:nvPicPr>
        <p:blipFill>
          <a:blip r:embed="rId7"/>
          <a:stretch/>
        </p:blipFill>
        <p:spPr>
          <a:xfrm>
            <a:off x="10732320" y="5360760"/>
            <a:ext cx="833400" cy="875880"/>
          </a:xfrm>
          <a:prstGeom prst="rect">
            <a:avLst/>
          </a:prstGeom>
          <a:ln w="0">
            <a:noFill/>
          </a:ln>
        </p:spPr>
      </p:pic>
      <p:sp>
        <p:nvSpPr>
          <p:cNvPr id="84" name="TextBox 15"/>
          <p:cNvSpPr/>
          <p:nvPr/>
        </p:nvSpPr>
        <p:spPr>
          <a:xfrm>
            <a:off x="4545360" y="720000"/>
            <a:ext cx="265428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 dirty="0">
                <a:solidFill>
                  <a:srgbClr val="FFFFFF"/>
                </a:solidFill>
                <a:latin typeface="Bodoni MT Black"/>
                <a:ea typeface="DejaVu Sans"/>
              </a:rPr>
              <a:t> SETTINGS</a:t>
            </a:r>
            <a:endParaRPr lang="en-IN" sz="2500" b="0" strike="noStrike" spc="-1" dirty="0">
              <a:latin typeface="Arial"/>
            </a:endParaRPr>
          </a:p>
        </p:txBody>
      </p:sp>
      <p:sp>
        <p:nvSpPr>
          <p:cNvPr id="85" name="TextBox 18"/>
          <p:cNvSpPr/>
          <p:nvPr/>
        </p:nvSpPr>
        <p:spPr>
          <a:xfrm>
            <a:off x="4833360" y="2345400"/>
            <a:ext cx="21862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  <a:ea typeface="DejaVu Sans"/>
              </a:rPr>
              <a:t> AUDIO:ON	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86" name="TextBox 20"/>
          <p:cNvSpPr/>
          <p:nvPr/>
        </p:nvSpPr>
        <p:spPr>
          <a:xfrm>
            <a:off x="4727520" y="3571920"/>
            <a:ext cx="22323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doni MT Black"/>
                <a:ea typeface="DejaVu Sans"/>
              </a:rPr>
              <a:t>   MUSIC:ON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87" name="TextBox 22"/>
          <p:cNvSpPr/>
          <p:nvPr/>
        </p:nvSpPr>
        <p:spPr>
          <a:xfrm>
            <a:off x="4896360" y="4813920"/>
            <a:ext cx="17449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doni MT Black"/>
                <a:ea typeface="DejaVu Sans"/>
              </a:rPr>
              <a:t>BACK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88" name="TextBox 23"/>
          <p:cNvSpPr/>
          <p:nvPr/>
        </p:nvSpPr>
        <p:spPr>
          <a:xfrm>
            <a:off x="2840760" y="5995800"/>
            <a:ext cx="67464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ED7D31"/>
                </a:solidFill>
                <a:latin typeface="Bodoni MT Black"/>
                <a:ea typeface="DejaVu Sans"/>
              </a:rPr>
              <a:t>Developed by Sangeet Chourasia and Deepansh Jindal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89" name="Picture 51"/>
          <p:cNvPicPr/>
          <p:nvPr/>
        </p:nvPicPr>
        <p:blipFill>
          <a:blip r:embed="rId8"/>
          <a:stretch/>
        </p:blipFill>
        <p:spPr>
          <a:xfrm>
            <a:off x="625680" y="470880"/>
            <a:ext cx="758880" cy="785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4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25"/>
          <p:cNvPicPr/>
          <p:nvPr/>
        </p:nvPicPr>
        <p:blipFill>
          <a:blip r:embed="rId3"/>
          <a:stretch/>
        </p:blipFill>
        <p:spPr>
          <a:xfrm>
            <a:off x="3984840" y="4431600"/>
            <a:ext cx="3461760" cy="119124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26"/>
          <p:cNvPicPr/>
          <p:nvPr/>
        </p:nvPicPr>
        <p:blipFill>
          <a:blip r:embed="rId3"/>
          <a:stretch/>
        </p:blipFill>
        <p:spPr>
          <a:xfrm>
            <a:off x="3966120" y="1947600"/>
            <a:ext cx="3461760" cy="119124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27"/>
          <p:cNvPicPr/>
          <p:nvPr/>
        </p:nvPicPr>
        <p:blipFill>
          <a:blip r:embed="rId3"/>
          <a:stretch/>
        </p:blipFill>
        <p:spPr>
          <a:xfrm>
            <a:off x="3984840" y="3197160"/>
            <a:ext cx="3461760" cy="119124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28"/>
          <p:cNvPicPr/>
          <p:nvPr/>
        </p:nvPicPr>
        <p:blipFill>
          <a:blip r:embed="rId4"/>
          <a:stretch/>
        </p:blipFill>
        <p:spPr>
          <a:xfrm>
            <a:off x="625680" y="5411520"/>
            <a:ext cx="833400" cy="76824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29"/>
          <p:cNvPicPr/>
          <p:nvPr/>
        </p:nvPicPr>
        <p:blipFill>
          <a:blip r:embed="rId5"/>
          <a:stretch/>
        </p:blipFill>
        <p:spPr>
          <a:xfrm>
            <a:off x="1668240" y="5378760"/>
            <a:ext cx="833400" cy="83340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30"/>
          <p:cNvPicPr/>
          <p:nvPr/>
        </p:nvPicPr>
        <p:blipFill>
          <a:blip r:embed="rId6"/>
          <a:stretch/>
        </p:blipFill>
        <p:spPr>
          <a:xfrm>
            <a:off x="3405960" y="470880"/>
            <a:ext cx="4619520" cy="12528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31"/>
          <p:cNvPicPr/>
          <p:nvPr/>
        </p:nvPicPr>
        <p:blipFill>
          <a:blip r:embed="rId7"/>
          <a:stretch/>
        </p:blipFill>
        <p:spPr>
          <a:xfrm>
            <a:off x="10732320" y="5360760"/>
            <a:ext cx="833400" cy="87588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3778898" y="720000"/>
            <a:ext cx="3900196" cy="9064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2800" b="0" strike="noStrike" spc="-1" dirty="0">
                <a:solidFill>
                  <a:srgbClr val="FFFFFF"/>
                </a:solidFill>
                <a:latin typeface="Bodoni MT Black"/>
                <a:ea typeface="DejaVu Sans"/>
              </a:rPr>
              <a:t>GAME PAUSED 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500" b="0" strike="noStrike" spc="-1" dirty="0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4833360" y="2345400"/>
            <a:ext cx="21862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  <a:ea typeface="DejaVu Sans"/>
              </a:rPr>
              <a:t>RESUME GAME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1" name="TextBox 10"/>
          <p:cNvSpPr/>
          <p:nvPr/>
        </p:nvSpPr>
        <p:spPr>
          <a:xfrm>
            <a:off x="4727520" y="3571920"/>
            <a:ext cx="22323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doni MT Black"/>
                <a:ea typeface="DejaVu Sans"/>
              </a:rPr>
              <a:t>RESTART GAME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2" name="TextBox 12"/>
          <p:cNvSpPr/>
          <p:nvPr/>
        </p:nvSpPr>
        <p:spPr>
          <a:xfrm>
            <a:off x="4896360" y="4813920"/>
            <a:ext cx="17449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doni MT Black"/>
                <a:ea typeface="DejaVu Sans"/>
              </a:rPr>
              <a:t>MAIN MENU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TextBox 13"/>
          <p:cNvSpPr/>
          <p:nvPr/>
        </p:nvSpPr>
        <p:spPr>
          <a:xfrm>
            <a:off x="2840760" y="5995800"/>
            <a:ext cx="67464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ED7D31"/>
                </a:solidFill>
                <a:latin typeface="Bodoni MT Black"/>
                <a:ea typeface="DejaVu Sans"/>
              </a:rPr>
              <a:t>Developed by Sangeet Chourasia and Deepansh Jindal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04" name="Picture 32"/>
          <p:cNvPicPr/>
          <p:nvPr/>
        </p:nvPicPr>
        <p:blipFill>
          <a:blip r:embed="rId8"/>
          <a:stretch/>
        </p:blipFill>
        <p:spPr>
          <a:xfrm>
            <a:off x="625680" y="470880"/>
            <a:ext cx="758880" cy="785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pic>
        <p:nvPicPr>
          <p:cNvPr id="108" name="Picture 3"/>
          <p:cNvPicPr/>
          <p:nvPr/>
        </p:nvPicPr>
        <p:blipFill>
          <a:blip r:embed="rId2"/>
          <a:stretch/>
        </p:blipFill>
        <p:spPr>
          <a:xfrm>
            <a:off x="720" y="72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7"/>
          <p:cNvPicPr/>
          <p:nvPr/>
        </p:nvPicPr>
        <p:blipFill>
          <a:blip r:embed="rId3"/>
          <a:stretch/>
        </p:blipFill>
        <p:spPr>
          <a:xfrm>
            <a:off x="625680" y="5411520"/>
            <a:ext cx="833400" cy="76824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8"/>
          <p:cNvPicPr/>
          <p:nvPr/>
        </p:nvPicPr>
        <p:blipFill>
          <a:blip r:embed="rId4"/>
          <a:stretch/>
        </p:blipFill>
        <p:spPr>
          <a:xfrm>
            <a:off x="1668240" y="5378760"/>
            <a:ext cx="833400" cy="83340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9"/>
          <p:cNvPicPr/>
          <p:nvPr/>
        </p:nvPicPr>
        <p:blipFill>
          <a:blip r:embed="rId5"/>
          <a:stretch/>
        </p:blipFill>
        <p:spPr>
          <a:xfrm>
            <a:off x="3405960" y="470880"/>
            <a:ext cx="4619520" cy="125280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10"/>
          <p:cNvPicPr/>
          <p:nvPr/>
        </p:nvPicPr>
        <p:blipFill>
          <a:blip r:embed="rId6"/>
          <a:stretch/>
        </p:blipFill>
        <p:spPr>
          <a:xfrm>
            <a:off x="10732320" y="5360760"/>
            <a:ext cx="833400" cy="875880"/>
          </a:xfrm>
          <a:prstGeom prst="rect">
            <a:avLst/>
          </a:prstGeom>
          <a:ln w="0">
            <a:noFill/>
          </a:ln>
        </p:spPr>
      </p:pic>
      <p:sp>
        <p:nvSpPr>
          <p:cNvPr id="113" name="TextBox 11"/>
          <p:cNvSpPr/>
          <p:nvPr/>
        </p:nvSpPr>
        <p:spPr>
          <a:xfrm>
            <a:off x="4545360" y="780120"/>
            <a:ext cx="3050280" cy="47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500" b="0" strike="noStrike" spc="-1" dirty="0">
                <a:solidFill>
                  <a:srgbClr val="FFFFFF"/>
                </a:solidFill>
                <a:latin typeface="Bodoni MT Black" panose="02070A03080606020203" pitchFamily="18" charset="0"/>
                <a:ea typeface="DejaVu Sans"/>
              </a:rPr>
              <a:t>HOW TO PLAY</a:t>
            </a:r>
            <a:endParaRPr lang="en-IN" sz="2500" b="0" strike="noStrike" spc="-1" dirty="0">
              <a:latin typeface="Bodoni MT Black" panose="02070A03080606020203" pitchFamily="18" charset="0"/>
            </a:endParaRPr>
          </a:p>
        </p:txBody>
      </p:sp>
      <p:sp>
        <p:nvSpPr>
          <p:cNvPr id="114" name="TextBox 14"/>
          <p:cNvSpPr/>
          <p:nvPr/>
        </p:nvSpPr>
        <p:spPr>
          <a:xfrm>
            <a:off x="1080000" y="2027160"/>
            <a:ext cx="10564920" cy="53538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u="sng" strike="noStrike" spc="-1" dirty="0">
                <a:solidFill>
                  <a:srgbClr val="FFFFFF"/>
                </a:solidFill>
                <a:latin typeface="Bodoni MT Black"/>
                <a:ea typeface="DejaVu Sans"/>
              </a:rPr>
              <a:t>Single Player :  </a:t>
            </a: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  <a:ea typeface="DejaVu Sans"/>
              </a:rPr>
              <a:t>Use arrow keys to move around the Map. Complex with maximum number of Points.</a:t>
            </a: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  <a:ea typeface="Noto Sans CJK SC"/>
              </a:rPr>
              <a:t> </a:t>
            </a:r>
          </a:p>
          <a:p>
            <a:pPr>
              <a:lnSpc>
                <a:spcPct val="100000"/>
              </a:lnSpc>
              <a:buNone/>
            </a:pPr>
            <a:endParaRPr lang="en-US" spc="-1" dirty="0">
              <a:solidFill>
                <a:srgbClr val="FFFFFF"/>
              </a:solidFill>
              <a:latin typeface="Bodoni MT Black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</a:rPr>
              <a:t>Multiplayer: Two Windows will be displayed on the screen for each player.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</a:rPr>
              <a:t>Since game is </a:t>
            </a:r>
            <a:r>
              <a:rPr lang="en-US" spc="-1" dirty="0">
                <a:solidFill>
                  <a:srgbClr val="FFFFFF"/>
                </a:solidFill>
                <a:latin typeface="Bodoni MT Black"/>
              </a:rPr>
              <a:t>played in one system. Only one player can play at a time.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</a:rPr>
              <a:t>Each player should use arrow keys for moving the player to target position.</a:t>
            </a:r>
          </a:p>
          <a:p>
            <a:pPr>
              <a:lnSpc>
                <a:spcPct val="100000"/>
              </a:lnSpc>
              <a:buNone/>
            </a:pPr>
            <a:endParaRPr lang="en-US" spc="-1" dirty="0">
              <a:solidFill>
                <a:srgbClr val="FFFFFF"/>
              </a:solidFill>
              <a:latin typeface="Bodoni MT Black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</a:rPr>
              <a:t>--</a:t>
            </a: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  <a:ea typeface="DejaVu Sans"/>
              </a:rPr>
              <a:t> Try to avoid angry Professors 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FFFFFF"/>
                </a:solidFill>
                <a:latin typeface="Bodoni MT Black"/>
                <a:ea typeface="DejaVu Sans"/>
              </a:rPr>
              <a:t>-- Try to avoid angry Dogs</a:t>
            </a:r>
            <a:endParaRPr lang="en-US" sz="1800" b="0" strike="noStrike" spc="-1" dirty="0">
              <a:solidFill>
                <a:srgbClr val="FFFFFF"/>
              </a:solidFill>
              <a:latin typeface="Bodoni MT Black"/>
              <a:ea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FFFFFF"/>
                </a:solidFill>
                <a:latin typeface="Bodoni MT Black"/>
              </a:rPr>
              <a:t>-- </a:t>
            </a: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  <a:ea typeface="DejaVu Sans"/>
              </a:rPr>
              <a:t>Reach Lecture Hall</a:t>
            </a:r>
          </a:p>
          <a:p>
            <a:r>
              <a:rPr lang="en-US" spc="-1" dirty="0">
                <a:solidFill>
                  <a:srgbClr val="FFFFFF"/>
                </a:solidFill>
                <a:latin typeface="Bodoni MT Black"/>
              </a:rPr>
              <a:t>-- </a:t>
            </a: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  <a:ea typeface="Noto Sans CJK SC"/>
              </a:rPr>
              <a:t>In multiplayer ,the one who reaches the Lecture Hall first , wins the game.</a:t>
            </a: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  <a:ea typeface="DejaVu Sans"/>
              </a:rPr>
              <a:t>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  <a:ea typeface="DejaVu Sans"/>
              </a:rPr>
              <a:t>           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2840760" y="5995800"/>
            <a:ext cx="67464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ED7D31"/>
                </a:solidFill>
                <a:latin typeface="Bodoni MT Black"/>
                <a:ea typeface="DejaVu Sans"/>
              </a:rPr>
              <a:t>Developed by Sangeet Chourasia and Deepansh Jindal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16" name="Picture 16"/>
          <p:cNvPicPr/>
          <p:nvPr/>
        </p:nvPicPr>
        <p:blipFill>
          <a:blip r:embed="rId7"/>
          <a:stretch/>
        </p:blipFill>
        <p:spPr>
          <a:xfrm>
            <a:off x="625680" y="470880"/>
            <a:ext cx="758880" cy="785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pic>
        <p:nvPicPr>
          <p:cNvPr id="119" name="Picture 15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18"/>
          <p:cNvPicPr/>
          <p:nvPr/>
        </p:nvPicPr>
        <p:blipFill>
          <a:blip r:embed="rId3"/>
          <a:stretch/>
        </p:blipFill>
        <p:spPr>
          <a:xfrm>
            <a:off x="625680" y="5411520"/>
            <a:ext cx="833400" cy="76824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20"/>
          <p:cNvPicPr/>
          <p:nvPr/>
        </p:nvPicPr>
        <p:blipFill>
          <a:blip r:embed="rId4"/>
          <a:stretch/>
        </p:blipFill>
        <p:spPr>
          <a:xfrm>
            <a:off x="1668240" y="5378760"/>
            <a:ext cx="833400" cy="83340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21"/>
          <p:cNvPicPr/>
          <p:nvPr/>
        </p:nvPicPr>
        <p:blipFill>
          <a:blip r:embed="rId5"/>
          <a:stretch/>
        </p:blipFill>
        <p:spPr>
          <a:xfrm>
            <a:off x="3405960" y="470880"/>
            <a:ext cx="4619520" cy="125280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22"/>
          <p:cNvPicPr/>
          <p:nvPr/>
        </p:nvPicPr>
        <p:blipFill>
          <a:blip r:embed="rId6"/>
          <a:stretch/>
        </p:blipFill>
        <p:spPr>
          <a:xfrm>
            <a:off x="10732320" y="5360760"/>
            <a:ext cx="833400" cy="875880"/>
          </a:xfrm>
          <a:prstGeom prst="rect">
            <a:avLst/>
          </a:prstGeom>
          <a:ln w="0">
            <a:noFill/>
          </a:ln>
        </p:spPr>
      </p:pic>
      <p:sp>
        <p:nvSpPr>
          <p:cNvPr id="124" name="TextBox 4"/>
          <p:cNvSpPr/>
          <p:nvPr/>
        </p:nvSpPr>
        <p:spPr>
          <a:xfrm>
            <a:off x="4545360" y="780120"/>
            <a:ext cx="3050280" cy="4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ABOUT </a:t>
            </a:r>
            <a:endParaRPr lang="en-IN" sz="2500" b="0" strike="noStrike" spc="-1">
              <a:latin typeface="Arial"/>
            </a:endParaRPr>
          </a:p>
        </p:txBody>
      </p:sp>
      <p:sp>
        <p:nvSpPr>
          <p:cNvPr id="125" name="TextBox 5"/>
          <p:cNvSpPr/>
          <p:nvPr/>
        </p:nvSpPr>
        <p:spPr>
          <a:xfrm>
            <a:off x="1080000" y="2027160"/>
            <a:ext cx="10564920" cy="47998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  <a:ea typeface="DejaVu Sans"/>
              </a:rPr>
              <a:t>Apparently Offline lectures have begun and as expected you woke up late. Professor has announced surprise quiz and hence you cannot miss the class . You can access cycles at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Bodoni MT Black"/>
                <a:ea typeface="DejaVu Sans"/>
              </a:rPr>
              <a:t>Yulu</a:t>
            </a: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  <a:ea typeface="DejaVu Sans"/>
              </a:rPr>
              <a:t> Stand to reach the class on time. Try to reach Lecture Hall as fast as possible , maximizing your score. Beware of Angry Professors and Dogs in your journey 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  <a:ea typeface="DejaVu Sans"/>
              </a:rPr>
              <a:t>									All the Best!</a:t>
            </a:r>
          </a:p>
          <a:p>
            <a:pPr>
              <a:lnSpc>
                <a:spcPct val="100000"/>
              </a:lnSpc>
              <a:buNone/>
            </a:pPr>
            <a:endParaRPr lang="en-US" spc="-1" dirty="0">
              <a:solidFill>
                <a:srgbClr val="FFFFFF"/>
              </a:solidFill>
              <a:latin typeface="Bodoni MT Black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</a:rPr>
              <a:t>This game is designed under a course project COP290. It is developed by </a:t>
            </a:r>
            <a:r>
              <a:rPr lang="en-US" spc="-1" dirty="0">
                <a:solidFill>
                  <a:srgbClr val="FFFFFF"/>
                </a:solidFill>
                <a:latin typeface="Bodoni MT Black"/>
              </a:rPr>
              <a:t>S</a:t>
            </a: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</a:rPr>
              <a:t>angeet Chourasia and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Bodoni MT Black"/>
              </a:rPr>
              <a:t>Deepansh</a:t>
            </a: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</a:rPr>
              <a:t> Jindal.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  <a:ea typeface="DejaVu Sans"/>
              </a:rPr>
              <a:t>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Bodoni MT Black"/>
                <a:ea typeface="DejaVu Sans"/>
              </a:rPr>
              <a:t>           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26" name="TextBox 6"/>
          <p:cNvSpPr/>
          <p:nvPr/>
        </p:nvSpPr>
        <p:spPr>
          <a:xfrm>
            <a:off x="2840760" y="5995800"/>
            <a:ext cx="67464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ED7D31"/>
                </a:solidFill>
                <a:latin typeface="Bodoni MT Black"/>
                <a:ea typeface="DejaVu Sans"/>
              </a:rPr>
              <a:t>Developed by Sangeet Chourasia and Deepansh Jindal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27" name="Picture 23"/>
          <p:cNvPicPr/>
          <p:nvPr/>
        </p:nvPicPr>
        <p:blipFill>
          <a:blip r:embed="rId7"/>
          <a:stretch/>
        </p:blipFill>
        <p:spPr>
          <a:xfrm>
            <a:off x="625680" y="470880"/>
            <a:ext cx="758880" cy="785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4"/>
          <p:cNvPicPr/>
          <p:nvPr/>
        </p:nvPicPr>
        <p:blipFill>
          <a:blip r:embed="rId3"/>
          <a:stretch/>
        </p:blipFill>
        <p:spPr>
          <a:xfrm>
            <a:off x="3984840" y="4431600"/>
            <a:ext cx="3461760" cy="1191240"/>
          </a:xfrm>
          <a:prstGeom prst="rect">
            <a:avLst/>
          </a:prstGeom>
          <a:ln w="0">
            <a:noFill/>
          </a:ln>
        </p:spPr>
      </p:pic>
      <p:pic>
        <p:nvPicPr>
          <p:cNvPr id="130" name="Picture 5"/>
          <p:cNvPicPr/>
          <p:nvPr/>
        </p:nvPicPr>
        <p:blipFill>
          <a:blip r:embed="rId3"/>
          <a:stretch/>
        </p:blipFill>
        <p:spPr>
          <a:xfrm>
            <a:off x="3966120" y="1947600"/>
            <a:ext cx="3461760" cy="119124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8"/>
          <p:cNvPicPr/>
          <p:nvPr/>
        </p:nvPicPr>
        <p:blipFill>
          <a:blip r:embed="rId4"/>
          <a:stretch/>
        </p:blipFill>
        <p:spPr>
          <a:xfrm>
            <a:off x="625680" y="5411520"/>
            <a:ext cx="833400" cy="76824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10"/>
          <p:cNvPicPr/>
          <p:nvPr/>
        </p:nvPicPr>
        <p:blipFill>
          <a:blip r:embed="rId5"/>
          <a:stretch/>
        </p:blipFill>
        <p:spPr>
          <a:xfrm>
            <a:off x="1668240" y="5378760"/>
            <a:ext cx="833400" cy="83340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12"/>
          <p:cNvPicPr/>
          <p:nvPr/>
        </p:nvPicPr>
        <p:blipFill>
          <a:blip r:embed="rId6"/>
          <a:stretch/>
        </p:blipFill>
        <p:spPr>
          <a:xfrm>
            <a:off x="3405960" y="470880"/>
            <a:ext cx="4619520" cy="125280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14"/>
          <p:cNvPicPr/>
          <p:nvPr/>
        </p:nvPicPr>
        <p:blipFill>
          <a:blip r:embed="rId7"/>
          <a:stretch/>
        </p:blipFill>
        <p:spPr>
          <a:xfrm>
            <a:off x="10732320" y="5360760"/>
            <a:ext cx="833400" cy="875880"/>
          </a:xfrm>
          <a:prstGeom prst="rect">
            <a:avLst/>
          </a:prstGeom>
          <a:ln w="0">
            <a:noFill/>
          </a:ln>
        </p:spPr>
      </p:pic>
      <p:sp>
        <p:nvSpPr>
          <p:cNvPr id="135" name="TextBox 15"/>
          <p:cNvSpPr/>
          <p:nvPr/>
        </p:nvSpPr>
        <p:spPr>
          <a:xfrm>
            <a:off x="4545360" y="780120"/>
            <a:ext cx="3050280" cy="4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500" b="0" strike="noStrike" spc="-1">
                <a:solidFill>
                  <a:srgbClr val="FFFFFF"/>
                </a:solidFill>
                <a:latin typeface="Bodoni MT Black"/>
                <a:ea typeface="DejaVu Sans"/>
              </a:rPr>
              <a:t>MAIN</a:t>
            </a:r>
            <a:r>
              <a:rPr lang="en-US" sz="2500" b="0" strike="noStrike" spc="-1">
                <a:solidFill>
                  <a:srgbClr val="FFFFFF"/>
                </a:solidFill>
                <a:latin typeface="Cooper Black"/>
                <a:ea typeface="DejaVu Sans"/>
              </a:rPr>
              <a:t> MENU</a:t>
            </a:r>
            <a:endParaRPr lang="en-IN" sz="2500" b="0" strike="noStrike" spc="-1">
              <a:latin typeface="Arial"/>
            </a:endParaRPr>
          </a:p>
        </p:txBody>
      </p:sp>
      <p:sp>
        <p:nvSpPr>
          <p:cNvPr id="136" name="TextBox 18"/>
          <p:cNvSpPr/>
          <p:nvPr/>
        </p:nvSpPr>
        <p:spPr>
          <a:xfrm>
            <a:off x="4833360" y="2345400"/>
            <a:ext cx="18082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doni MT Black"/>
                <a:ea typeface="DejaVu Sans"/>
              </a:rPr>
              <a:t>PLAY GAME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7" name="TextBox 22"/>
          <p:cNvSpPr/>
          <p:nvPr/>
        </p:nvSpPr>
        <p:spPr>
          <a:xfrm>
            <a:off x="4896360" y="4813920"/>
            <a:ext cx="17449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doni MT Black"/>
                <a:ea typeface="DejaVu Sans"/>
              </a:rPr>
              <a:t>SETTINGS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8" name="TextBox 23"/>
          <p:cNvSpPr/>
          <p:nvPr/>
        </p:nvSpPr>
        <p:spPr>
          <a:xfrm>
            <a:off x="2840760" y="5995800"/>
            <a:ext cx="67464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ED7D31"/>
                </a:solidFill>
                <a:latin typeface="Bodoni MT Black"/>
                <a:ea typeface="DejaVu Sans"/>
              </a:rPr>
              <a:t>Developed by Sangeet Chourasia and Deepansh Jindal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39" name="Picture 16"/>
          <p:cNvPicPr/>
          <p:nvPr/>
        </p:nvPicPr>
        <p:blipFill>
          <a:blip r:embed="rId3"/>
          <a:stretch/>
        </p:blipFill>
        <p:spPr>
          <a:xfrm>
            <a:off x="3831120" y="3173760"/>
            <a:ext cx="3769200" cy="1297080"/>
          </a:xfrm>
          <a:prstGeom prst="rect">
            <a:avLst/>
          </a:prstGeom>
          <a:ln w="0">
            <a:noFill/>
          </a:ln>
        </p:spPr>
      </p:pic>
      <p:sp>
        <p:nvSpPr>
          <p:cNvPr id="140" name="TextBox 17"/>
          <p:cNvSpPr/>
          <p:nvPr/>
        </p:nvSpPr>
        <p:spPr>
          <a:xfrm>
            <a:off x="4455720" y="3529800"/>
            <a:ext cx="297216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843C0B"/>
                </a:solidFill>
                <a:latin typeface="Bodoni MT Black"/>
                <a:ea typeface="DejaVu Sans"/>
              </a:rPr>
              <a:t>HOW TO PLAY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141" name="Picture 19"/>
          <p:cNvPicPr/>
          <p:nvPr/>
        </p:nvPicPr>
        <p:blipFill>
          <a:blip r:embed="rId8"/>
          <a:stretch/>
        </p:blipFill>
        <p:spPr>
          <a:xfrm>
            <a:off x="625680" y="470880"/>
            <a:ext cx="758880" cy="785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5"/>
          <p:cNvPicPr/>
          <p:nvPr/>
        </p:nvPicPr>
        <p:blipFill>
          <a:blip r:embed="rId3"/>
          <a:stretch/>
        </p:blipFill>
        <p:spPr>
          <a:xfrm>
            <a:off x="3966120" y="1947600"/>
            <a:ext cx="3461760" cy="119124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6"/>
          <p:cNvPicPr/>
          <p:nvPr/>
        </p:nvPicPr>
        <p:blipFill>
          <a:blip r:embed="rId3"/>
          <a:stretch/>
        </p:blipFill>
        <p:spPr>
          <a:xfrm>
            <a:off x="3984840" y="3197160"/>
            <a:ext cx="3461760" cy="119124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8"/>
          <p:cNvPicPr/>
          <p:nvPr/>
        </p:nvPicPr>
        <p:blipFill>
          <a:blip r:embed="rId4"/>
          <a:srcRect r="7915"/>
          <a:stretch/>
        </p:blipFill>
        <p:spPr>
          <a:xfrm>
            <a:off x="625680" y="5411520"/>
            <a:ext cx="767520" cy="76824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10"/>
          <p:cNvPicPr/>
          <p:nvPr/>
        </p:nvPicPr>
        <p:blipFill>
          <a:blip r:embed="rId5"/>
          <a:stretch/>
        </p:blipFill>
        <p:spPr>
          <a:xfrm>
            <a:off x="1668240" y="5378760"/>
            <a:ext cx="833400" cy="83340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12"/>
          <p:cNvPicPr/>
          <p:nvPr/>
        </p:nvPicPr>
        <p:blipFill>
          <a:blip r:embed="rId6"/>
          <a:stretch/>
        </p:blipFill>
        <p:spPr>
          <a:xfrm>
            <a:off x="3405960" y="470880"/>
            <a:ext cx="4619520" cy="125280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14"/>
          <p:cNvPicPr/>
          <p:nvPr/>
        </p:nvPicPr>
        <p:blipFill>
          <a:blip r:embed="rId7"/>
          <a:stretch/>
        </p:blipFill>
        <p:spPr>
          <a:xfrm>
            <a:off x="10732320" y="5360760"/>
            <a:ext cx="833400" cy="8758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15"/>
          <p:cNvSpPr/>
          <p:nvPr/>
        </p:nvSpPr>
        <p:spPr>
          <a:xfrm>
            <a:off x="4545360" y="780120"/>
            <a:ext cx="3050280" cy="4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500" b="0" strike="noStrike" spc="-1">
                <a:solidFill>
                  <a:srgbClr val="FFFFFF"/>
                </a:solidFill>
                <a:latin typeface="Bodoni MT Black"/>
                <a:ea typeface="DejaVu Sans"/>
              </a:rPr>
              <a:t>MAIN</a:t>
            </a:r>
            <a:r>
              <a:rPr lang="en-US" sz="2500" b="0" strike="noStrike" spc="-1">
                <a:solidFill>
                  <a:srgbClr val="FFFFFF"/>
                </a:solidFill>
                <a:latin typeface="Cooper Black"/>
                <a:ea typeface="DejaVu Sans"/>
              </a:rPr>
              <a:t> MENU</a:t>
            </a:r>
            <a:endParaRPr lang="en-IN" sz="2500" b="0" strike="noStrike" spc="-1">
              <a:latin typeface="Arial"/>
            </a:endParaRPr>
          </a:p>
        </p:txBody>
      </p:sp>
      <p:sp>
        <p:nvSpPr>
          <p:cNvPr id="150" name="TextBox 18"/>
          <p:cNvSpPr/>
          <p:nvPr/>
        </p:nvSpPr>
        <p:spPr>
          <a:xfrm>
            <a:off x="4833360" y="2345400"/>
            <a:ext cx="18082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doni MT Black"/>
                <a:ea typeface="DejaVu Sans"/>
              </a:rPr>
              <a:t>PLAY GAME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1" name="TextBox 20"/>
          <p:cNvSpPr/>
          <p:nvPr/>
        </p:nvSpPr>
        <p:spPr>
          <a:xfrm>
            <a:off x="4727520" y="3571920"/>
            <a:ext cx="22323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doni MT Black"/>
                <a:ea typeface="DejaVu Sans"/>
              </a:rPr>
              <a:t>HOW TO PLAY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2" name="TextBox 23"/>
          <p:cNvSpPr/>
          <p:nvPr/>
        </p:nvSpPr>
        <p:spPr>
          <a:xfrm>
            <a:off x="2840760" y="5995800"/>
            <a:ext cx="67464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ED7D31"/>
                </a:solidFill>
                <a:latin typeface="Bodoni MT Black"/>
                <a:ea typeface="DejaVu Sans"/>
              </a:rPr>
              <a:t>Developed by Sangeet Chourasia and Deepansh Jindal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53" name="Picture 16"/>
          <p:cNvPicPr/>
          <p:nvPr/>
        </p:nvPicPr>
        <p:blipFill>
          <a:blip r:embed="rId3"/>
          <a:stretch/>
        </p:blipFill>
        <p:spPr>
          <a:xfrm>
            <a:off x="3826440" y="4392360"/>
            <a:ext cx="3769200" cy="1297080"/>
          </a:xfrm>
          <a:prstGeom prst="rect">
            <a:avLst/>
          </a:prstGeom>
          <a:ln w="0">
            <a:noFill/>
          </a:ln>
        </p:spPr>
      </p:pic>
      <p:sp>
        <p:nvSpPr>
          <p:cNvPr id="154" name="TextBox 17"/>
          <p:cNvSpPr/>
          <p:nvPr/>
        </p:nvSpPr>
        <p:spPr>
          <a:xfrm>
            <a:off x="4252320" y="4763880"/>
            <a:ext cx="297216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843C0B"/>
                </a:solidFill>
                <a:latin typeface="Bodoni MT Black"/>
                <a:ea typeface="DejaVu Sans"/>
              </a:rPr>
              <a:t>SETTINGS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155" name="Picture 19"/>
          <p:cNvPicPr/>
          <p:nvPr/>
        </p:nvPicPr>
        <p:blipFill>
          <a:blip r:embed="rId8"/>
          <a:stretch/>
        </p:blipFill>
        <p:spPr>
          <a:xfrm>
            <a:off x="625680" y="470880"/>
            <a:ext cx="758880" cy="785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6"/>
          <p:cNvPicPr/>
          <p:nvPr/>
        </p:nvPicPr>
        <p:blipFill>
          <a:blip r:embed="rId3"/>
          <a:stretch/>
        </p:blipFill>
        <p:spPr>
          <a:xfrm>
            <a:off x="3405960" y="3675960"/>
            <a:ext cx="4372920" cy="150480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8"/>
          <p:cNvPicPr/>
          <p:nvPr/>
        </p:nvPicPr>
        <p:blipFill>
          <a:blip r:embed="rId4"/>
          <a:stretch/>
        </p:blipFill>
        <p:spPr>
          <a:xfrm>
            <a:off x="625680" y="5411520"/>
            <a:ext cx="833400" cy="76824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10"/>
          <p:cNvPicPr/>
          <p:nvPr/>
        </p:nvPicPr>
        <p:blipFill>
          <a:blip r:embed="rId5"/>
          <a:stretch/>
        </p:blipFill>
        <p:spPr>
          <a:xfrm>
            <a:off x="1668240" y="5378760"/>
            <a:ext cx="833400" cy="83340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12"/>
          <p:cNvPicPr/>
          <p:nvPr/>
        </p:nvPicPr>
        <p:blipFill>
          <a:blip r:embed="rId6"/>
          <a:stretch/>
        </p:blipFill>
        <p:spPr>
          <a:xfrm>
            <a:off x="2956320" y="470880"/>
            <a:ext cx="5405760" cy="125280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14"/>
          <p:cNvPicPr/>
          <p:nvPr/>
        </p:nvPicPr>
        <p:blipFill>
          <a:blip r:embed="rId7"/>
          <a:stretch/>
        </p:blipFill>
        <p:spPr>
          <a:xfrm>
            <a:off x="10732320" y="5360760"/>
            <a:ext cx="833400" cy="875880"/>
          </a:xfrm>
          <a:prstGeom prst="rect">
            <a:avLst/>
          </a:prstGeom>
          <a:ln w="0">
            <a:noFill/>
          </a:ln>
        </p:spPr>
      </p:pic>
      <p:sp>
        <p:nvSpPr>
          <p:cNvPr id="162" name="TextBox 15"/>
          <p:cNvSpPr/>
          <p:nvPr/>
        </p:nvSpPr>
        <p:spPr>
          <a:xfrm>
            <a:off x="4545360" y="780120"/>
            <a:ext cx="3050280" cy="4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500" b="0" strike="noStrike" spc="-1">
                <a:solidFill>
                  <a:srgbClr val="FFFFFF"/>
                </a:solidFill>
                <a:latin typeface="Bodoni MT Black"/>
                <a:ea typeface="DejaVu Sans"/>
              </a:rPr>
              <a:t>GAME MODE</a:t>
            </a:r>
            <a:endParaRPr lang="en-IN" sz="2500" b="0" strike="noStrike" spc="-1">
              <a:latin typeface="Arial"/>
            </a:endParaRPr>
          </a:p>
        </p:txBody>
      </p:sp>
      <p:sp>
        <p:nvSpPr>
          <p:cNvPr id="163" name="TextBox 20"/>
          <p:cNvSpPr/>
          <p:nvPr/>
        </p:nvSpPr>
        <p:spPr>
          <a:xfrm>
            <a:off x="4255560" y="4197960"/>
            <a:ext cx="36295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Bodoni MT Black"/>
                <a:ea typeface="DejaVu Sans"/>
              </a:rPr>
              <a:t>MULTIPLAYER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64" name="TextBox 23"/>
          <p:cNvSpPr/>
          <p:nvPr/>
        </p:nvSpPr>
        <p:spPr>
          <a:xfrm>
            <a:off x="2840760" y="5995800"/>
            <a:ext cx="67464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ED7D31"/>
                </a:solidFill>
                <a:latin typeface="Bodoni MT Black"/>
                <a:ea typeface="DejaVu Sans"/>
              </a:rPr>
              <a:t>Developed by Sangeet Chourasia and Deepansh Jindal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65" name="Picture 3"/>
          <p:cNvPicPr/>
          <p:nvPr/>
        </p:nvPicPr>
        <p:blipFill>
          <a:blip r:embed="rId8"/>
          <a:stretch/>
        </p:blipFill>
        <p:spPr>
          <a:xfrm>
            <a:off x="609480" y="470880"/>
            <a:ext cx="849600" cy="86436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17"/>
          <p:cNvPicPr/>
          <p:nvPr/>
        </p:nvPicPr>
        <p:blipFill>
          <a:blip r:embed="rId3"/>
          <a:stretch/>
        </p:blipFill>
        <p:spPr>
          <a:xfrm>
            <a:off x="3405960" y="1878120"/>
            <a:ext cx="4372920" cy="1504800"/>
          </a:xfrm>
          <a:prstGeom prst="rect">
            <a:avLst/>
          </a:prstGeom>
          <a:ln w="0">
            <a:noFill/>
          </a:ln>
        </p:spPr>
      </p:pic>
      <p:sp>
        <p:nvSpPr>
          <p:cNvPr id="167" name="TextBox 19"/>
          <p:cNvSpPr/>
          <p:nvPr/>
        </p:nvSpPr>
        <p:spPr>
          <a:xfrm>
            <a:off x="4222800" y="2399760"/>
            <a:ext cx="36295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Bodoni MT Black"/>
                <a:ea typeface="DejaVu Sans"/>
              </a:rPr>
              <a:t>SINGLE PLAYER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4"/>
          <p:cNvPicPr/>
          <p:nvPr/>
        </p:nvPicPr>
        <p:blipFill>
          <a:blip r:embed="rId3"/>
          <a:stretch/>
        </p:blipFill>
        <p:spPr>
          <a:xfrm>
            <a:off x="3984840" y="4431600"/>
            <a:ext cx="3461760" cy="119124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5"/>
          <p:cNvPicPr/>
          <p:nvPr/>
        </p:nvPicPr>
        <p:blipFill>
          <a:blip r:embed="rId3"/>
          <a:stretch/>
        </p:blipFill>
        <p:spPr>
          <a:xfrm>
            <a:off x="3966120" y="1947600"/>
            <a:ext cx="3461760" cy="1191240"/>
          </a:xfrm>
          <a:prstGeom prst="rect">
            <a:avLst/>
          </a:prstGeom>
          <a:ln w="0">
            <a:noFill/>
          </a:ln>
        </p:spPr>
      </p:pic>
      <p:pic>
        <p:nvPicPr>
          <p:cNvPr id="171" name="Picture 6"/>
          <p:cNvPicPr/>
          <p:nvPr/>
        </p:nvPicPr>
        <p:blipFill>
          <a:blip r:embed="rId3"/>
          <a:stretch/>
        </p:blipFill>
        <p:spPr>
          <a:xfrm>
            <a:off x="3984840" y="3197160"/>
            <a:ext cx="3461760" cy="1191240"/>
          </a:xfrm>
          <a:prstGeom prst="rect">
            <a:avLst/>
          </a:prstGeom>
          <a:ln w="0">
            <a:noFill/>
          </a:ln>
        </p:spPr>
      </p:pic>
      <p:pic>
        <p:nvPicPr>
          <p:cNvPr id="172" name="Picture 8"/>
          <p:cNvPicPr/>
          <p:nvPr/>
        </p:nvPicPr>
        <p:blipFill>
          <a:blip r:embed="rId4"/>
          <a:stretch/>
        </p:blipFill>
        <p:spPr>
          <a:xfrm>
            <a:off x="625680" y="5411520"/>
            <a:ext cx="833400" cy="76824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10"/>
          <p:cNvPicPr/>
          <p:nvPr/>
        </p:nvPicPr>
        <p:blipFill>
          <a:blip r:embed="rId5"/>
          <a:stretch/>
        </p:blipFill>
        <p:spPr>
          <a:xfrm>
            <a:off x="1668240" y="5378760"/>
            <a:ext cx="833400" cy="83340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12"/>
          <p:cNvPicPr/>
          <p:nvPr/>
        </p:nvPicPr>
        <p:blipFill>
          <a:blip r:embed="rId6"/>
          <a:stretch/>
        </p:blipFill>
        <p:spPr>
          <a:xfrm>
            <a:off x="3405960" y="470880"/>
            <a:ext cx="4619520" cy="125280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14"/>
          <p:cNvPicPr/>
          <p:nvPr/>
        </p:nvPicPr>
        <p:blipFill>
          <a:blip r:embed="rId7"/>
          <a:stretch/>
        </p:blipFill>
        <p:spPr>
          <a:xfrm>
            <a:off x="10732320" y="5360760"/>
            <a:ext cx="833400" cy="875880"/>
          </a:xfrm>
          <a:prstGeom prst="rect">
            <a:avLst/>
          </a:prstGeom>
          <a:ln w="0">
            <a:noFill/>
          </a:ln>
        </p:spPr>
      </p:pic>
      <p:sp>
        <p:nvSpPr>
          <p:cNvPr id="176" name="TextBox 15"/>
          <p:cNvSpPr/>
          <p:nvPr/>
        </p:nvSpPr>
        <p:spPr>
          <a:xfrm>
            <a:off x="4545360" y="780120"/>
            <a:ext cx="3050280" cy="4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500" b="0" strike="noStrike" spc="-1">
                <a:solidFill>
                  <a:srgbClr val="FFFFFF"/>
                </a:solidFill>
                <a:latin typeface="Bodoni MT Black"/>
                <a:ea typeface="DejaVu Sans"/>
              </a:rPr>
              <a:t>MAIN</a:t>
            </a:r>
            <a:r>
              <a:rPr lang="en-US" sz="2500" b="0" strike="noStrike" spc="-1">
                <a:solidFill>
                  <a:srgbClr val="FFFFFF"/>
                </a:solidFill>
                <a:latin typeface="Cooper Black"/>
                <a:ea typeface="DejaVu Sans"/>
              </a:rPr>
              <a:t> MENU</a:t>
            </a:r>
            <a:endParaRPr lang="en-IN" sz="2500" b="0" strike="noStrike" spc="-1">
              <a:latin typeface="Arial"/>
            </a:endParaRPr>
          </a:p>
        </p:txBody>
      </p:sp>
      <p:sp>
        <p:nvSpPr>
          <p:cNvPr id="177" name="TextBox 18"/>
          <p:cNvSpPr/>
          <p:nvPr/>
        </p:nvSpPr>
        <p:spPr>
          <a:xfrm>
            <a:off x="4833360" y="2345400"/>
            <a:ext cx="18082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doni MT Black"/>
                <a:ea typeface="DejaVu Sans"/>
              </a:rPr>
              <a:t>PLAY GAME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8" name="TextBox 20"/>
          <p:cNvSpPr/>
          <p:nvPr/>
        </p:nvSpPr>
        <p:spPr>
          <a:xfrm>
            <a:off x="4727520" y="3571920"/>
            <a:ext cx="22323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doni MT Black"/>
                <a:ea typeface="DejaVu Sans"/>
              </a:rPr>
              <a:t>HOW TO PLAY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9" name="TextBox 22"/>
          <p:cNvSpPr/>
          <p:nvPr/>
        </p:nvSpPr>
        <p:spPr>
          <a:xfrm>
            <a:off x="4896360" y="4813920"/>
            <a:ext cx="17449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doni MT Black"/>
                <a:ea typeface="DejaVu Sans"/>
              </a:rPr>
              <a:t>SETTINGS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80" name="TextBox 23"/>
          <p:cNvSpPr/>
          <p:nvPr/>
        </p:nvSpPr>
        <p:spPr>
          <a:xfrm>
            <a:off x="2840760" y="5995800"/>
            <a:ext cx="67464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ED7D31"/>
                </a:solidFill>
                <a:latin typeface="Bodoni MT Black"/>
                <a:ea typeface="DejaVu Sans"/>
              </a:rPr>
              <a:t>Developed by Sangeet Chourasia and Deepansh Jindal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81" name="Picture 51"/>
          <p:cNvPicPr/>
          <p:nvPr/>
        </p:nvPicPr>
        <p:blipFill>
          <a:blip r:embed="rId8"/>
          <a:stretch/>
        </p:blipFill>
        <p:spPr>
          <a:xfrm>
            <a:off x="625680" y="470880"/>
            <a:ext cx="758880" cy="785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83" name="TextBox 23"/>
          <p:cNvSpPr/>
          <p:nvPr/>
        </p:nvSpPr>
        <p:spPr>
          <a:xfrm>
            <a:off x="2840760" y="5995800"/>
            <a:ext cx="67464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ED7D31"/>
                </a:solidFill>
                <a:latin typeface="Bodoni MT Black"/>
                <a:ea typeface="DejaVu Sans"/>
              </a:rPr>
              <a:t>Developed by Sangeet Chourasia and Deepansh Jindal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84" name="Picture 10"/>
          <p:cNvPicPr/>
          <p:nvPr/>
        </p:nvPicPr>
        <p:blipFill>
          <a:blip r:embed="rId3"/>
          <a:stretch/>
        </p:blipFill>
        <p:spPr>
          <a:xfrm>
            <a:off x="2361600" y="569520"/>
            <a:ext cx="7690320" cy="17823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11"/>
          <p:cNvSpPr/>
          <p:nvPr/>
        </p:nvSpPr>
        <p:spPr>
          <a:xfrm>
            <a:off x="2855520" y="1097280"/>
            <a:ext cx="6480000" cy="4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500" b="0" strike="noStrike" spc="-1">
                <a:solidFill>
                  <a:srgbClr val="FFFFFF"/>
                </a:solidFill>
                <a:latin typeface="Bodoni MT Black"/>
                <a:ea typeface="DejaVu Sans"/>
              </a:rPr>
              <a:t>WELCOME TO THE GAME</a:t>
            </a:r>
            <a:endParaRPr lang="en-IN" sz="2500" b="0" strike="noStrike" spc="-1">
              <a:latin typeface="Arial"/>
            </a:endParaRPr>
          </a:p>
        </p:txBody>
      </p:sp>
      <p:pic>
        <p:nvPicPr>
          <p:cNvPr id="186" name="Picture 13"/>
          <p:cNvPicPr/>
          <p:nvPr/>
        </p:nvPicPr>
        <p:blipFill>
          <a:blip r:embed="rId4"/>
          <a:stretch/>
        </p:blipFill>
        <p:spPr>
          <a:xfrm>
            <a:off x="3355920" y="2809800"/>
            <a:ext cx="5763600" cy="1983240"/>
          </a:xfrm>
          <a:prstGeom prst="rect">
            <a:avLst/>
          </a:prstGeom>
          <a:ln w="0">
            <a:noFill/>
          </a:ln>
        </p:spPr>
      </p:pic>
      <p:sp>
        <p:nvSpPr>
          <p:cNvPr id="187" name="TextBox 17"/>
          <p:cNvSpPr/>
          <p:nvPr/>
        </p:nvSpPr>
        <p:spPr>
          <a:xfrm>
            <a:off x="2966760" y="3472560"/>
            <a:ext cx="6480000" cy="47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500" b="0" strike="noStrike" spc="-1">
                <a:solidFill>
                  <a:srgbClr val="FFFFFF"/>
                </a:solidFill>
                <a:latin typeface="Bodoni MT Black"/>
                <a:ea typeface="DejaVu Sans"/>
              </a:rPr>
              <a:t>REACH THE CLASS</a:t>
            </a:r>
            <a:endParaRPr lang="en-IN" sz="2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323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Bodoni MT Black</vt:lpstr>
      <vt:lpstr>Cooper Black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. .</dc:creator>
  <dc:description/>
  <cp:lastModifiedBy>. .</cp:lastModifiedBy>
  <cp:revision>8</cp:revision>
  <dcterms:created xsi:type="dcterms:W3CDTF">2022-04-30T15:30:42Z</dcterms:created>
  <dcterms:modified xsi:type="dcterms:W3CDTF">2022-05-07T15:50:43Z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7</vt:r8>
  </property>
</Properties>
</file>