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5" r:id="rId5"/>
    <p:sldId id="299" r:id="rId6"/>
    <p:sldId id="300" r:id="rId7"/>
    <p:sldId id="267" r:id="rId8"/>
    <p:sldId id="261" r:id="rId9"/>
    <p:sldId id="2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C5FE5-84B1-4B35-81D9-1F6361EAD2E1}" v="6" dt="2021-05-19T16:30:16.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Sharma" userId="c5df564f9c8c1098" providerId="LiveId" clId="{117C5FE5-84B1-4B35-81D9-1F6361EAD2E1}"/>
    <pc:docChg chg="undo custSel addSld delSld modSld">
      <pc:chgData name="Sangeeta Sharma" userId="c5df564f9c8c1098" providerId="LiveId" clId="{117C5FE5-84B1-4B35-81D9-1F6361EAD2E1}" dt="2021-05-19T16:30:16.471" v="2121" actId="1038"/>
      <pc:docMkLst>
        <pc:docMk/>
      </pc:docMkLst>
      <pc:sldChg chg="modSp mod">
        <pc:chgData name="Sangeeta Sharma" userId="c5df564f9c8c1098" providerId="LiveId" clId="{117C5FE5-84B1-4B35-81D9-1F6361EAD2E1}" dt="2021-05-19T16:30:16.471" v="2121" actId="1038"/>
        <pc:sldMkLst>
          <pc:docMk/>
          <pc:sldMk cId="1516725114" sldId="257"/>
        </pc:sldMkLst>
        <pc:spChg chg="mod">
          <ac:chgData name="Sangeeta Sharma" userId="c5df564f9c8c1098" providerId="LiveId" clId="{117C5FE5-84B1-4B35-81D9-1F6361EAD2E1}" dt="2021-05-19T16:30:16.471" v="2121" actId="1038"/>
          <ac:spMkLst>
            <pc:docMk/>
            <pc:sldMk cId="1516725114" sldId="257"/>
            <ac:spMk id="7170" creationId="{00000000-0000-0000-0000-000000000000}"/>
          </ac:spMkLst>
        </pc:spChg>
        <pc:spChg chg="mod">
          <ac:chgData name="Sangeeta Sharma" userId="c5df564f9c8c1098" providerId="LiveId" clId="{117C5FE5-84B1-4B35-81D9-1F6361EAD2E1}" dt="2021-05-19T15:39:40.906" v="33" actId="20577"/>
          <ac:spMkLst>
            <pc:docMk/>
            <pc:sldMk cId="1516725114" sldId="257"/>
            <ac:spMk id="7171" creationId="{00000000-0000-0000-0000-000000000000}"/>
          </ac:spMkLst>
        </pc:spChg>
        <pc:spChg chg="mod">
          <ac:chgData name="Sangeeta Sharma" userId="c5df564f9c8c1098" providerId="LiveId" clId="{117C5FE5-84B1-4B35-81D9-1F6361EAD2E1}" dt="2021-05-19T15:40:02.836" v="47" actId="20577"/>
          <ac:spMkLst>
            <pc:docMk/>
            <pc:sldMk cId="1516725114" sldId="257"/>
            <ac:spMk id="7172" creationId="{00000000-0000-0000-0000-000000000000}"/>
          </ac:spMkLst>
        </pc:spChg>
      </pc:sldChg>
      <pc:sldChg chg="modSp mod">
        <pc:chgData name="Sangeeta Sharma" userId="c5df564f9c8c1098" providerId="LiveId" clId="{117C5FE5-84B1-4B35-81D9-1F6361EAD2E1}" dt="2021-05-19T16:30:00.685" v="2119" actId="20577"/>
        <pc:sldMkLst>
          <pc:docMk/>
          <pc:sldMk cId="2118949940" sldId="258"/>
        </pc:sldMkLst>
        <pc:spChg chg="mod">
          <ac:chgData name="Sangeeta Sharma" userId="c5df564f9c8c1098" providerId="LiveId" clId="{117C5FE5-84B1-4B35-81D9-1F6361EAD2E1}" dt="2021-05-19T16:30:00.685" v="2119" actId="20577"/>
          <ac:spMkLst>
            <pc:docMk/>
            <pc:sldMk cId="2118949940" sldId="258"/>
            <ac:spMk id="2" creationId="{00000000-0000-0000-0000-000000000000}"/>
          </ac:spMkLst>
        </pc:spChg>
      </pc:sldChg>
      <pc:sldChg chg="modSp mod">
        <pc:chgData name="Sangeeta Sharma" userId="c5df564f9c8c1098" providerId="LiveId" clId="{117C5FE5-84B1-4B35-81D9-1F6361EAD2E1}" dt="2021-05-19T16:18:37.257" v="1588" actId="20577"/>
        <pc:sldMkLst>
          <pc:docMk/>
          <pc:sldMk cId="36840841" sldId="261"/>
        </pc:sldMkLst>
        <pc:spChg chg="mod">
          <ac:chgData name="Sangeeta Sharma" userId="c5df564f9c8c1098" providerId="LiveId" clId="{117C5FE5-84B1-4B35-81D9-1F6361EAD2E1}" dt="2021-05-19T16:17:57.044" v="1582"/>
          <ac:spMkLst>
            <pc:docMk/>
            <pc:sldMk cId="36840841" sldId="261"/>
            <ac:spMk id="2" creationId="{00000000-0000-0000-0000-000000000000}"/>
          </ac:spMkLst>
        </pc:spChg>
        <pc:spChg chg="mod">
          <ac:chgData name="Sangeeta Sharma" userId="c5df564f9c8c1098" providerId="LiveId" clId="{117C5FE5-84B1-4B35-81D9-1F6361EAD2E1}" dt="2021-05-19T16:18:37.257" v="1588" actId="20577"/>
          <ac:spMkLst>
            <pc:docMk/>
            <pc:sldMk cId="36840841" sldId="261"/>
            <ac:spMk id="3" creationId="{00000000-0000-0000-0000-000000000000}"/>
          </ac:spMkLst>
        </pc:spChg>
      </pc:sldChg>
      <pc:sldChg chg="modSp mod">
        <pc:chgData name="Sangeeta Sharma" userId="c5df564f9c8c1098" providerId="LiveId" clId="{117C5FE5-84B1-4B35-81D9-1F6361EAD2E1}" dt="2021-05-19T15:57:30.313" v="682" actId="20577"/>
        <pc:sldMkLst>
          <pc:docMk/>
          <pc:sldMk cId="1083002083" sldId="262"/>
        </pc:sldMkLst>
        <pc:spChg chg="mod">
          <ac:chgData name="Sangeeta Sharma" userId="c5df564f9c8c1098" providerId="LiveId" clId="{117C5FE5-84B1-4B35-81D9-1F6361EAD2E1}" dt="2021-05-19T15:57:30.313" v="682" actId="20577"/>
          <ac:spMkLst>
            <pc:docMk/>
            <pc:sldMk cId="1083002083" sldId="262"/>
            <ac:spMk id="2" creationId="{00000000-0000-0000-0000-000000000000}"/>
          </ac:spMkLst>
        </pc:spChg>
      </pc:sldChg>
      <pc:sldChg chg="del">
        <pc:chgData name="Sangeeta Sharma" userId="c5df564f9c8c1098" providerId="LiveId" clId="{117C5FE5-84B1-4B35-81D9-1F6361EAD2E1}" dt="2021-05-19T16:25:59.318" v="1925" actId="47"/>
        <pc:sldMkLst>
          <pc:docMk/>
          <pc:sldMk cId="2281015466" sldId="263"/>
        </pc:sldMkLst>
      </pc:sldChg>
      <pc:sldChg chg="del">
        <pc:chgData name="Sangeeta Sharma" userId="c5df564f9c8c1098" providerId="LiveId" clId="{117C5FE5-84B1-4B35-81D9-1F6361EAD2E1}" dt="2021-05-19T16:27:37.615" v="2027" actId="47"/>
        <pc:sldMkLst>
          <pc:docMk/>
          <pc:sldMk cId="3677781833" sldId="264"/>
        </pc:sldMkLst>
      </pc:sldChg>
      <pc:sldChg chg="modSp mod">
        <pc:chgData name="Sangeeta Sharma" userId="c5df564f9c8c1098" providerId="LiveId" clId="{117C5FE5-84B1-4B35-81D9-1F6361EAD2E1}" dt="2021-05-19T16:09:07.882" v="1196" actId="20577"/>
        <pc:sldMkLst>
          <pc:docMk/>
          <pc:sldMk cId="2843220068" sldId="265"/>
        </pc:sldMkLst>
        <pc:spChg chg="mod">
          <ac:chgData name="Sangeeta Sharma" userId="c5df564f9c8c1098" providerId="LiveId" clId="{117C5FE5-84B1-4B35-81D9-1F6361EAD2E1}" dt="2021-05-19T16:09:07.882" v="1196" actId="20577"/>
          <ac:spMkLst>
            <pc:docMk/>
            <pc:sldMk cId="2843220068" sldId="265"/>
            <ac:spMk id="2" creationId="{00000000-0000-0000-0000-000000000000}"/>
          </ac:spMkLst>
        </pc:spChg>
        <pc:spChg chg="mod">
          <ac:chgData name="Sangeeta Sharma" userId="c5df564f9c8c1098" providerId="LiveId" clId="{117C5FE5-84B1-4B35-81D9-1F6361EAD2E1}" dt="2021-05-19T15:58:00.876" v="719" actId="20577"/>
          <ac:spMkLst>
            <pc:docMk/>
            <pc:sldMk cId="2843220068" sldId="265"/>
            <ac:spMk id="3" creationId="{00000000-0000-0000-0000-000000000000}"/>
          </ac:spMkLst>
        </pc:spChg>
      </pc:sldChg>
      <pc:sldChg chg="del">
        <pc:chgData name="Sangeeta Sharma" userId="c5df564f9c8c1098" providerId="LiveId" clId="{117C5FE5-84B1-4B35-81D9-1F6361EAD2E1}" dt="2021-05-19T16:26:02.664" v="1926" actId="47"/>
        <pc:sldMkLst>
          <pc:docMk/>
          <pc:sldMk cId="431889782" sldId="266"/>
        </pc:sldMkLst>
      </pc:sldChg>
      <pc:sldChg chg="modSp mod">
        <pc:chgData name="Sangeeta Sharma" userId="c5df564f9c8c1098" providerId="LiveId" clId="{117C5FE5-84B1-4B35-81D9-1F6361EAD2E1}" dt="2021-05-19T16:27:59.985" v="2028" actId="313"/>
        <pc:sldMkLst>
          <pc:docMk/>
          <pc:sldMk cId="2477749650" sldId="267"/>
        </pc:sldMkLst>
        <pc:spChg chg="mod">
          <ac:chgData name="Sangeeta Sharma" userId="c5df564f9c8c1098" providerId="LiveId" clId="{117C5FE5-84B1-4B35-81D9-1F6361EAD2E1}" dt="2021-05-19T16:27:59.985" v="2028" actId="313"/>
          <ac:spMkLst>
            <pc:docMk/>
            <pc:sldMk cId="2477749650" sldId="267"/>
            <ac:spMk id="2" creationId="{00000000-0000-0000-0000-000000000000}"/>
          </ac:spMkLst>
        </pc:spChg>
      </pc:sldChg>
      <pc:sldChg chg="del">
        <pc:chgData name="Sangeeta Sharma" userId="c5df564f9c8c1098" providerId="LiveId" clId="{117C5FE5-84B1-4B35-81D9-1F6361EAD2E1}" dt="2021-05-19T16:26:04.983" v="1927" actId="47"/>
        <pc:sldMkLst>
          <pc:docMk/>
          <pc:sldMk cId="3554088236" sldId="298"/>
        </pc:sldMkLst>
      </pc:sldChg>
      <pc:sldChg chg="modSp add mod">
        <pc:chgData name="Sangeeta Sharma" userId="c5df564f9c8c1098" providerId="LiveId" clId="{117C5FE5-84B1-4B35-81D9-1F6361EAD2E1}" dt="2021-05-19T16:17:09.412" v="1579" actId="27636"/>
        <pc:sldMkLst>
          <pc:docMk/>
          <pc:sldMk cId="2266753391" sldId="299"/>
        </pc:sldMkLst>
        <pc:spChg chg="mod">
          <ac:chgData name="Sangeeta Sharma" userId="c5df564f9c8c1098" providerId="LiveId" clId="{117C5FE5-84B1-4B35-81D9-1F6361EAD2E1}" dt="2021-05-19T16:17:09.412" v="1579" actId="27636"/>
          <ac:spMkLst>
            <pc:docMk/>
            <pc:sldMk cId="2266753391" sldId="299"/>
            <ac:spMk id="2" creationId="{00000000-0000-0000-0000-000000000000}"/>
          </ac:spMkLst>
        </pc:spChg>
        <pc:spChg chg="mod">
          <ac:chgData name="Sangeeta Sharma" userId="c5df564f9c8c1098" providerId="LiveId" clId="{117C5FE5-84B1-4B35-81D9-1F6361EAD2E1}" dt="2021-05-19T15:58:42.675" v="753" actId="20577"/>
          <ac:spMkLst>
            <pc:docMk/>
            <pc:sldMk cId="2266753391" sldId="299"/>
            <ac:spMk id="3" creationId="{00000000-0000-0000-0000-000000000000}"/>
          </ac:spMkLst>
        </pc:spChg>
      </pc:sldChg>
      <pc:sldChg chg="modSp add mod">
        <pc:chgData name="Sangeeta Sharma" userId="c5df564f9c8c1098" providerId="LiveId" clId="{117C5FE5-84B1-4B35-81D9-1F6361EAD2E1}" dt="2021-05-19T16:25:54.611" v="1924" actId="20577"/>
        <pc:sldMkLst>
          <pc:docMk/>
          <pc:sldMk cId="2474301546" sldId="300"/>
        </pc:sldMkLst>
        <pc:spChg chg="mod">
          <ac:chgData name="Sangeeta Sharma" userId="c5df564f9c8c1098" providerId="LiveId" clId="{117C5FE5-84B1-4B35-81D9-1F6361EAD2E1}" dt="2021-05-19T16:25:54.611" v="1924" actId="20577"/>
          <ac:spMkLst>
            <pc:docMk/>
            <pc:sldMk cId="2474301546" sldId="300"/>
            <ac:spMk id="2" creationId="{00000000-0000-0000-0000-000000000000}"/>
          </ac:spMkLst>
        </pc:spChg>
        <pc:spChg chg="mod">
          <ac:chgData name="Sangeeta Sharma" userId="c5df564f9c8c1098" providerId="LiveId" clId="{117C5FE5-84B1-4B35-81D9-1F6361EAD2E1}" dt="2021-05-19T15:58:56.960" v="779" actId="20577"/>
          <ac:spMkLst>
            <pc:docMk/>
            <pc:sldMk cId="2474301546" sldId="300"/>
            <ac:spMk id="3" creationId="{00000000-0000-0000-0000-000000000000}"/>
          </ac:spMkLst>
        </pc:spChg>
      </pc:sldChg>
    </pc:docChg>
  </pc:docChgLst>
  <pc:docChgLst>
    <pc:chgData name="Sangeeta Sharma" userId="c5df564f9c8c1098" providerId="LiveId" clId="{75CD0816-EB17-40C1-927B-8FAB256FA881}"/>
    <pc:docChg chg="undo custSel modSld sldOrd">
      <pc:chgData name="Sangeeta Sharma" userId="c5df564f9c8c1098" providerId="LiveId" clId="{75CD0816-EB17-40C1-927B-8FAB256FA881}" dt="2021-04-21T16:40:11.635" v="65"/>
      <pc:docMkLst>
        <pc:docMk/>
      </pc:docMkLst>
      <pc:sldChg chg="modSp mod">
        <pc:chgData name="Sangeeta Sharma" userId="c5df564f9c8c1098" providerId="LiveId" clId="{75CD0816-EB17-40C1-927B-8FAB256FA881}" dt="2021-04-21T16:31:40.712" v="60" actId="6549"/>
        <pc:sldMkLst>
          <pc:docMk/>
          <pc:sldMk cId="1083002083" sldId="262"/>
        </pc:sldMkLst>
        <pc:spChg chg="mod">
          <ac:chgData name="Sangeeta Sharma" userId="c5df564f9c8c1098" providerId="LiveId" clId="{75CD0816-EB17-40C1-927B-8FAB256FA881}" dt="2021-04-21T16:31:40.712" v="60" actId="6549"/>
          <ac:spMkLst>
            <pc:docMk/>
            <pc:sldMk cId="1083002083" sldId="262"/>
            <ac:spMk id="2" creationId="{00000000-0000-0000-0000-000000000000}"/>
          </ac:spMkLst>
        </pc:spChg>
      </pc:sldChg>
      <pc:sldChg chg="addSp delSp modSp">
        <pc:chgData name="Sangeeta Sharma" userId="c5df564f9c8c1098" providerId="LiveId" clId="{75CD0816-EB17-40C1-927B-8FAB256FA881}" dt="2021-04-21T16:34:01.770" v="61" actId="1076"/>
        <pc:sldMkLst>
          <pc:docMk/>
          <pc:sldMk cId="2281015466" sldId="263"/>
        </pc:sldMkLst>
        <pc:picChg chg="add mod">
          <ac:chgData name="Sangeeta Sharma" userId="c5df564f9c8c1098" providerId="LiveId" clId="{75CD0816-EB17-40C1-927B-8FAB256FA881}" dt="2021-04-21T16:34:01.770" v="61" actId="1076"/>
          <ac:picMkLst>
            <pc:docMk/>
            <pc:sldMk cId="2281015466" sldId="263"/>
            <ac:picMk id="2" creationId="{B14406BA-A5EA-4626-8B22-7D359F68820F}"/>
          </ac:picMkLst>
        </pc:picChg>
        <pc:picChg chg="del mod">
          <ac:chgData name="Sangeeta Sharma" userId="c5df564f9c8c1098" providerId="LiveId" clId="{75CD0816-EB17-40C1-927B-8FAB256FA881}" dt="2021-04-21T14:51:17.281" v="56" actId="478"/>
          <ac:picMkLst>
            <pc:docMk/>
            <pc:sldMk cId="2281015466" sldId="263"/>
            <ac:picMk id="1026" creationId="{255B7B59-623E-432D-A862-58F9848E7CAD}"/>
          </ac:picMkLst>
        </pc:picChg>
      </pc:sldChg>
      <pc:sldChg chg="ord">
        <pc:chgData name="Sangeeta Sharma" userId="c5df564f9c8c1098" providerId="LiveId" clId="{75CD0816-EB17-40C1-927B-8FAB256FA881}" dt="2021-04-21T16:39:45.321" v="63"/>
        <pc:sldMkLst>
          <pc:docMk/>
          <pc:sldMk cId="3677781833" sldId="264"/>
        </pc:sldMkLst>
      </pc:sldChg>
      <pc:sldChg chg="ord">
        <pc:chgData name="Sangeeta Sharma" userId="c5df564f9c8c1098" providerId="LiveId" clId="{75CD0816-EB17-40C1-927B-8FAB256FA881}" dt="2021-04-21T16:40:11.635" v="65"/>
        <pc:sldMkLst>
          <pc:docMk/>
          <pc:sldMk cId="2477749650" sldId="267"/>
        </pc:sldMkLst>
      </pc:sldChg>
      <pc:sldChg chg="modSp mod">
        <pc:chgData name="Sangeeta Sharma" userId="c5df564f9c8c1098" providerId="LiveId" clId="{75CD0816-EB17-40C1-927B-8FAB256FA881}" dt="2021-04-21T02:51:50.346" v="40" actId="20577"/>
        <pc:sldMkLst>
          <pc:docMk/>
          <pc:sldMk cId="3554088236" sldId="298"/>
        </pc:sldMkLst>
        <pc:spChg chg="mod">
          <ac:chgData name="Sangeeta Sharma" userId="c5df564f9c8c1098" providerId="LiveId" clId="{75CD0816-EB17-40C1-927B-8FAB256FA881}" dt="2021-04-21T02:51:50.346" v="40" actId="20577"/>
          <ac:spMkLst>
            <pc:docMk/>
            <pc:sldMk cId="3554088236" sldId="298"/>
            <ac:spMk id="11" creationId="{492F7915-B81D-4679-AAAF-972A185E9F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D5B0B6B-7496-4F6A-9F1A-4202330DBD1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6201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5B0B6B-7496-4F6A-9F1A-4202330DBD1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160694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5B0B6B-7496-4F6A-9F1A-4202330DBD1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215921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1"/>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5362575"/>
            <a:ext cx="8075084"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27534" y="5618164"/>
            <a:ext cx="2770717"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Placeholder 21"/>
          <p:cNvSpPr>
            <a:spLocks noGrp="1"/>
          </p:cNvSpPr>
          <p:nvPr>
            <p:ph type="body" sz="quarter" idx="10"/>
          </p:nvPr>
        </p:nvSpPr>
        <p:spPr>
          <a:xfrm>
            <a:off x="969434" y="1214584"/>
            <a:ext cx="9948333" cy="1883902"/>
          </a:xfrm>
          <a:prstGeom prst="rect">
            <a:avLst/>
          </a:prstGeom>
        </p:spPr>
        <p:txBody>
          <a:bodyPr vert="horz"/>
          <a:lstStyle>
            <a:lvl1pPr marL="0" indent="0">
              <a:lnSpc>
                <a:spcPts val="6000"/>
              </a:lnSpc>
              <a:spcBef>
                <a:spcPts val="0"/>
              </a:spcBef>
              <a:defRPr sz="4600" b="0" baseline="0">
                <a:solidFill>
                  <a:srgbClr val="000000"/>
                </a:solidFill>
                <a:latin typeface="Arial"/>
                <a:cs typeface="Arial"/>
              </a:defRPr>
            </a:lvl1pPr>
            <a:lvl2pPr>
              <a:lnSpc>
                <a:spcPts val="6400"/>
              </a:lnSpc>
              <a:spcBef>
                <a:spcPts val="0"/>
              </a:spcBef>
              <a:defRPr sz="5800">
                <a:latin typeface="Arial"/>
                <a:cs typeface="Arial"/>
              </a:defRPr>
            </a:lvl2pPr>
            <a:lvl3pPr>
              <a:lnSpc>
                <a:spcPts val="6400"/>
              </a:lnSpc>
              <a:spcBef>
                <a:spcPts val="0"/>
              </a:spcBef>
              <a:defRPr sz="5800">
                <a:latin typeface="NewsGoth Cn BT"/>
                <a:cs typeface="NewsGoth Cn BT"/>
              </a:defRPr>
            </a:lvl3pPr>
            <a:lvl4pPr>
              <a:lnSpc>
                <a:spcPts val="6400"/>
              </a:lnSpc>
              <a:spcBef>
                <a:spcPts val="0"/>
              </a:spcBef>
              <a:defRPr sz="5800">
                <a:latin typeface="NewsGoth Cn BT"/>
                <a:cs typeface="NewsGoth Cn BT"/>
              </a:defRPr>
            </a:lvl4pPr>
            <a:lvl5pPr>
              <a:lnSpc>
                <a:spcPts val="6400"/>
              </a:lnSpc>
              <a:spcBef>
                <a:spcPts val="0"/>
              </a:spcBef>
              <a:defRPr sz="5800">
                <a:latin typeface="NewsGoth Cn BT"/>
                <a:cs typeface="NewsGoth Cn BT"/>
              </a:defRPr>
            </a:lvl5pPr>
          </a:lstStyle>
          <a:p>
            <a:pPr lvl="0"/>
            <a:r>
              <a:rPr lang="en-CA"/>
              <a:t>Click to edit Master text styles</a:t>
            </a:r>
          </a:p>
        </p:txBody>
      </p:sp>
      <p:sp>
        <p:nvSpPr>
          <p:cNvPr id="3" name="Text Placeholder 2"/>
          <p:cNvSpPr>
            <a:spLocks noGrp="1"/>
          </p:cNvSpPr>
          <p:nvPr>
            <p:ph type="body" sz="quarter" idx="11"/>
          </p:nvPr>
        </p:nvSpPr>
        <p:spPr>
          <a:xfrm>
            <a:off x="969434" y="3262524"/>
            <a:ext cx="9948333" cy="1390650"/>
          </a:xfrm>
          <a:prstGeom prst="rect">
            <a:avLst/>
          </a:prstGeom>
        </p:spPr>
        <p:txBody>
          <a:bodyPr vert="horz"/>
          <a:lstStyle>
            <a:lvl1pPr>
              <a:lnSpc>
                <a:spcPts val="3400"/>
              </a:lnSpc>
              <a:spcBef>
                <a:spcPts val="0"/>
              </a:spcBef>
              <a:defRPr sz="2400" spc="0" baseline="0">
                <a:latin typeface="Arial"/>
                <a:cs typeface="Arial"/>
              </a:defRPr>
            </a:lvl1pPr>
            <a:lvl2pPr>
              <a:lnSpc>
                <a:spcPts val="3400"/>
              </a:lnSpc>
              <a:spcBef>
                <a:spcPts val="0"/>
              </a:spcBef>
              <a:defRPr sz="2400" spc="0">
                <a:latin typeface="Arial"/>
                <a:cs typeface="Arial"/>
              </a:defRPr>
            </a:lvl2pPr>
            <a:lvl3pPr>
              <a:lnSpc>
                <a:spcPts val="3200"/>
              </a:lnSpc>
              <a:spcBef>
                <a:spcPts val="0"/>
              </a:spcBef>
              <a:defRPr sz="2400">
                <a:latin typeface="News Gothic MT"/>
                <a:cs typeface="News Gothic MT"/>
              </a:defRPr>
            </a:lvl3pPr>
            <a:lvl4pPr>
              <a:lnSpc>
                <a:spcPts val="3200"/>
              </a:lnSpc>
              <a:spcBef>
                <a:spcPts val="0"/>
              </a:spcBef>
              <a:defRPr sz="2400">
                <a:latin typeface="News Gothic MT"/>
                <a:cs typeface="News Gothic MT"/>
              </a:defRPr>
            </a:lvl4pPr>
            <a:lvl5pPr>
              <a:lnSpc>
                <a:spcPts val="3200"/>
              </a:lnSpc>
              <a:spcBef>
                <a:spcPts val="0"/>
              </a:spcBef>
              <a:defRPr sz="2400">
                <a:latin typeface="News Gothic MT"/>
                <a:cs typeface="News Gothic MT"/>
              </a:defRPr>
            </a:lvl5pPr>
          </a:lstStyle>
          <a:p>
            <a:pPr lvl="0"/>
            <a:r>
              <a:rPr lang="en-CA" dirty="0"/>
              <a:t>Click to edit Master text styles</a:t>
            </a:r>
          </a:p>
          <a:p>
            <a:pPr lvl="1"/>
            <a:r>
              <a:rPr lang="en-CA" dirty="0"/>
              <a:t>Second level</a:t>
            </a:r>
          </a:p>
        </p:txBody>
      </p:sp>
      <p:sp>
        <p:nvSpPr>
          <p:cNvPr id="9" name="Text Placeholder 8"/>
          <p:cNvSpPr>
            <a:spLocks noGrp="1"/>
          </p:cNvSpPr>
          <p:nvPr>
            <p:ph type="body" sz="quarter" idx="12"/>
          </p:nvPr>
        </p:nvSpPr>
        <p:spPr>
          <a:xfrm>
            <a:off x="969433" y="5780230"/>
            <a:ext cx="6854467" cy="669925"/>
          </a:xfrm>
          <a:prstGeom prst="rect">
            <a:avLst/>
          </a:prstGeom>
        </p:spPr>
        <p:txBody>
          <a:bodyPr vert="horz"/>
          <a:lstStyle>
            <a:lvl1pPr>
              <a:lnSpc>
                <a:spcPts val="2100"/>
              </a:lnSpc>
              <a:spcBef>
                <a:spcPts val="0"/>
              </a:spcBef>
              <a:defRPr sz="2000" b="1" baseline="0">
                <a:latin typeface="Arial"/>
                <a:cs typeface="Arial"/>
              </a:defRPr>
            </a:lvl1pPr>
            <a:lvl2pPr>
              <a:lnSpc>
                <a:spcPts val="2100"/>
              </a:lnSpc>
              <a:spcBef>
                <a:spcPts val="0"/>
              </a:spcBef>
              <a:defRPr sz="1700" b="1">
                <a:latin typeface="News Gothic MT"/>
                <a:cs typeface="News Gothic MT"/>
              </a:defRPr>
            </a:lvl2pPr>
            <a:lvl3pPr>
              <a:lnSpc>
                <a:spcPts val="2100"/>
              </a:lnSpc>
              <a:spcBef>
                <a:spcPts val="0"/>
              </a:spcBef>
              <a:defRPr sz="1700" b="1">
                <a:latin typeface="News Gothic MT"/>
                <a:cs typeface="News Gothic MT"/>
              </a:defRPr>
            </a:lvl3pPr>
            <a:lvl4pPr>
              <a:lnSpc>
                <a:spcPts val="2100"/>
              </a:lnSpc>
              <a:spcBef>
                <a:spcPts val="0"/>
              </a:spcBef>
              <a:defRPr sz="1700" b="1">
                <a:latin typeface="News Gothic MT"/>
                <a:cs typeface="News Gothic MT"/>
              </a:defRPr>
            </a:lvl4pPr>
            <a:lvl5pPr>
              <a:lnSpc>
                <a:spcPts val="2100"/>
              </a:lnSpc>
              <a:spcBef>
                <a:spcPts val="0"/>
              </a:spcBef>
              <a:defRPr sz="1700" b="1">
                <a:latin typeface="News Gothic MT"/>
                <a:cs typeface="News Gothic MT"/>
              </a:defRPr>
            </a:lvl5pPr>
          </a:lstStyle>
          <a:p>
            <a:pPr lvl="0"/>
            <a:r>
              <a:rPr lang="en-CA" dirty="0"/>
              <a:t>Click to edit Master text styles</a:t>
            </a:r>
          </a:p>
        </p:txBody>
      </p:sp>
    </p:spTree>
    <p:extLst>
      <p:ext uri="{BB962C8B-B14F-4D97-AF65-F5344CB8AC3E}">
        <p14:creationId xmlns:p14="http://schemas.microsoft.com/office/powerpoint/2010/main" val="117983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4" name="Picture 4"/>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30963"/>
            <a:ext cx="9273117"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6451" y="6199189"/>
            <a:ext cx="2055283"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p:nvPr>
        </p:nvSpPr>
        <p:spPr>
          <a:xfrm>
            <a:off x="900313" y="1800164"/>
            <a:ext cx="10365803" cy="3917316"/>
          </a:xfrm>
          <a:prstGeom prst="rect">
            <a:avLst/>
          </a:prstGeom>
        </p:spPr>
        <p:txBody>
          <a:bodyPr vert="horz"/>
          <a:lstStyle>
            <a:lvl1pPr marL="342900" indent="-342900">
              <a:lnSpc>
                <a:spcPts val="3200"/>
              </a:lnSpc>
              <a:spcBef>
                <a:spcPts val="0"/>
              </a:spcBef>
              <a:buFont typeface="Arial"/>
              <a:buChar char="•"/>
              <a:defRPr sz="2200" baseline="0">
                <a:latin typeface="Arial"/>
                <a:cs typeface="Arial"/>
              </a:defRPr>
            </a:lvl1pPr>
            <a:lvl2pPr>
              <a:lnSpc>
                <a:spcPts val="3200"/>
              </a:lnSpc>
              <a:spcBef>
                <a:spcPts val="0"/>
              </a:spcBef>
              <a:defRPr sz="2200">
                <a:latin typeface="Arial"/>
                <a:cs typeface="Arial"/>
              </a:defRPr>
            </a:lvl2pPr>
            <a:lvl3pPr>
              <a:lnSpc>
                <a:spcPts val="3200"/>
              </a:lnSpc>
              <a:spcBef>
                <a:spcPts val="0"/>
              </a:spcBef>
              <a:defRPr sz="2400">
                <a:latin typeface="News Gothic MT"/>
                <a:cs typeface="News Gothic MT"/>
              </a:defRPr>
            </a:lvl3pPr>
            <a:lvl4pPr>
              <a:lnSpc>
                <a:spcPts val="3200"/>
              </a:lnSpc>
              <a:spcBef>
                <a:spcPts val="0"/>
              </a:spcBef>
              <a:defRPr sz="2400">
                <a:latin typeface="News Gothic MT"/>
                <a:cs typeface="News Gothic MT"/>
              </a:defRPr>
            </a:lvl4pPr>
            <a:lvl5pPr>
              <a:lnSpc>
                <a:spcPts val="3200"/>
              </a:lnSpc>
              <a:spcBef>
                <a:spcPts val="0"/>
              </a:spcBef>
              <a:defRPr sz="2400">
                <a:latin typeface="News Gothic MT"/>
                <a:cs typeface="News Gothic MT"/>
              </a:defRPr>
            </a:lvl5pPr>
          </a:lstStyle>
          <a:p>
            <a:pPr lvl="0"/>
            <a:r>
              <a:rPr lang="en-CA" dirty="0"/>
              <a:t>Click to edit Master text styles</a:t>
            </a:r>
          </a:p>
          <a:p>
            <a:pPr lvl="1"/>
            <a:r>
              <a:rPr lang="en-CA" dirty="0"/>
              <a:t>Second level</a:t>
            </a:r>
          </a:p>
        </p:txBody>
      </p:sp>
      <p:sp>
        <p:nvSpPr>
          <p:cNvPr id="10" name="Text Placeholder 9"/>
          <p:cNvSpPr>
            <a:spLocks noGrp="1"/>
          </p:cNvSpPr>
          <p:nvPr>
            <p:ph type="body" sz="quarter" idx="12"/>
          </p:nvPr>
        </p:nvSpPr>
        <p:spPr>
          <a:xfrm>
            <a:off x="900313" y="734000"/>
            <a:ext cx="10365803" cy="820738"/>
          </a:xfrm>
          <a:prstGeom prst="rect">
            <a:avLst/>
          </a:prstGeom>
        </p:spPr>
        <p:txBody>
          <a:bodyPr vert="horz"/>
          <a:lstStyle>
            <a:lvl1pPr>
              <a:defRPr sz="4000" baseline="0">
                <a:latin typeface="Arial"/>
                <a:cs typeface="Arial"/>
              </a:defRPr>
            </a:lvl1pPr>
            <a:lvl2pPr>
              <a:defRPr sz="4600">
                <a:latin typeface="NewsGoth Cn BT"/>
                <a:cs typeface="NewsGoth Cn BT"/>
              </a:defRPr>
            </a:lvl2pPr>
            <a:lvl3pPr>
              <a:defRPr sz="4600">
                <a:latin typeface="NewsGoth Cn BT"/>
                <a:cs typeface="NewsGoth Cn BT"/>
              </a:defRPr>
            </a:lvl3pPr>
            <a:lvl4pPr>
              <a:defRPr sz="4600">
                <a:latin typeface="NewsGoth Cn BT"/>
                <a:cs typeface="NewsGoth Cn BT"/>
              </a:defRPr>
            </a:lvl4pPr>
            <a:lvl5pPr>
              <a:defRPr sz="4600">
                <a:latin typeface="NewsGoth Cn BT"/>
                <a:cs typeface="NewsGoth Cn BT"/>
              </a:defRPr>
            </a:lvl5pPr>
          </a:lstStyle>
          <a:p>
            <a:pPr lvl="0"/>
            <a:r>
              <a:rPr lang="en-CA" dirty="0"/>
              <a:t>Click to edit</a:t>
            </a:r>
          </a:p>
        </p:txBody>
      </p:sp>
      <p:sp>
        <p:nvSpPr>
          <p:cNvPr id="6" name="Slide Number Placeholder 12"/>
          <p:cNvSpPr>
            <a:spLocks noGrp="1"/>
          </p:cNvSpPr>
          <p:nvPr>
            <p:ph type="sldNum" sz="quarter" idx="13"/>
          </p:nvPr>
        </p:nvSpPr>
        <p:spPr>
          <a:xfrm>
            <a:off x="6428317" y="6081714"/>
            <a:ext cx="2844800" cy="365125"/>
          </a:xfrm>
        </p:spPr>
        <p:txBody>
          <a:bodyPr/>
          <a:lstStyle>
            <a:lvl1pPr>
              <a:defRPr>
                <a:latin typeface="Arial" panose="020B0604020202020204" pitchFamily="34" charset="0"/>
                <a:cs typeface="Arial" panose="020B0604020202020204" pitchFamily="34" charset="0"/>
              </a:defRPr>
            </a:lvl1pPr>
          </a:lstStyle>
          <a:p>
            <a:pPr>
              <a:defRPr/>
            </a:pPr>
            <a:fld id="{D533992B-C907-40F7-B1A1-34DE6CE7E6FC}" type="slidenum">
              <a:rPr lang="en-CA"/>
              <a:pPr>
                <a:defRPr/>
              </a:pPr>
              <a:t>‹#›</a:t>
            </a:fld>
            <a:endParaRPr lang="en-CA"/>
          </a:p>
        </p:txBody>
      </p:sp>
    </p:spTree>
    <p:extLst>
      <p:ext uri="{BB962C8B-B14F-4D97-AF65-F5344CB8AC3E}">
        <p14:creationId xmlns:p14="http://schemas.microsoft.com/office/powerpoint/2010/main" val="265726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5B0B6B-7496-4F6A-9F1A-4202330DBD1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243701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B0B6B-7496-4F6A-9F1A-4202330DBD1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81788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5B0B6B-7496-4F6A-9F1A-4202330DBD1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192733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D5B0B6B-7496-4F6A-9F1A-4202330DBD10}"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47349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D5B0B6B-7496-4F6A-9F1A-4202330DBD10}"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260117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B0B6B-7496-4F6A-9F1A-4202330DBD10}"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379927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B0B6B-7496-4F6A-9F1A-4202330DBD1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242345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B0B6B-7496-4F6A-9F1A-4202330DBD1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BFABA-E58C-4DC2-B079-AB7EB45A416C}" type="slidenum">
              <a:rPr lang="en-IN" smtClean="0"/>
              <a:t>‹#›</a:t>
            </a:fld>
            <a:endParaRPr lang="en-IN"/>
          </a:p>
        </p:txBody>
      </p:sp>
    </p:spTree>
    <p:extLst>
      <p:ext uri="{BB962C8B-B14F-4D97-AF65-F5344CB8AC3E}">
        <p14:creationId xmlns:p14="http://schemas.microsoft.com/office/powerpoint/2010/main" val="126696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B0B6B-7496-4F6A-9F1A-4202330DBD10}" type="datetimeFigureOut">
              <a:rPr lang="en-IN" smtClean="0"/>
              <a:t>19-05-2021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BFABA-E58C-4DC2-B079-AB7EB45A416C}" type="slidenum">
              <a:rPr lang="en-IN" smtClean="0"/>
              <a:t>‹#›</a:t>
            </a:fld>
            <a:endParaRPr lang="en-IN"/>
          </a:p>
        </p:txBody>
      </p:sp>
    </p:spTree>
    <p:extLst>
      <p:ext uri="{BB962C8B-B14F-4D97-AF65-F5344CB8AC3E}">
        <p14:creationId xmlns:p14="http://schemas.microsoft.com/office/powerpoint/2010/main" val="1095197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gvicanada.ca/goal-4-quality-education/#:~:text=Ensure%20inclusive%20and%20quality%20education%20for%20all%20and%20promote%20lifelong%20learning&amp;text=To%20reduce%20these%20figures%2C%20SDG,programs%20and%20affordable%20tertiary%20education." TargetMode="External"/><Relationship Id="rId2" Type="http://schemas.openxmlformats.org/officeDocument/2006/relationships/hyperlink" Target="https://sdgs.un.org/goals/goal1#:~:text=Goal%201%20calls%20for%20an,and%20environmental%20shocks%20and%20disasters." TargetMode="External"/><Relationship Id="rId1" Type="http://schemas.openxmlformats.org/officeDocument/2006/relationships/slideLayout" Target="../slideLayouts/slideLayout13.xml"/><Relationship Id="rId4" Type="http://schemas.openxmlformats.org/officeDocument/2006/relationships/hyperlink" Target="https://www.un.org/sustainabledevelopment/climate-change/#:~:text=It%20will%20serve%20as%20an,and%20damage%20from%20climate%20chan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
          <p:cNvSpPr>
            <a:spLocks noGrp="1"/>
          </p:cNvSpPr>
          <p:nvPr>
            <p:ph type="body" sz="quarter" idx="10"/>
          </p:nvPr>
        </p:nvSpPr>
        <p:spPr bwMode="auto">
          <a:xfrm>
            <a:off x="528430" y="1219705"/>
            <a:ext cx="10933044" cy="188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516255" marR="510540" algn="ctr">
              <a:lnSpc>
                <a:spcPct val="101000"/>
              </a:lnSpc>
              <a:spcBef>
                <a:spcPts val="570"/>
              </a:spcBef>
              <a:buNone/>
            </a:pPr>
            <a:r>
              <a:rPr lang="en-US" sz="3600" b="1" dirty="0">
                <a:effectLst/>
                <a:latin typeface="Times New Roman" panose="02020603050405020304" pitchFamily="18" charset="0"/>
                <a:ea typeface="Times New Roman" panose="02020603050405020304" pitchFamily="18" charset="0"/>
              </a:rPr>
              <a:t>Yield Prediction Application</a:t>
            </a:r>
            <a:endParaRPr lang="en-CA" sz="3600" b="1" dirty="0">
              <a:effectLst/>
              <a:latin typeface="Times New Roman" panose="02020603050405020304" pitchFamily="18" charset="0"/>
              <a:ea typeface="Times New Roman" panose="02020603050405020304" pitchFamily="18" charset="0"/>
            </a:endParaRPr>
          </a:p>
          <a:p>
            <a:pPr algn="ctr">
              <a:spcBef>
                <a:spcPct val="0"/>
              </a:spcBef>
              <a:buNone/>
            </a:pPr>
            <a:endParaRPr lang="en-US" altLang="en-US" dirty="0">
              <a:latin typeface="Arial" panose="020B0604020202020204" pitchFamily="34" charset="0"/>
              <a:cs typeface="Arial" panose="020B0604020202020204" pitchFamily="34" charset="0"/>
            </a:endParaRPr>
          </a:p>
        </p:txBody>
      </p:sp>
      <p:sp>
        <p:nvSpPr>
          <p:cNvPr id="7171" name="Text Placeholder 2"/>
          <p:cNvSpPr>
            <a:spLocks noGrp="1"/>
          </p:cNvSpPr>
          <p:nvPr>
            <p:ph type="body" sz="quarter" idx="11"/>
          </p:nvPr>
        </p:nvSpPr>
        <p:spPr bwMode="auto">
          <a:xfrm>
            <a:off x="660814" y="3767186"/>
            <a:ext cx="7461250" cy="1390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spcBef>
                <a:spcPct val="0"/>
              </a:spcBef>
              <a:buNone/>
            </a:pPr>
            <a:r>
              <a:rPr lang="en-US" altLang="en-US" dirty="0">
                <a:latin typeface="Arial" panose="020B0604020202020204" pitchFamily="34" charset="0"/>
                <a:cs typeface="Arial" panose="020B0604020202020204" pitchFamily="34" charset="0"/>
              </a:rPr>
              <a:t>ENSE 885AS</a:t>
            </a:r>
          </a:p>
          <a:p>
            <a:pPr marL="0" indent="0">
              <a:spcBef>
                <a:spcPct val="0"/>
              </a:spcBef>
              <a:buNone/>
            </a:pPr>
            <a:r>
              <a:rPr lang="en-US" altLang="en-US" dirty="0">
                <a:latin typeface="Arial" panose="020B0604020202020204" pitchFamily="34" charset="0"/>
                <a:cs typeface="Arial" panose="020B0604020202020204" pitchFamily="34" charset="0"/>
              </a:rPr>
              <a:t>Sangeeta Sharma(200412260) </a:t>
            </a:r>
          </a:p>
          <a:p>
            <a:pPr marL="0" indent="0">
              <a:spcBef>
                <a:spcPct val="0"/>
              </a:spcBef>
              <a:buNone/>
            </a:pPr>
            <a:endParaRPr lang="en-US" altLang="en-US" dirty="0">
              <a:latin typeface="Arial" panose="020B0604020202020204" pitchFamily="34" charset="0"/>
              <a:cs typeface="Arial" panose="020B0604020202020204" pitchFamily="34" charset="0"/>
            </a:endParaRPr>
          </a:p>
          <a:p>
            <a:pPr marL="0" indent="0">
              <a:spcBef>
                <a:spcPct val="0"/>
              </a:spcBef>
            </a:pPr>
            <a:endParaRPr lang="en-US" altLang="en-US" dirty="0">
              <a:latin typeface="Arial" panose="020B0604020202020204" pitchFamily="34" charset="0"/>
              <a:cs typeface="Arial" panose="020B0604020202020204" pitchFamily="34" charset="0"/>
            </a:endParaRPr>
          </a:p>
        </p:txBody>
      </p:sp>
      <p:sp>
        <p:nvSpPr>
          <p:cNvPr id="7172" name="Text Placeholder 3"/>
          <p:cNvSpPr>
            <a:spLocks noGrp="1"/>
          </p:cNvSpPr>
          <p:nvPr>
            <p:ph type="body" sz="quarter" idx="12"/>
          </p:nvPr>
        </p:nvSpPr>
        <p:spPr bwMode="auto">
          <a:xfrm>
            <a:off x="0" y="5766642"/>
            <a:ext cx="5140325" cy="669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spcBef>
                <a:spcPct val="0"/>
              </a:spcBef>
              <a:buNone/>
            </a:pPr>
            <a:r>
              <a:rPr lang="en-US" altLang="en-US" dirty="0">
                <a:latin typeface="Arial" panose="020B0604020202020204" pitchFamily="34" charset="0"/>
                <a:cs typeface="Arial" panose="020B0604020202020204" pitchFamily="34" charset="0"/>
              </a:rPr>
              <a:t>DATE : May-19-2021</a:t>
            </a:r>
          </a:p>
          <a:p>
            <a:pPr marL="0" indent="0">
              <a:spcBef>
                <a:spcPct val="0"/>
              </a:spcBef>
              <a:buNone/>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67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00313" y="1800163"/>
            <a:ext cx="10562817" cy="4083801"/>
          </a:xfrm>
        </p:spPr>
        <p:txBody>
          <a:bodyPr>
            <a:normAutofit/>
          </a:bodyPr>
          <a:lstStyle/>
          <a:p>
            <a:pPr>
              <a:spcBef>
                <a:spcPct val="0"/>
              </a:spcBef>
            </a:pPr>
            <a:r>
              <a:rPr lang="en-US" altLang="en-US" dirty="0">
                <a:latin typeface="Arial" panose="020B0604020202020204" pitchFamily="34" charset="0"/>
                <a:cs typeface="Arial" panose="020B0604020202020204" pitchFamily="34" charset="0"/>
              </a:rPr>
              <a:t>Introduction to UN Goals</a:t>
            </a:r>
          </a:p>
          <a:p>
            <a:pPr>
              <a:spcBef>
                <a:spcPct val="0"/>
              </a:spcBef>
            </a:pPr>
            <a:r>
              <a:rPr lang="en-US" altLang="en-US" dirty="0">
                <a:latin typeface="Arial" panose="020B0604020202020204" pitchFamily="34" charset="0"/>
                <a:cs typeface="Arial" panose="020B0604020202020204" pitchFamily="34" charset="0"/>
              </a:rPr>
              <a:t>Why Goal #1 : No poverty</a:t>
            </a:r>
          </a:p>
          <a:p>
            <a:pPr>
              <a:spcBef>
                <a:spcPct val="0"/>
              </a:spcBef>
            </a:pPr>
            <a:r>
              <a:rPr lang="en-US" altLang="en-US" dirty="0">
                <a:latin typeface="Arial" panose="020B0604020202020204" pitchFamily="34" charset="0"/>
                <a:cs typeface="Arial" panose="020B0604020202020204" pitchFamily="34" charset="0"/>
              </a:rPr>
              <a:t>Why Goal #4 : Quality Education</a:t>
            </a:r>
          </a:p>
          <a:p>
            <a:pPr>
              <a:spcBef>
                <a:spcPct val="0"/>
              </a:spcBef>
            </a:pPr>
            <a:r>
              <a:rPr lang="en-US" altLang="en-US" dirty="0">
                <a:latin typeface="Arial" panose="020B0604020202020204" pitchFamily="34" charset="0"/>
                <a:cs typeface="Arial" panose="020B0604020202020204" pitchFamily="34" charset="0"/>
              </a:rPr>
              <a:t>Why Goal #13 : Climate Action</a:t>
            </a:r>
          </a:p>
          <a:p>
            <a:pPr>
              <a:spcBef>
                <a:spcPct val="0"/>
              </a:spcBef>
            </a:pPr>
            <a:r>
              <a:rPr lang="en-US" altLang="en-US" dirty="0">
                <a:latin typeface="Arial" panose="020B0604020202020204" pitchFamily="34" charset="0"/>
                <a:cs typeface="Arial" panose="020B0604020202020204" pitchFamily="34" charset="0"/>
              </a:rPr>
              <a:t>Conclusion</a:t>
            </a:r>
          </a:p>
          <a:p>
            <a:pPr>
              <a:spcBef>
                <a:spcPct val="0"/>
              </a:spcBef>
            </a:pPr>
            <a:r>
              <a:rPr lang="en-US" altLang="en-US" dirty="0">
                <a:latin typeface="Arial" panose="020B0604020202020204" pitchFamily="34" charset="0"/>
                <a:cs typeface="Arial" panose="020B0604020202020204" pitchFamily="34" charset="0"/>
              </a:rPr>
              <a:t>Reference links</a:t>
            </a:r>
          </a:p>
          <a:p>
            <a:pPr>
              <a:spcBef>
                <a:spcPct val="0"/>
              </a:spcBef>
            </a:pPr>
            <a:endParaRPr lang="en-US" altLang="en-US" dirty="0">
              <a:latin typeface="Arial" panose="020B0604020202020204" pitchFamily="34" charset="0"/>
              <a:cs typeface="Arial" panose="020B0604020202020204" pitchFamily="34" charset="0"/>
            </a:endParaRPr>
          </a:p>
          <a:p>
            <a:pPr>
              <a:spcBef>
                <a:spcPct val="0"/>
              </a:spcBef>
            </a:pPr>
            <a:endParaRPr lang="en-US" altLang="en-US" dirty="0">
              <a:latin typeface="Arial" panose="020B0604020202020204" pitchFamily="34" charset="0"/>
              <a:cs typeface="Arial" panose="020B0604020202020204" pitchFamily="34" charset="0"/>
            </a:endParaRPr>
          </a:p>
          <a:p>
            <a:pPr>
              <a:spcBef>
                <a:spcPct val="0"/>
              </a:spcBef>
            </a:pPr>
            <a:endParaRPr lang="en-US" altLang="en-US" dirty="0">
              <a:latin typeface="Arial" panose="020B0604020202020204" pitchFamily="34" charset="0"/>
              <a:cs typeface="Arial" panose="020B0604020202020204" pitchFamily="34" charset="0"/>
            </a:endParaRPr>
          </a:p>
          <a:p>
            <a:pPr>
              <a:spcBef>
                <a:spcPct val="0"/>
              </a:spcBef>
            </a:pPr>
            <a:endParaRPr lang="en-US" altLang="en-US" dirty="0">
              <a:latin typeface="Arial" panose="020B0604020202020204" pitchFamily="34" charset="0"/>
              <a:cs typeface="Arial" panose="020B0604020202020204" pitchFamily="34" charset="0"/>
            </a:endParaRPr>
          </a:p>
          <a:p>
            <a:endParaRPr lang="en-IN" dirty="0"/>
          </a:p>
        </p:txBody>
      </p:sp>
      <p:sp>
        <p:nvSpPr>
          <p:cNvPr id="3" name="Text Placeholder 2"/>
          <p:cNvSpPr>
            <a:spLocks noGrp="1"/>
          </p:cNvSpPr>
          <p:nvPr>
            <p:ph type="body" sz="quarter" idx="12"/>
          </p:nvPr>
        </p:nvSpPr>
        <p:spPr/>
        <p:txBody>
          <a:bodyPr/>
          <a:lstStyle/>
          <a:p>
            <a:pPr marL="0" indent="0">
              <a:buNone/>
            </a:pPr>
            <a:r>
              <a:rPr lang="en-US" altLang="en-US" dirty="0">
                <a:latin typeface="Arial" panose="020B0604020202020204" pitchFamily="34" charset="0"/>
                <a:cs typeface="Arial" panose="020B0604020202020204" pitchFamily="34" charset="0"/>
              </a:rPr>
              <a:t>Table of Content</a:t>
            </a:r>
          </a:p>
          <a:p>
            <a:pPr marL="0" indent="0">
              <a:buNone/>
            </a:pPr>
            <a:endParaRPr lang="en-IN" dirty="0"/>
          </a:p>
        </p:txBody>
      </p:sp>
    </p:spTree>
    <p:extLst>
      <p:ext uri="{BB962C8B-B14F-4D97-AF65-F5344CB8AC3E}">
        <p14:creationId xmlns:p14="http://schemas.microsoft.com/office/powerpoint/2010/main" val="211894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00313" y="1800164"/>
            <a:ext cx="10668835" cy="3447698"/>
          </a:xfrm>
        </p:spPr>
        <p:txBody>
          <a:bodyPr>
            <a:normAutofit/>
          </a:bodyPr>
          <a:lstStyle/>
          <a:p>
            <a:pPr marL="114300" marR="255270" indent="0" algn="just">
              <a:lnSpc>
                <a:spcPct val="95000"/>
              </a:lnSpc>
              <a:spcBef>
                <a:spcPts val="1220"/>
              </a:spcBef>
              <a:spcAft>
                <a:spcPts val="0"/>
              </a:spcAft>
              <a:buNone/>
            </a:pPr>
            <a:r>
              <a:rPr lang="en-US" sz="1800" dirty="0">
                <a:latin typeface="Arial" panose="020B0604020202020204" pitchFamily="34" charset="0"/>
                <a:ea typeface="Times New Roman" panose="02020603050405020304" pitchFamily="18" charset="0"/>
                <a:cs typeface="Arial" panose="020B0604020202020204" pitchFamily="34" charset="0"/>
              </a:rPr>
              <a:t>Yield prediction is important agricultural problem. As yield prediction enables farmers/grower to identify their profit according to the weather condition. This project aims to reduce the poverty by increasing the Farmer’s income.</a:t>
            </a:r>
          </a:p>
          <a:p>
            <a:pPr marL="114300" marR="255270" indent="0" algn="just">
              <a:lnSpc>
                <a:spcPct val="95000"/>
              </a:lnSpc>
              <a:spcBef>
                <a:spcPts val="1220"/>
              </a:spcBef>
              <a:spcAft>
                <a:spcPts val="0"/>
              </a:spcAft>
              <a:buNone/>
            </a:pPr>
            <a:r>
              <a:rPr lang="en-US" sz="1800" dirty="0">
                <a:latin typeface="Arial" panose="020B0604020202020204" pitchFamily="34" charset="0"/>
                <a:ea typeface="Times New Roman" panose="02020603050405020304" pitchFamily="18" charset="0"/>
                <a:cs typeface="Arial" panose="020B0604020202020204" pitchFamily="34" charset="0"/>
              </a:rPr>
              <a:t>Following are the UN goals related to this project : </a:t>
            </a:r>
          </a:p>
          <a:p>
            <a:pPr marL="457200" marR="255270" algn="just">
              <a:lnSpc>
                <a:spcPct val="95000"/>
              </a:lnSpc>
              <a:spcBef>
                <a:spcPts val="122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Goal # 1 : No poverty </a:t>
            </a:r>
          </a:p>
          <a:p>
            <a:pPr marL="457200" marR="255270" algn="just">
              <a:lnSpc>
                <a:spcPct val="95000"/>
              </a:lnSpc>
              <a:spcBef>
                <a:spcPts val="1220"/>
              </a:spcBef>
              <a:spcAft>
                <a:spcPts val="0"/>
              </a:spcAft>
            </a:pPr>
            <a:r>
              <a:rPr lang="en-US" sz="1800" dirty="0">
                <a:latin typeface="Arial" panose="020B0604020202020204" pitchFamily="34" charset="0"/>
                <a:ea typeface="Times New Roman" panose="02020603050405020304" pitchFamily="18" charset="0"/>
                <a:cs typeface="Arial" panose="020B0604020202020204" pitchFamily="34" charset="0"/>
              </a:rPr>
              <a:t>Goal # 4 :  Quality Education</a:t>
            </a:r>
          </a:p>
          <a:p>
            <a:pPr marL="457200" marR="255270" algn="just">
              <a:lnSpc>
                <a:spcPct val="95000"/>
              </a:lnSpc>
              <a:spcBef>
                <a:spcPts val="1220"/>
              </a:spcBef>
              <a:spcAft>
                <a:spcPts val="0"/>
              </a:spcAft>
            </a:pPr>
            <a:r>
              <a:rPr lang="en-US" sz="1800" dirty="0">
                <a:latin typeface="Arial" panose="020B0604020202020204" pitchFamily="34" charset="0"/>
                <a:cs typeface="Arial" panose="020B0604020202020204" pitchFamily="34" charset="0"/>
              </a:rPr>
              <a:t>Goal # 13 : Climate Action</a:t>
            </a:r>
            <a:endParaRPr lang="en-IN" dirty="0"/>
          </a:p>
        </p:txBody>
      </p:sp>
      <p:sp>
        <p:nvSpPr>
          <p:cNvPr id="3" name="Text Placeholder 2"/>
          <p:cNvSpPr>
            <a:spLocks noGrp="1"/>
          </p:cNvSpPr>
          <p:nvPr>
            <p:ph type="body" sz="quarter" idx="12"/>
          </p:nvPr>
        </p:nvSpPr>
        <p:spPr/>
        <p:txBody>
          <a:bodyPr/>
          <a:lstStyle/>
          <a:p>
            <a:pPr marL="0" indent="0">
              <a:buNone/>
            </a:pPr>
            <a:r>
              <a:rPr lang="en-IN" dirty="0"/>
              <a:t>Introduction</a:t>
            </a:r>
          </a:p>
        </p:txBody>
      </p:sp>
    </p:spTree>
    <p:extLst>
      <p:ext uri="{BB962C8B-B14F-4D97-AF65-F5344CB8AC3E}">
        <p14:creationId xmlns:p14="http://schemas.microsoft.com/office/powerpoint/2010/main" val="108300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41286" y="2237484"/>
            <a:ext cx="9953217" cy="3421194"/>
          </a:xfrm>
        </p:spPr>
        <p:txBody>
          <a:bodyPr>
            <a:normAutofit/>
          </a:bodyPr>
          <a:lstStyle/>
          <a:p>
            <a:r>
              <a:rPr lang="en-IN" sz="2000" dirty="0"/>
              <a:t> End poverty in all its form everywhere.</a:t>
            </a:r>
          </a:p>
          <a:p>
            <a:r>
              <a:rPr lang="en-IN" sz="2000" dirty="0"/>
              <a:t>This goal is important because  it mainly focused on entire population mainly the poorest one who cannot have access to fulfil their basic needs and they are deprived of economic resources.</a:t>
            </a:r>
          </a:p>
          <a:p>
            <a:r>
              <a:rPr lang="en-IN" sz="2000" dirty="0"/>
              <a:t>Agriculture helps to reduce the poverty .</a:t>
            </a:r>
          </a:p>
          <a:p>
            <a:endParaRPr lang="en-IN" sz="2000" dirty="0"/>
          </a:p>
        </p:txBody>
      </p:sp>
      <p:sp>
        <p:nvSpPr>
          <p:cNvPr id="3" name="Text Placeholder 2"/>
          <p:cNvSpPr>
            <a:spLocks noGrp="1"/>
          </p:cNvSpPr>
          <p:nvPr>
            <p:ph type="body" sz="quarter" idx="12"/>
          </p:nvPr>
        </p:nvSpPr>
        <p:spPr/>
        <p:txBody>
          <a:bodyPr/>
          <a:lstStyle/>
          <a:p>
            <a:pPr marL="0" indent="0">
              <a:buNone/>
            </a:pPr>
            <a:r>
              <a:rPr lang="en-IN" dirty="0"/>
              <a:t>Why Goal #1 :No poverty</a:t>
            </a:r>
          </a:p>
        </p:txBody>
      </p:sp>
    </p:spTree>
    <p:extLst>
      <p:ext uri="{BB962C8B-B14F-4D97-AF65-F5344CB8AC3E}">
        <p14:creationId xmlns:p14="http://schemas.microsoft.com/office/powerpoint/2010/main" val="284322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00312" y="1800163"/>
            <a:ext cx="9317114" cy="3792254"/>
          </a:xfrm>
        </p:spPr>
        <p:txBody>
          <a:bodyPr>
            <a:normAutofit/>
          </a:bodyPr>
          <a:lstStyle/>
          <a:p>
            <a:pPr algn="just">
              <a:lnSpc>
                <a:spcPct val="150000"/>
              </a:lnSpc>
              <a:spcAft>
                <a:spcPts val="1000"/>
              </a:spcAft>
            </a:pPr>
            <a:r>
              <a:rPr lang="en-US" sz="2400" dirty="0">
                <a:effectLst/>
                <a:latin typeface="Arial" panose="020B0604020202020204" pitchFamily="34" charset="0"/>
                <a:ea typeface="Times New Roman" panose="02020603050405020304" pitchFamily="18" charset="0"/>
                <a:cs typeface="Arial" panose="020B0604020202020204" pitchFamily="34" charset="0"/>
              </a:rPr>
              <a:t>Ensure quality education for all and promote lifelong learning.</a:t>
            </a:r>
          </a:p>
          <a:p>
            <a:pPr algn="just">
              <a:lnSpc>
                <a:spcPct val="150000"/>
              </a:lnSpc>
              <a:spcAft>
                <a:spcPts val="1000"/>
              </a:spcAft>
            </a:pPr>
            <a:r>
              <a:rPr lang="en-US" sz="2400" dirty="0">
                <a:latin typeface="Arial" panose="020B0604020202020204" pitchFamily="34" charset="0"/>
                <a:ea typeface="Calibri" panose="020F0502020204030204" pitchFamily="34" charset="0"/>
                <a:cs typeface="Arial" panose="020B0604020202020204" pitchFamily="34" charset="0"/>
              </a:rPr>
              <a:t>This goal is important and related to my project because the Growers/Farmers (targeted community) must have the education about tools/technology as this knowledge helps them to increase their financial condition. Education is key to have quality of life.</a:t>
            </a:r>
            <a:endParaRPr lang="en-CA" sz="24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2000" dirty="0"/>
          </a:p>
        </p:txBody>
      </p:sp>
      <p:sp>
        <p:nvSpPr>
          <p:cNvPr id="3" name="Text Placeholder 2"/>
          <p:cNvSpPr>
            <a:spLocks noGrp="1"/>
          </p:cNvSpPr>
          <p:nvPr>
            <p:ph type="body" sz="quarter" idx="12"/>
          </p:nvPr>
        </p:nvSpPr>
        <p:spPr/>
        <p:txBody>
          <a:bodyPr/>
          <a:lstStyle/>
          <a:p>
            <a:pPr marL="0" indent="0">
              <a:buNone/>
            </a:pPr>
            <a:r>
              <a:rPr lang="en-IN" dirty="0"/>
              <a:t>Why Goal #4 : Quality Education</a:t>
            </a:r>
          </a:p>
        </p:txBody>
      </p:sp>
    </p:spTree>
    <p:extLst>
      <p:ext uri="{BB962C8B-B14F-4D97-AF65-F5344CB8AC3E}">
        <p14:creationId xmlns:p14="http://schemas.microsoft.com/office/powerpoint/2010/main" val="226675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54539" y="2268369"/>
            <a:ext cx="9926713" cy="2321262"/>
          </a:xfrm>
        </p:spPr>
        <p:txBody>
          <a:bodyPr>
            <a:normAutofit/>
          </a:bodyPr>
          <a:lstStyle/>
          <a:p>
            <a:r>
              <a:rPr lang="en-IN" sz="2000" dirty="0"/>
              <a:t>Take action to combat climate change and its impact.</a:t>
            </a:r>
          </a:p>
          <a:p>
            <a:r>
              <a:rPr lang="en-IN" sz="2000" dirty="0"/>
              <a:t>This goal is important because the people related to this project experiencing the significant impacts of climate change.</a:t>
            </a:r>
          </a:p>
          <a:p>
            <a:r>
              <a:rPr lang="en-IN" sz="2000" dirty="0"/>
              <a:t>Due to change in weather condition, farmers get affected in production of yield which in turn affect their profit.</a:t>
            </a:r>
          </a:p>
        </p:txBody>
      </p:sp>
      <p:sp>
        <p:nvSpPr>
          <p:cNvPr id="3" name="Text Placeholder 2"/>
          <p:cNvSpPr>
            <a:spLocks noGrp="1"/>
          </p:cNvSpPr>
          <p:nvPr>
            <p:ph type="body" sz="quarter" idx="12"/>
          </p:nvPr>
        </p:nvSpPr>
        <p:spPr/>
        <p:txBody>
          <a:bodyPr/>
          <a:lstStyle/>
          <a:p>
            <a:pPr marL="0" indent="0">
              <a:buNone/>
            </a:pPr>
            <a:r>
              <a:rPr lang="en-IN" dirty="0"/>
              <a:t>Why Goal #13 : Climate action</a:t>
            </a:r>
          </a:p>
        </p:txBody>
      </p:sp>
    </p:spTree>
    <p:extLst>
      <p:ext uri="{BB962C8B-B14F-4D97-AF65-F5344CB8AC3E}">
        <p14:creationId xmlns:p14="http://schemas.microsoft.com/office/powerpoint/2010/main" val="247430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rPr>
              <a:t>To obtain the best management of yield and making profit in less amount of time by the related community, this application will play better role.</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2"/>
          </p:nvPr>
        </p:nvSpPr>
        <p:spPr/>
        <p:txBody>
          <a:bodyPr/>
          <a:lstStyle/>
          <a:p>
            <a:pPr marL="0" indent="0">
              <a:buNone/>
            </a:pPr>
            <a:r>
              <a:rPr lang="en-IN" dirty="0"/>
              <a:t>Conclusion </a:t>
            </a:r>
          </a:p>
        </p:txBody>
      </p:sp>
    </p:spTree>
    <p:extLst>
      <p:ext uri="{BB962C8B-B14F-4D97-AF65-F5344CB8AC3E}">
        <p14:creationId xmlns:p14="http://schemas.microsoft.com/office/powerpoint/2010/main" val="247774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62609" y="1868558"/>
            <a:ext cx="11330608" cy="4161182"/>
          </a:xfrm>
        </p:spPr>
        <p:txBody>
          <a:bodyPr>
            <a:normAutofit/>
          </a:bodyPr>
          <a:lstStyle/>
          <a:p>
            <a:pPr marR="60960" algn="just">
              <a:lnSpc>
                <a:spcPct val="101000"/>
              </a:lnSpc>
              <a:spcBef>
                <a:spcPts val="420"/>
              </a:spcBef>
              <a:buSzPts val="900"/>
            </a:pPr>
            <a:r>
              <a:rPr lang="en-US" sz="1800" dirty="0">
                <a:latin typeface="Times New Roman" panose="02020603050405020304" pitchFamily="18" charset="0"/>
                <a:ea typeface="Times New Roman" panose="02020603050405020304" pitchFamily="18" charset="0"/>
                <a:hlinkClick r:id="rId2"/>
              </a:rPr>
              <a:t>https://sdgs.un.org/goals/goal1#:~:text=Goal%201%20calls%20for%20an,and%20environmental%20shocks%20and%20disasters.</a:t>
            </a:r>
            <a:r>
              <a:rPr lang="en-US" sz="1800" dirty="0">
                <a:latin typeface="Times New Roman" panose="02020603050405020304" pitchFamily="18" charset="0"/>
                <a:ea typeface="Times New Roman" panose="02020603050405020304" pitchFamily="18" charset="0"/>
              </a:rPr>
              <a:t> </a:t>
            </a:r>
          </a:p>
          <a:p>
            <a:pPr marR="60960" algn="just">
              <a:lnSpc>
                <a:spcPct val="101000"/>
              </a:lnSpc>
              <a:spcBef>
                <a:spcPts val="420"/>
              </a:spcBef>
              <a:buSzPts val="900"/>
            </a:pPr>
            <a:endParaRPr lang="en-US" sz="1800" dirty="0">
              <a:effectLst/>
              <a:latin typeface="Times New Roman" panose="02020603050405020304" pitchFamily="18" charset="0"/>
              <a:ea typeface="Times New Roman" panose="02020603050405020304" pitchFamily="18" charset="0"/>
            </a:endParaRPr>
          </a:p>
          <a:p>
            <a:pPr marR="60960" algn="just">
              <a:lnSpc>
                <a:spcPct val="101000"/>
              </a:lnSpc>
              <a:spcBef>
                <a:spcPts val="420"/>
              </a:spcBef>
              <a:buSzPts val="900"/>
            </a:pPr>
            <a:r>
              <a:rPr lang="en-US" sz="1800" dirty="0">
                <a:effectLst/>
                <a:latin typeface="Times New Roman" panose="02020603050405020304" pitchFamily="18" charset="0"/>
                <a:ea typeface="Times New Roman" panose="02020603050405020304" pitchFamily="18" charset="0"/>
                <a:hlinkClick r:id="rId3"/>
              </a:rPr>
              <a:t>https://www.gvicanada.ca/goal-4-quality-education/#:~:text=Ensure%20inclusive%20and%20quality%20education%20for%20all%20and%20promote%20lifelong%20learning&amp;text=To%20reduce%20these%20figures%2C%20SDG,programs%20and%20affordable%20tertiary%20education.</a:t>
            </a:r>
            <a:endParaRPr lang="en-US" sz="1800" dirty="0">
              <a:effectLst/>
              <a:latin typeface="Times New Roman" panose="02020603050405020304" pitchFamily="18" charset="0"/>
              <a:ea typeface="Times New Roman" panose="02020603050405020304" pitchFamily="18" charset="0"/>
            </a:endParaRPr>
          </a:p>
          <a:p>
            <a:pPr marR="60960" algn="just">
              <a:lnSpc>
                <a:spcPct val="101000"/>
              </a:lnSpc>
              <a:spcBef>
                <a:spcPts val="420"/>
              </a:spcBef>
              <a:buSzPts val="900"/>
            </a:pPr>
            <a:endParaRPr lang="en-US" sz="1800" dirty="0">
              <a:latin typeface="Times New Roman" panose="02020603050405020304" pitchFamily="18" charset="0"/>
              <a:ea typeface="Times New Roman" panose="02020603050405020304" pitchFamily="18" charset="0"/>
            </a:endParaRPr>
          </a:p>
          <a:p>
            <a:pPr marR="60960" algn="just">
              <a:lnSpc>
                <a:spcPct val="101000"/>
              </a:lnSpc>
              <a:spcBef>
                <a:spcPts val="420"/>
              </a:spcBef>
              <a:buSzPts val="900"/>
            </a:pPr>
            <a:r>
              <a:rPr lang="en-US" sz="1800" dirty="0">
                <a:effectLst/>
                <a:latin typeface="Times New Roman" panose="02020603050405020304" pitchFamily="18" charset="0"/>
                <a:ea typeface="Times New Roman" panose="02020603050405020304" pitchFamily="18" charset="0"/>
                <a:hlinkClick r:id="rId4"/>
              </a:rPr>
              <a:t>https://www.un.org/sustainabledevelopment/climate-change/#:~:text=It%20will%20serve%20as%20an,and%20damage%20from%20climate%20change.</a:t>
            </a:r>
            <a:endParaRPr lang="en-US" sz="1800" dirty="0">
              <a:effectLst/>
              <a:latin typeface="Times New Roman" panose="02020603050405020304" pitchFamily="18" charset="0"/>
              <a:ea typeface="Times New Roman" panose="02020603050405020304" pitchFamily="18" charset="0"/>
            </a:endParaRPr>
          </a:p>
          <a:p>
            <a:endParaRPr lang="en-IN" sz="1800" dirty="0"/>
          </a:p>
          <a:p>
            <a:pPr marL="0" indent="0">
              <a:buNone/>
            </a:pPr>
            <a:endParaRPr lang="en-IN" sz="1800" dirty="0"/>
          </a:p>
          <a:p>
            <a:pPr marL="0" indent="0">
              <a:buNone/>
            </a:pPr>
            <a:endParaRPr lang="en-IN" sz="2000" dirty="0"/>
          </a:p>
          <a:p>
            <a:pPr marL="0" indent="0">
              <a:buNone/>
            </a:pPr>
            <a:endParaRPr lang="en-IN" sz="2000" dirty="0"/>
          </a:p>
          <a:p>
            <a:pPr marL="0" indent="0">
              <a:buNone/>
            </a:pPr>
            <a:endParaRPr lang="en-IN" dirty="0"/>
          </a:p>
        </p:txBody>
      </p:sp>
      <p:sp>
        <p:nvSpPr>
          <p:cNvPr id="3" name="Text Placeholder 2"/>
          <p:cNvSpPr>
            <a:spLocks noGrp="1"/>
          </p:cNvSpPr>
          <p:nvPr>
            <p:ph type="body" sz="quarter" idx="12"/>
          </p:nvPr>
        </p:nvSpPr>
        <p:spPr/>
        <p:txBody>
          <a:bodyPr/>
          <a:lstStyle/>
          <a:p>
            <a:pPr marL="0" indent="0">
              <a:buNone/>
            </a:pPr>
            <a:r>
              <a:rPr lang="en-US" altLang="en-US" dirty="0">
                <a:latin typeface="Arial" panose="020B0604020202020204" pitchFamily="34" charset="0"/>
                <a:cs typeface="Arial" panose="020B0604020202020204" pitchFamily="34" charset="0"/>
              </a:rPr>
              <a:t>References Links</a:t>
            </a:r>
          </a:p>
        </p:txBody>
      </p:sp>
    </p:spTree>
    <p:extLst>
      <p:ext uri="{BB962C8B-B14F-4D97-AF65-F5344CB8AC3E}">
        <p14:creationId xmlns:p14="http://schemas.microsoft.com/office/powerpoint/2010/main" val="3684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7CA93D-A473-43B8-9102-C1949C1470F7}"/>
              </a:ext>
            </a:extLst>
          </p:cNvPr>
          <p:cNvSpPr>
            <a:spLocks noGrp="1"/>
          </p:cNvSpPr>
          <p:nvPr>
            <p:ph type="body" sz="quarter" idx="12"/>
          </p:nvPr>
        </p:nvSpPr>
        <p:spPr>
          <a:xfrm>
            <a:off x="3524243" y="2284505"/>
            <a:ext cx="4228279" cy="820738"/>
          </a:xfrm>
        </p:spPr>
        <p:txBody>
          <a:bodyPr/>
          <a:lstStyle/>
          <a:p>
            <a:pPr marL="0" indent="0" algn="ctr">
              <a:buNone/>
            </a:pPr>
            <a:r>
              <a:rPr lang="en-US" dirty="0"/>
              <a:t>Thank you </a:t>
            </a:r>
            <a:endParaRPr lang="en-CA" dirty="0"/>
          </a:p>
        </p:txBody>
      </p:sp>
    </p:spTree>
    <p:extLst>
      <p:ext uri="{BB962C8B-B14F-4D97-AF65-F5344CB8AC3E}">
        <p14:creationId xmlns:p14="http://schemas.microsoft.com/office/powerpoint/2010/main" val="1547150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3651</TotalTime>
  <Words>441</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News Gothic MT</vt:lpstr>
      <vt:lpstr>NewsGoth Cn BT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Dhruval Patel</dc:creator>
  <cp:lastModifiedBy>Sangeeta Sharma</cp:lastModifiedBy>
  <cp:revision>90</cp:revision>
  <dcterms:created xsi:type="dcterms:W3CDTF">2021-03-23T22:50:01Z</dcterms:created>
  <dcterms:modified xsi:type="dcterms:W3CDTF">2021-05-19T16:30:19Z</dcterms:modified>
</cp:coreProperties>
</file>