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  <p:sldMasterId id="2147483967" r:id="rId3"/>
  </p:sldMasterIdLst>
  <p:notesMasterIdLst>
    <p:notesMasterId r:id="rId23"/>
  </p:notesMasterIdLst>
  <p:handoutMasterIdLst>
    <p:handoutMasterId r:id="rId24"/>
  </p:handoutMasterIdLst>
  <p:sldIdLst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300" r:id="rId12"/>
    <p:sldId id="286" r:id="rId13"/>
    <p:sldId id="287" r:id="rId14"/>
    <p:sldId id="301" r:id="rId15"/>
    <p:sldId id="288" r:id="rId16"/>
    <p:sldId id="297" r:id="rId17"/>
    <p:sldId id="296" r:id="rId18"/>
    <p:sldId id="295" r:id="rId19"/>
    <p:sldId id="299" r:id="rId20"/>
    <p:sldId id="29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86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439016-299E-4F00-BD27-133A6F997E88}" type="doc">
      <dgm:prSet loTypeId="urn:microsoft.com/office/officeart/2016/7/layout/BasicProcessNew" loCatId="process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25D6529-E46B-413E-A1DB-0E6976D09B73}">
      <dgm:prSet/>
      <dgm:spPr>
        <a:solidFill>
          <a:srgbClr val="C00000"/>
        </a:solidFill>
      </dgm:spPr>
      <dgm:t>
        <a:bodyPr/>
        <a:lstStyle/>
        <a:p>
          <a:r>
            <a:rPr lang="en-US"/>
            <a:t>Our objective is to provide market scenario od sports shoe industry.</a:t>
          </a:r>
        </a:p>
      </dgm:t>
    </dgm:pt>
    <dgm:pt modelId="{798D8EE3-28C7-4E9F-8432-255BF366FC5A}" type="parTrans" cxnId="{019AB382-5F40-416C-8A3A-8DF752D155F0}">
      <dgm:prSet/>
      <dgm:spPr/>
      <dgm:t>
        <a:bodyPr/>
        <a:lstStyle/>
        <a:p>
          <a:endParaRPr lang="en-US"/>
        </a:p>
      </dgm:t>
    </dgm:pt>
    <dgm:pt modelId="{94DAC464-A604-4DE3-B779-EFE77AE825C7}" type="sibTrans" cxnId="{019AB382-5F40-416C-8A3A-8DF752D155F0}">
      <dgm:prSet phldrT="01" phldr="0"/>
      <dgm:spPr/>
      <dgm:t>
        <a:bodyPr/>
        <a:lstStyle/>
        <a:p>
          <a:endParaRPr lang="en-US"/>
        </a:p>
      </dgm:t>
    </dgm:pt>
    <dgm:pt modelId="{25B77740-4CEF-4C63-A798-090F6DDBCE8B}">
      <dgm:prSet/>
      <dgm:spPr>
        <a:solidFill>
          <a:srgbClr val="C00000"/>
        </a:solidFill>
      </dgm:spPr>
      <dgm:t>
        <a:bodyPr/>
        <a:lstStyle/>
        <a:p>
          <a:r>
            <a:rPr lang="en-US"/>
            <a:t>We aim at improving Reebok’s spread and penetration as compared to its rivals – Nike, Puma, Under </a:t>
          </a:r>
          <a:r>
            <a:rPr lang="en-US" err="1"/>
            <a:t>Armour</a:t>
          </a:r>
          <a:r>
            <a:rPr lang="en-US"/>
            <a:t> etc., by  providing shoes and merchandizes at affordable prices.</a:t>
          </a:r>
        </a:p>
      </dgm:t>
    </dgm:pt>
    <dgm:pt modelId="{146B7195-5719-46C5-8AA1-50C34A0D05FC}" type="parTrans" cxnId="{4C284FF3-A2C5-4BA9-837A-1F7EA3445BB4}">
      <dgm:prSet/>
      <dgm:spPr/>
      <dgm:t>
        <a:bodyPr/>
        <a:lstStyle/>
        <a:p>
          <a:endParaRPr lang="en-US"/>
        </a:p>
      </dgm:t>
    </dgm:pt>
    <dgm:pt modelId="{BB1BB1D9-1731-4CA8-A943-812C211352CE}" type="sibTrans" cxnId="{4C284FF3-A2C5-4BA9-837A-1F7EA3445BB4}">
      <dgm:prSet phldrT="02" phldr="0"/>
      <dgm:spPr/>
      <dgm:t>
        <a:bodyPr/>
        <a:lstStyle/>
        <a:p>
          <a:endParaRPr lang="en-US"/>
        </a:p>
      </dgm:t>
    </dgm:pt>
    <dgm:pt modelId="{188848CF-8F1B-4D26-8FA4-7F8720645673}">
      <dgm:prSet/>
      <dgm:spPr>
        <a:solidFill>
          <a:srgbClr val="C00000"/>
        </a:solidFill>
      </dgm:spPr>
      <dgm:t>
        <a:bodyPr/>
        <a:lstStyle/>
        <a:p>
          <a:r>
            <a:rPr lang="en-US"/>
            <a:t>We use strategy of “New Product Development “ to have a new line added to Reebok. – Market Penetration</a:t>
          </a:r>
        </a:p>
      </dgm:t>
    </dgm:pt>
    <dgm:pt modelId="{52BF4EB9-84FA-454B-B2F2-6300F6861F11}" type="parTrans" cxnId="{68E2768E-25E5-4D57-88F5-E9367C86D0D7}">
      <dgm:prSet/>
      <dgm:spPr/>
      <dgm:t>
        <a:bodyPr/>
        <a:lstStyle/>
        <a:p>
          <a:endParaRPr lang="en-US"/>
        </a:p>
      </dgm:t>
    </dgm:pt>
    <dgm:pt modelId="{DDDA7EC7-A23A-443B-838F-946ED5A1BCCD}" type="sibTrans" cxnId="{68E2768E-25E5-4D57-88F5-E9367C86D0D7}">
      <dgm:prSet phldrT="03" phldr="0"/>
      <dgm:spPr/>
      <dgm:t>
        <a:bodyPr/>
        <a:lstStyle/>
        <a:p>
          <a:endParaRPr lang="en-US"/>
        </a:p>
      </dgm:t>
    </dgm:pt>
    <dgm:pt modelId="{2C668223-04D7-42C3-9156-356F1AEBD432}">
      <dgm:prSet/>
      <dgm:spPr>
        <a:solidFill>
          <a:srgbClr val="C00000"/>
        </a:solidFill>
      </dgm:spPr>
      <dgm:t>
        <a:bodyPr/>
        <a:lstStyle/>
        <a:p>
          <a:r>
            <a:rPr lang="en-US"/>
            <a:t>On the basis of research done, we suggest a few recommendations as future aspects.</a:t>
          </a:r>
        </a:p>
      </dgm:t>
    </dgm:pt>
    <dgm:pt modelId="{77D1AFF7-9136-4EAC-AEBD-528F215EF6AD}" type="parTrans" cxnId="{F35A3CFA-4B1C-4F14-A835-533846E795C4}">
      <dgm:prSet/>
      <dgm:spPr/>
      <dgm:t>
        <a:bodyPr/>
        <a:lstStyle/>
        <a:p>
          <a:endParaRPr lang="en-US"/>
        </a:p>
      </dgm:t>
    </dgm:pt>
    <dgm:pt modelId="{8B0702B6-208D-45C3-9CC1-98B4C6618FB8}" type="sibTrans" cxnId="{F35A3CFA-4B1C-4F14-A835-533846E795C4}">
      <dgm:prSet phldrT="04" phldr="0"/>
      <dgm:spPr/>
      <dgm:t>
        <a:bodyPr/>
        <a:lstStyle/>
        <a:p>
          <a:endParaRPr lang="en-US"/>
        </a:p>
      </dgm:t>
    </dgm:pt>
    <dgm:pt modelId="{B2649A3C-390F-9E4D-8653-8024DB86B59E}" type="pres">
      <dgm:prSet presAssocID="{C7439016-299E-4F00-BD27-133A6F997E8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3760DF3-DB3F-2B45-A938-9232B35EE9BD}" type="pres">
      <dgm:prSet presAssocID="{725D6529-E46B-413E-A1DB-0E6976D09B7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89DD97-DF4D-A948-8484-E8B09D40EC6F}" type="pres">
      <dgm:prSet presAssocID="{94DAC464-A604-4DE3-B779-EFE77AE825C7}" presName="sibTransSpacerBeforeConnector" presStyleCnt="0"/>
      <dgm:spPr/>
    </dgm:pt>
    <dgm:pt modelId="{F694E457-81E0-964C-90F1-0935CD8504C6}" type="pres">
      <dgm:prSet presAssocID="{94DAC464-A604-4DE3-B779-EFE77AE825C7}" presName="sibTrans" presStyleLbl="node1" presStyleIdx="1" presStyleCnt="7"/>
      <dgm:spPr/>
      <dgm:t>
        <a:bodyPr/>
        <a:lstStyle/>
        <a:p>
          <a:endParaRPr lang="en-IN"/>
        </a:p>
      </dgm:t>
    </dgm:pt>
    <dgm:pt modelId="{133124F4-2BC6-B443-9C95-1D960B0B8383}" type="pres">
      <dgm:prSet presAssocID="{94DAC464-A604-4DE3-B779-EFE77AE825C7}" presName="sibTransSpacerAfterConnector" presStyleCnt="0"/>
      <dgm:spPr/>
    </dgm:pt>
    <dgm:pt modelId="{031779E7-43E0-F741-95FB-E826C5BC63EA}" type="pres">
      <dgm:prSet presAssocID="{25B77740-4CEF-4C63-A798-090F6DDBCE8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00A846-6631-F340-B15C-33468A53CED5}" type="pres">
      <dgm:prSet presAssocID="{BB1BB1D9-1731-4CA8-A943-812C211352CE}" presName="sibTransSpacerBeforeConnector" presStyleCnt="0"/>
      <dgm:spPr/>
    </dgm:pt>
    <dgm:pt modelId="{06A63E99-4DB6-BB40-BFD2-F3DCFB55A7A4}" type="pres">
      <dgm:prSet presAssocID="{BB1BB1D9-1731-4CA8-A943-812C211352CE}" presName="sibTrans" presStyleLbl="node1" presStyleIdx="3" presStyleCnt="7"/>
      <dgm:spPr/>
      <dgm:t>
        <a:bodyPr/>
        <a:lstStyle/>
        <a:p>
          <a:endParaRPr lang="en-IN"/>
        </a:p>
      </dgm:t>
    </dgm:pt>
    <dgm:pt modelId="{B1E095AD-A196-0641-9C50-14A648E4CD6C}" type="pres">
      <dgm:prSet presAssocID="{BB1BB1D9-1731-4CA8-A943-812C211352CE}" presName="sibTransSpacerAfterConnector" presStyleCnt="0"/>
      <dgm:spPr/>
    </dgm:pt>
    <dgm:pt modelId="{680EE82A-3B85-AE47-910F-22502F9BC91C}" type="pres">
      <dgm:prSet presAssocID="{188848CF-8F1B-4D26-8FA4-7F872064567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31A049-500B-2B41-8EAA-A6DAA7B76135}" type="pres">
      <dgm:prSet presAssocID="{DDDA7EC7-A23A-443B-838F-946ED5A1BCCD}" presName="sibTransSpacerBeforeConnector" presStyleCnt="0"/>
      <dgm:spPr/>
    </dgm:pt>
    <dgm:pt modelId="{9DD4772E-775E-CF4C-B5A5-7D2475209243}" type="pres">
      <dgm:prSet presAssocID="{DDDA7EC7-A23A-443B-838F-946ED5A1BCCD}" presName="sibTrans" presStyleLbl="node1" presStyleIdx="5" presStyleCnt="7"/>
      <dgm:spPr/>
      <dgm:t>
        <a:bodyPr/>
        <a:lstStyle/>
        <a:p>
          <a:endParaRPr lang="en-IN"/>
        </a:p>
      </dgm:t>
    </dgm:pt>
    <dgm:pt modelId="{8B68725A-3182-A848-8EC5-AB3FA44FB3D9}" type="pres">
      <dgm:prSet presAssocID="{DDDA7EC7-A23A-443B-838F-946ED5A1BCCD}" presName="sibTransSpacerAfterConnector" presStyleCnt="0"/>
      <dgm:spPr/>
    </dgm:pt>
    <dgm:pt modelId="{1B2F258B-ACC4-CF42-943E-6E970AF40641}" type="pres">
      <dgm:prSet presAssocID="{2C668223-04D7-42C3-9156-356F1AEBD43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8E4A6C9-0859-564F-9FCF-90FEFF4333A9}" type="presOf" srcId="{25B77740-4CEF-4C63-A798-090F6DDBCE8B}" destId="{031779E7-43E0-F741-95FB-E826C5BC63EA}" srcOrd="0" destOrd="0" presId="urn:microsoft.com/office/officeart/2016/7/layout/BasicProcessNew"/>
    <dgm:cxn modelId="{AB5BBB35-6799-154F-841F-5EC01131113C}" type="presOf" srcId="{BB1BB1D9-1731-4CA8-A943-812C211352CE}" destId="{06A63E99-4DB6-BB40-BFD2-F3DCFB55A7A4}" srcOrd="0" destOrd="0" presId="urn:microsoft.com/office/officeart/2016/7/layout/BasicProcessNew"/>
    <dgm:cxn modelId="{E2F5C7CD-1317-4D4F-836F-E0B763C391E1}" type="presOf" srcId="{DDDA7EC7-A23A-443B-838F-946ED5A1BCCD}" destId="{9DD4772E-775E-CF4C-B5A5-7D2475209243}" srcOrd="0" destOrd="0" presId="urn:microsoft.com/office/officeart/2016/7/layout/BasicProcessNew"/>
    <dgm:cxn modelId="{68E2768E-25E5-4D57-88F5-E9367C86D0D7}" srcId="{C7439016-299E-4F00-BD27-133A6F997E88}" destId="{188848CF-8F1B-4D26-8FA4-7F8720645673}" srcOrd="2" destOrd="0" parTransId="{52BF4EB9-84FA-454B-B2F2-6300F6861F11}" sibTransId="{DDDA7EC7-A23A-443B-838F-946ED5A1BCCD}"/>
    <dgm:cxn modelId="{F6D09762-9B6E-2244-BFBC-65673CA88665}" type="presOf" srcId="{C7439016-299E-4F00-BD27-133A6F997E88}" destId="{B2649A3C-390F-9E4D-8653-8024DB86B59E}" srcOrd="0" destOrd="0" presId="urn:microsoft.com/office/officeart/2016/7/layout/BasicProcessNew"/>
    <dgm:cxn modelId="{F35A3CFA-4B1C-4F14-A835-533846E795C4}" srcId="{C7439016-299E-4F00-BD27-133A6F997E88}" destId="{2C668223-04D7-42C3-9156-356F1AEBD432}" srcOrd="3" destOrd="0" parTransId="{77D1AFF7-9136-4EAC-AEBD-528F215EF6AD}" sibTransId="{8B0702B6-208D-45C3-9CC1-98B4C6618FB8}"/>
    <dgm:cxn modelId="{13FEFFA8-B276-3542-A5DE-2B6FF6932177}" type="presOf" srcId="{94DAC464-A604-4DE3-B779-EFE77AE825C7}" destId="{F694E457-81E0-964C-90F1-0935CD8504C6}" srcOrd="0" destOrd="0" presId="urn:microsoft.com/office/officeart/2016/7/layout/BasicProcessNew"/>
    <dgm:cxn modelId="{019AB382-5F40-416C-8A3A-8DF752D155F0}" srcId="{C7439016-299E-4F00-BD27-133A6F997E88}" destId="{725D6529-E46B-413E-A1DB-0E6976D09B73}" srcOrd="0" destOrd="0" parTransId="{798D8EE3-28C7-4E9F-8432-255BF366FC5A}" sibTransId="{94DAC464-A604-4DE3-B779-EFE77AE825C7}"/>
    <dgm:cxn modelId="{6F660AD4-0E85-7041-8586-731018049902}" type="presOf" srcId="{725D6529-E46B-413E-A1DB-0E6976D09B73}" destId="{F3760DF3-DB3F-2B45-A938-9232B35EE9BD}" srcOrd="0" destOrd="0" presId="urn:microsoft.com/office/officeart/2016/7/layout/BasicProcessNew"/>
    <dgm:cxn modelId="{4C284FF3-A2C5-4BA9-837A-1F7EA3445BB4}" srcId="{C7439016-299E-4F00-BD27-133A6F997E88}" destId="{25B77740-4CEF-4C63-A798-090F6DDBCE8B}" srcOrd="1" destOrd="0" parTransId="{146B7195-5719-46C5-8AA1-50C34A0D05FC}" sibTransId="{BB1BB1D9-1731-4CA8-A943-812C211352CE}"/>
    <dgm:cxn modelId="{944BF739-E621-F54E-BE91-E1ABA4C456A9}" type="presOf" srcId="{188848CF-8F1B-4D26-8FA4-7F8720645673}" destId="{680EE82A-3B85-AE47-910F-22502F9BC91C}" srcOrd="0" destOrd="0" presId="urn:microsoft.com/office/officeart/2016/7/layout/BasicProcessNew"/>
    <dgm:cxn modelId="{8B473E86-0F2E-D34D-9C64-361C54AF9411}" type="presOf" srcId="{2C668223-04D7-42C3-9156-356F1AEBD432}" destId="{1B2F258B-ACC4-CF42-943E-6E970AF40641}" srcOrd="0" destOrd="0" presId="urn:microsoft.com/office/officeart/2016/7/layout/BasicProcessNew"/>
    <dgm:cxn modelId="{226254BE-9D58-8143-BA06-2E831B5FE560}" type="presParOf" srcId="{B2649A3C-390F-9E4D-8653-8024DB86B59E}" destId="{F3760DF3-DB3F-2B45-A938-9232B35EE9BD}" srcOrd="0" destOrd="0" presId="urn:microsoft.com/office/officeart/2016/7/layout/BasicProcessNew"/>
    <dgm:cxn modelId="{D563AA5B-888B-4D40-BF0C-FEBE5E48F798}" type="presParOf" srcId="{B2649A3C-390F-9E4D-8653-8024DB86B59E}" destId="{3489DD97-DF4D-A948-8484-E8B09D40EC6F}" srcOrd="1" destOrd="0" presId="urn:microsoft.com/office/officeart/2016/7/layout/BasicProcessNew"/>
    <dgm:cxn modelId="{2E0F9729-B535-324E-8CE1-B3D158619410}" type="presParOf" srcId="{B2649A3C-390F-9E4D-8653-8024DB86B59E}" destId="{F694E457-81E0-964C-90F1-0935CD8504C6}" srcOrd="2" destOrd="0" presId="urn:microsoft.com/office/officeart/2016/7/layout/BasicProcessNew"/>
    <dgm:cxn modelId="{F703317B-EC17-EC4D-BD0B-E48FEA36050A}" type="presParOf" srcId="{B2649A3C-390F-9E4D-8653-8024DB86B59E}" destId="{133124F4-2BC6-B443-9C95-1D960B0B8383}" srcOrd="3" destOrd="0" presId="urn:microsoft.com/office/officeart/2016/7/layout/BasicProcessNew"/>
    <dgm:cxn modelId="{7AA6BE52-AF4A-2643-B4C1-B75BBDD8F1B5}" type="presParOf" srcId="{B2649A3C-390F-9E4D-8653-8024DB86B59E}" destId="{031779E7-43E0-F741-95FB-E826C5BC63EA}" srcOrd="4" destOrd="0" presId="urn:microsoft.com/office/officeart/2016/7/layout/BasicProcessNew"/>
    <dgm:cxn modelId="{5E390B12-FD0C-6B40-AC1C-8579AD63A7DB}" type="presParOf" srcId="{B2649A3C-390F-9E4D-8653-8024DB86B59E}" destId="{AD00A846-6631-F340-B15C-33468A53CED5}" srcOrd="5" destOrd="0" presId="urn:microsoft.com/office/officeart/2016/7/layout/BasicProcessNew"/>
    <dgm:cxn modelId="{F31F123D-F2CC-2344-B11B-A8A24CE5CC93}" type="presParOf" srcId="{B2649A3C-390F-9E4D-8653-8024DB86B59E}" destId="{06A63E99-4DB6-BB40-BFD2-F3DCFB55A7A4}" srcOrd="6" destOrd="0" presId="urn:microsoft.com/office/officeart/2016/7/layout/BasicProcessNew"/>
    <dgm:cxn modelId="{C6EAF108-AA65-904D-ADC0-431ADB29E18F}" type="presParOf" srcId="{B2649A3C-390F-9E4D-8653-8024DB86B59E}" destId="{B1E095AD-A196-0641-9C50-14A648E4CD6C}" srcOrd="7" destOrd="0" presId="urn:microsoft.com/office/officeart/2016/7/layout/BasicProcessNew"/>
    <dgm:cxn modelId="{AD9C83F8-0A3C-3A49-B7CD-8D3C52CCC0E5}" type="presParOf" srcId="{B2649A3C-390F-9E4D-8653-8024DB86B59E}" destId="{680EE82A-3B85-AE47-910F-22502F9BC91C}" srcOrd="8" destOrd="0" presId="urn:microsoft.com/office/officeart/2016/7/layout/BasicProcessNew"/>
    <dgm:cxn modelId="{0A375EB5-A378-F142-ADF1-5E5A676A9FAD}" type="presParOf" srcId="{B2649A3C-390F-9E4D-8653-8024DB86B59E}" destId="{7631A049-500B-2B41-8EAA-A6DAA7B76135}" srcOrd="9" destOrd="0" presId="urn:microsoft.com/office/officeart/2016/7/layout/BasicProcessNew"/>
    <dgm:cxn modelId="{75615785-B5EC-AE43-9B94-EDEF24F68211}" type="presParOf" srcId="{B2649A3C-390F-9E4D-8653-8024DB86B59E}" destId="{9DD4772E-775E-CF4C-B5A5-7D2475209243}" srcOrd="10" destOrd="0" presId="urn:microsoft.com/office/officeart/2016/7/layout/BasicProcessNew"/>
    <dgm:cxn modelId="{8F44BBD1-EA1A-9343-B4FA-6251A1598A71}" type="presParOf" srcId="{B2649A3C-390F-9E4D-8653-8024DB86B59E}" destId="{8B68725A-3182-A848-8EC5-AB3FA44FB3D9}" srcOrd="11" destOrd="0" presId="urn:microsoft.com/office/officeart/2016/7/layout/BasicProcessNew"/>
    <dgm:cxn modelId="{2F26FBB1-82AB-EA44-91CE-37174BEBE7FD}" type="presParOf" srcId="{B2649A3C-390F-9E4D-8653-8024DB86B59E}" destId="{1B2F258B-ACC4-CF42-943E-6E970AF40641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C0EA9C-204E-134E-9AF7-2459EDE5DA24}" type="doc">
      <dgm:prSet loTypeId="urn:microsoft.com/office/officeart/2005/8/layout/target3" loCatId="relationship" qsTypeId="urn:microsoft.com/office/officeart/2005/8/quickstyle/3D1" qsCatId="3D" csTypeId="urn:microsoft.com/office/officeart/2005/8/colors/colorful1#5" csCatId="colorful"/>
      <dgm:spPr/>
      <dgm:t>
        <a:bodyPr/>
        <a:lstStyle/>
        <a:p>
          <a:endParaRPr lang="en-US"/>
        </a:p>
      </dgm:t>
    </dgm:pt>
    <dgm:pt modelId="{380D1FFF-B8D9-7E40-9373-7E533A72DFB5}">
      <dgm:prSet/>
      <dgm:spPr/>
      <dgm:t>
        <a:bodyPr/>
        <a:lstStyle/>
        <a:p>
          <a:pPr rtl="0"/>
          <a:r>
            <a:rPr lang="en-US" b="1" baseline="0"/>
            <a:t>Challenges and Needs faced </a:t>
          </a:r>
          <a:endParaRPr lang="en-US"/>
        </a:p>
      </dgm:t>
    </dgm:pt>
    <dgm:pt modelId="{FACB3317-8748-9B4A-A8F8-CF0F38FB2F5C}" type="parTrans" cxnId="{9341AA37-1C42-DA48-9136-48B7F35D953F}">
      <dgm:prSet/>
      <dgm:spPr/>
      <dgm:t>
        <a:bodyPr/>
        <a:lstStyle/>
        <a:p>
          <a:endParaRPr lang="en-US"/>
        </a:p>
      </dgm:t>
    </dgm:pt>
    <dgm:pt modelId="{14A9A81E-0B66-5947-833F-0B76B0D070B7}" type="sibTrans" cxnId="{9341AA37-1C42-DA48-9136-48B7F35D953F}">
      <dgm:prSet/>
      <dgm:spPr/>
      <dgm:t>
        <a:bodyPr/>
        <a:lstStyle/>
        <a:p>
          <a:endParaRPr lang="en-US"/>
        </a:p>
      </dgm:t>
    </dgm:pt>
    <dgm:pt modelId="{85DDC6A3-6F33-484E-8AB6-78BA6B6427B2}" type="pres">
      <dgm:prSet presAssocID="{E9C0EA9C-204E-134E-9AF7-2459EDE5DA2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6A1E8-4347-1F48-8F47-D014083734C4}" type="pres">
      <dgm:prSet presAssocID="{380D1FFF-B8D9-7E40-9373-7E533A72DFB5}" presName="circle1" presStyleLbl="node1" presStyleIdx="0" presStyleCnt="1"/>
      <dgm:spPr>
        <a:solidFill>
          <a:schemeClr val="tx1"/>
        </a:solidFill>
      </dgm:spPr>
    </dgm:pt>
    <dgm:pt modelId="{FD91C879-83A8-6942-9255-378D451D5655}" type="pres">
      <dgm:prSet presAssocID="{380D1FFF-B8D9-7E40-9373-7E533A72DFB5}" presName="space" presStyleCnt="0"/>
      <dgm:spPr/>
    </dgm:pt>
    <dgm:pt modelId="{3E453070-B6BD-DA4E-BCD4-DAD97BAC244B}" type="pres">
      <dgm:prSet presAssocID="{380D1FFF-B8D9-7E40-9373-7E533A72DFB5}" presName="rect1" presStyleLbl="alignAcc1" presStyleIdx="0" presStyleCnt="1"/>
      <dgm:spPr/>
      <dgm:t>
        <a:bodyPr/>
        <a:lstStyle/>
        <a:p>
          <a:endParaRPr lang="en-IN"/>
        </a:p>
      </dgm:t>
    </dgm:pt>
    <dgm:pt modelId="{05607BF4-CE5A-5F47-B6A4-6DEE3D2CD5BB}" type="pres">
      <dgm:prSet presAssocID="{380D1FFF-B8D9-7E40-9373-7E533A72DFB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74B723A-F364-4A45-B26D-15D1CE6EDEA4}" type="presOf" srcId="{380D1FFF-B8D9-7E40-9373-7E533A72DFB5}" destId="{3E453070-B6BD-DA4E-BCD4-DAD97BAC244B}" srcOrd="0" destOrd="0" presId="urn:microsoft.com/office/officeart/2005/8/layout/target3"/>
    <dgm:cxn modelId="{9341AA37-1C42-DA48-9136-48B7F35D953F}" srcId="{E9C0EA9C-204E-134E-9AF7-2459EDE5DA24}" destId="{380D1FFF-B8D9-7E40-9373-7E533A72DFB5}" srcOrd="0" destOrd="0" parTransId="{FACB3317-8748-9B4A-A8F8-CF0F38FB2F5C}" sibTransId="{14A9A81E-0B66-5947-833F-0B76B0D070B7}"/>
    <dgm:cxn modelId="{9183FFCC-CF61-7246-B675-824B18D9F15A}" type="presOf" srcId="{380D1FFF-B8D9-7E40-9373-7E533A72DFB5}" destId="{05607BF4-CE5A-5F47-B6A4-6DEE3D2CD5BB}" srcOrd="1" destOrd="0" presId="urn:microsoft.com/office/officeart/2005/8/layout/target3"/>
    <dgm:cxn modelId="{1681E42B-DDBD-9C47-8DB5-A19457DE96BB}" type="presOf" srcId="{E9C0EA9C-204E-134E-9AF7-2459EDE5DA24}" destId="{85DDC6A3-6F33-484E-8AB6-78BA6B6427B2}" srcOrd="0" destOrd="0" presId="urn:microsoft.com/office/officeart/2005/8/layout/target3"/>
    <dgm:cxn modelId="{A973F0A7-5E31-2841-A180-894E2FD982EB}" type="presParOf" srcId="{85DDC6A3-6F33-484E-8AB6-78BA6B6427B2}" destId="{ED26A1E8-4347-1F48-8F47-D014083734C4}" srcOrd="0" destOrd="0" presId="urn:microsoft.com/office/officeart/2005/8/layout/target3"/>
    <dgm:cxn modelId="{E4692453-5717-5442-BB36-8096F220B7D7}" type="presParOf" srcId="{85DDC6A3-6F33-484E-8AB6-78BA6B6427B2}" destId="{FD91C879-83A8-6942-9255-378D451D5655}" srcOrd="1" destOrd="0" presId="urn:microsoft.com/office/officeart/2005/8/layout/target3"/>
    <dgm:cxn modelId="{562B3F77-7414-9E44-AC1A-79105540F595}" type="presParOf" srcId="{85DDC6A3-6F33-484E-8AB6-78BA6B6427B2}" destId="{3E453070-B6BD-DA4E-BCD4-DAD97BAC244B}" srcOrd="2" destOrd="0" presId="urn:microsoft.com/office/officeart/2005/8/layout/target3"/>
    <dgm:cxn modelId="{2A534D4A-4555-BE4F-B25E-2ED1664D3FD4}" type="presParOf" srcId="{85DDC6A3-6F33-484E-8AB6-78BA6B6427B2}" destId="{05607BF4-CE5A-5F47-B6A4-6DEE3D2CD5B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0DF820-7604-4358-8D32-F05D5DE09189}" type="doc">
      <dgm:prSet loTypeId="urn:microsoft.com/office/officeart/2005/8/layout/vList5" loCatId="list" qsTypeId="urn:microsoft.com/office/officeart/2005/8/quickstyle/3D7" qsCatId="3D" csTypeId="urn:microsoft.com/office/officeart/2005/8/colors/colorful1#6" csCatId="colorful" phldr="1"/>
      <dgm:spPr/>
      <dgm:t>
        <a:bodyPr/>
        <a:lstStyle/>
        <a:p>
          <a:endParaRPr lang="en-US"/>
        </a:p>
      </dgm:t>
    </dgm:pt>
    <dgm:pt modelId="{207F69F5-30B9-42AB-8DEC-0C02CE8E6FC1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Challenges</a:t>
          </a:r>
        </a:p>
      </dgm:t>
    </dgm:pt>
    <dgm:pt modelId="{49DB36E5-9A91-43EF-BAB1-F32A2F665CB0}" type="parTrans" cxnId="{9508DC7C-7F21-47F1-8BED-B4BFA7DDC225}">
      <dgm:prSet/>
      <dgm:spPr/>
      <dgm:t>
        <a:bodyPr/>
        <a:lstStyle/>
        <a:p>
          <a:endParaRPr lang="en-US"/>
        </a:p>
      </dgm:t>
    </dgm:pt>
    <dgm:pt modelId="{39A6681D-29ED-4A67-BC0A-CCB3C286E8B5}" type="sibTrans" cxnId="{9508DC7C-7F21-47F1-8BED-B4BFA7DDC225}">
      <dgm:prSet/>
      <dgm:spPr/>
      <dgm:t>
        <a:bodyPr/>
        <a:lstStyle/>
        <a:p>
          <a:endParaRPr lang="en-US"/>
        </a:p>
      </dgm:t>
    </dgm:pt>
    <dgm:pt modelId="{8015356A-8D92-4202-9BB4-F8C87B0D82F6}">
      <dgm:prSet phldrT="[Text]"/>
      <dgm:spPr/>
      <dgm:t>
        <a:bodyPr/>
        <a:lstStyle/>
        <a:p>
          <a:r>
            <a:rPr lang="en-US"/>
            <a:t>Emerging trends in sports and fitness</a:t>
          </a:r>
        </a:p>
      </dgm:t>
    </dgm:pt>
    <dgm:pt modelId="{EA4B6F30-AF69-4E79-AC9C-8CAC4C84C56A}" type="parTrans" cxnId="{466FF1F7-7C96-4F35-AD91-ED63FCFB25C3}">
      <dgm:prSet/>
      <dgm:spPr/>
      <dgm:t>
        <a:bodyPr/>
        <a:lstStyle/>
        <a:p>
          <a:endParaRPr lang="en-US"/>
        </a:p>
      </dgm:t>
    </dgm:pt>
    <dgm:pt modelId="{C3C70EF2-72E4-4F6D-8156-676559EE70CD}" type="sibTrans" cxnId="{466FF1F7-7C96-4F35-AD91-ED63FCFB25C3}">
      <dgm:prSet/>
      <dgm:spPr/>
      <dgm:t>
        <a:bodyPr/>
        <a:lstStyle/>
        <a:p>
          <a:endParaRPr lang="en-US"/>
        </a:p>
      </dgm:t>
    </dgm:pt>
    <dgm:pt modelId="{6B25B6B6-77CA-46BE-8E3F-F7FB6623E02D}">
      <dgm:prSet phldrT="[Text]"/>
      <dgm:spPr/>
      <dgm:t>
        <a:bodyPr/>
        <a:lstStyle/>
        <a:p>
          <a:r>
            <a:rPr lang="en-US"/>
            <a:t>Changing customer lifestyle</a:t>
          </a:r>
        </a:p>
      </dgm:t>
    </dgm:pt>
    <dgm:pt modelId="{BE58E14C-E9C8-4650-95FD-CB223140B6FB}" type="parTrans" cxnId="{3FD6A121-BC29-4224-BCCB-7AB50CC22C8F}">
      <dgm:prSet/>
      <dgm:spPr/>
      <dgm:t>
        <a:bodyPr/>
        <a:lstStyle/>
        <a:p>
          <a:endParaRPr lang="en-US"/>
        </a:p>
      </dgm:t>
    </dgm:pt>
    <dgm:pt modelId="{B0939333-29F3-40E5-BA8A-C6B726F618D2}" type="sibTrans" cxnId="{3FD6A121-BC29-4224-BCCB-7AB50CC22C8F}">
      <dgm:prSet/>
      <dgm:spPr/>
      <dgm:t>
        <a:bodyPr/>
        <a:lstStyle/>
        <a:p>
          <a:endParaRPr lang="en-US"/>
        </a:p>
      </dgm:t>
    </dgm:pt>
    <dgm:pt modelId="{28541515-1A4F-4CF4-B2D2-EF028D5261A2}">
      <dgm:prSet phldrT="[Text]"/>
      <dgm:spPr/>
      <dgm:t>
        <a:bodyPr/>
        <a:lstStyle/>
        <a:p>
          <a:r>
            <a:rPr lang="en-US"/>
            <a:t>Need</a:t>
          </a:r>
        </a:p>
      </dgm:t>
    </dgm:pt>
    <dgm:pt modelId="{C0848266-1CF3-47A9-8099-200A761C706A}" type="parTrans" cxnId="{112B7C6D-A891-4E34-B9F8-E9AE4243DDEC}">
      <dgm:prSet/>
      <dgm:spPr/>
      <dgm:t>
        <a:bodyPr/>
        <a:lstStyle/>
        <a:p>
          <a:endParaRPr lang="en-US"/>
        </a:p>
      </dgm:t>
    </dgm:pt>
    <dgm:pt modelId="{9286D27A-2C11-42FB-BD1C-B09B05ED2C86}" type="sibTrans" cxnId="{112B7C6D-A891-4E34-B9F8-E9AE4243DDEC}">
      <dgm:prSet/>
      <dgm:spPr/>
      <dgm:t>
        <a:bodyPr/>
        <a:lstStyle/>
        <a:p>
          <a:endParaRPr lang="en-US"/>
        </a:p>
      </dgm:t>
    </dgm:pt>
    <dgm:pt modelId="{BC31798A-AD20-49CC-BCF8-1FD17AAA920A}">
      <dgm:prSet phldrT="[Text]"/>
      <dgm:spPr/>
      <dgm:t>
        <a:bodyPr/>
        <a:lstStyle/>
        <a:p>
          <a:r>
            <a:rPr lang="en-US"/>
            <a:t>Increasing use of eco-friendly products</a:t>
          </a:r>
        </a:p>
      </dgm:t>
    </dgm:pt>
    <dgm:pt modelId="{E9D5EB3E-C330-4B23-A998-9F9C861D9BEA}" type="parTrans" cxnId="{F1404DBF-A274-49B8-9AC2-57CB347940E4}">
      <dgm:prSet/>
      <dgm:spPr/>
      <dgm:t>
        <a:bodyPr/>
        <a:lstStyle/>
        <a:p>
          <a:endParaRPr lang="en-US"/>
        </a:p>
      </dgm:t>
    </dgm:pt>
    <dgm:pt modelId="{D6542FEE-9776-4B5F-8710-BCEB0C057C63}" type="sibTrans" cxnId="{F1404DBF-A274-49B8-9AC2-57CB347940E4}">
      <dgm:prSet/>
      <dgm:spPr/>
      <dgm:t>
        <a:bodyPr/>
        <a:lstStyle/>
        <a:p>
          <a:endParaRPr lang="en-US"/>
        </a:p>
      </dgm:t>
    </dgm:pt>
    <dgm:pt modelId="{301B3E56-4BD6-49B7-B003-AEED29DC263A}">
      <dgm:prSet phldrT="[Text]"/>
      <dgm:spPr/>
      <dgm:t>
        <a:bodyPr/>
        <a:lstStyle/>
        <a:p>
          <a:r>
            <a:rPr lang="en-US"/>
            <a:t>Innovations in sole technology</a:t>
          </a:r>
        </a:p>
      </dgm:t>
    </dgm:pt>
    <dgm:pt modelId="{C38C02AF-44E6-484B-AAB1-64854D9E2390}" type="parTrans" cxnId="{6F69AF96-0D71-4396-A99C-B6C51C56D64A}">
      <dgm:prSet/>
      <dgm:spPr/>
      <dgm:t>
        <a:bodyPr/>
        <a:lstStyle/>
        <a:p>
          <a:endParaRPr lang="en-US"/>
        </a:p>
      </dgm:t>
    </dgm:pt>
    <dgm:pt modelId="{2BE62F05-3CEF-444A-9F16-97725AAC1AF4}" type="sibTrans" cxnId="{6F69AF96-0D71-4396-A99C-B6C51C56D64A}">
      <dgm:prSet/>
      <dgm:spPr/>
      <dgm:t>
        <a:bodyPr/>
        <a:lstStyle/>
        <a:p>
          <a:endParaRPr lang="en-US"/>
        </a:p>
      </dgm:t>
    </dgm:pt>
    <dgm:pt modelId="{10748A92-1B47-4C54-9A02-2ED2D6466B8E}">
      <dgm:prSet phldrT="[Text]"/>
      <dgm:spPr/>
      <dgm:t>
        <a:bodyPr/>
        <a:lstStyle/>
        <a:p>
          <a:r>
            <a:rPr lang="en-US"/>
            <a:t>Growing preference for premium and customized products</a:t>
          </a:r>
        </a:p>
      </dgm:t>
    </dgm:pt>
    <dgm:pt modelId="{545A0643-1868-4E04-9FB6-C5FF95177CB3}" type="parTrans" cxnId="{33CC7B92-B4F7-4834-AA93-DF50E9F35924}">
      <dgm:prSet/>
      <dgm:spPr/>
      <dgm:t>
        <a:bodyPr/>
        <a:lstStyle/>
        <a:p>
          <a:endParaRPr lang="en-US"/>
        </a:p>
      </dgm:t>
    </dgm:pt>
    <dgm:pt modelId="{18598F4A-0CE3-4C1D-B341-9A3CD34C47F6}" type="sibTrans" cxnId="{33CC7B92-B4F7-4834-AA93-DF50E9F35924}">
      <dgm:prSet/>
      <dgm:spPr/>
      <dgm:t>
        <a:bodyPr/>
        <a:lstStyle/>
        <a:p>
          <a:endParaRPr lang="en-US"/>
        </a:p>
      </dgm:t>
    </dgm:pt>
    <dgm:pt modelId="{27F85F14-D0B4-4FE5-9F44-3397BAA99B30}">
      <dgm:prSet phldrT="[Text]"/>
      <dgm:spPr/>
      <dgm:t>
        <a:bodyPr/>
        <a:lstStyle/>
        <a:p>
          <a:r>
            <a:rPr lang="en-US"/>
            <a:t>Emerging role of e-commerce</a:t>
          </a:r>
        </a:p>
      </dgm:t>
    </dgm:pt>
    <dgm:pt modelId="{4FFF4E86-1A1C-488C-973A-6B05D8D16C13}" type="parTrans" cxnId="{B6F016BD-8E10-4703-9DE5-B7968BC13B12}">
      <dgm:prSet/>
      <dgm:spPr/>
      <dgm:t>
        <a:bodyPr/>
        <a:lstStyle/>
        <a:p>
          <a:endParaRPr lang="en-US"/>
        </a:p>
      </dgm:t>
    </dgm:pt>
    <dgm:pt modelId="{FB3FBC5D-B2EF-444D-B61A-5B1575A85DFB}" type="sibTrans" cxnId="{B6F016BD-8E10-4703-9DE5-B7968BC13B12}">
      <dgm:prSet/>
      <dgm:spPr/>
      <dgm:t>
        <a:bodyPr/>
        <a:lstStyle/>
        <a:p>
          <a:endParaRPr lang="en-US"/>
        </a:p>
      </dgm:t>
    </dgm:pt>
    <dgm:pt modelId="{1CE34E1F-F3EB-2B49-BB45-699364E19514}" type="pres">
      <dgm:prSet presAssocID="{CD0DF820-7604-4358-8D32-F05D5DE091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686C93E-F8D5-984B-848C-CBB59A17629A}" type="pres">
      <dgm:prSet presAssocID="{207F69F5-30B9-42AB-8DEC-0C02CE8E6FC1}" presName="linNode" presStyleCnt="0"/>
      <dgm:spPr/>
    </dgm:pt>
    <dgm:pt modelId="{C60C1B0C-D7CB-D54C-8000-1CE892D2A2F2}" type="pres">
      <dgm:prSet presAssocID="{207F69F5-30B9-42AB-8DEC-0C02CE8E6FC1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3C913B-A447-B54B-991B-31BF3DB2B083}" type="pres">
      <dgm:prSet presAssocID="{207F69F5-30B9-42AB-8DEC-0C02CE8E6FC1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E49261-015A-2846-86B0-B9AFCA36D574}" type="pres">
      <dgm:prSet presAssocID="{39A6681D-29ED-4A67-BC0A-CCB3C286E8B5}" presName="sp" presStyleCnt="0"/>
      <dgm:spPr/>
    </dgm:pt>
    <dgm:pt modelId="{27B3602C-F0A6-F944-BC21-54536C763569}" type="pres">
      <dgm:prSet presAssocID="{28541515-1A4F-4CF4-B2D2-EF028D5261A2}" presName="linNode" presStyleCnt="0"/>
      <dgm:spPr/>
    </dgm:pt>
    <dgm:pt modelId="{4D8DC848-D041-3C42-BDB9-4702FD60D4E3}" type="pres">
      <dgm:prSet presAssocID="{28541515-1A4F-4CF4-B2D2-EF028D5261A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94B792-CC3D-004B-8866-335E56B6001E}" type="pres">
      <dgm:prSet presAssocID="{28541515-1A4F-4CF4-B2D2-EF028D5261A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FBD4E63-E745-DF4F-8F05-5538A232B4DF}" type="presOf" srcId="{301B3E56-4BD6-49B7-B003-AEED29DC263A}" destId="{0F94B792-CC3D-004B-8866-335E56B6001E}" srcOrd="0" destOrd="1" presId="urn:microsoft.com/office/officeart/2005/8/layout/vList5"/>
    <dgm:cxn modelId="{83811432-0115-524A-A9D5-1CB9A99F5898}" type="presOf" srcId="{207F69F5-30B9-42AB-8DEC-0C02CE8E6FC1}" destId="{C60C1B0C-D7CB-D54C-8000-1CE892D2A2F2}" srcOrd="0" destOrd="0" presId="urn:microsoft.com/office/officeart/2005/8/layout/vList5"/>
    <dgm:cxn modelId="{FBA3BD45-8284-8846-9C0C-41508F9C1C2A}" type="presOf" srcId="{28541515-1A4F-4CF4-B2D2-EF028D5261A2}" destId="{4D8DC848-D041-3C42-BDB9-4702FD60D4E3}" srcOrd="0" destOrd="0" presId="urn:microsoft.com/office/officeart/2005/8/layout/vList5"/>
    <dgm:cxn modelId="{33CC7B92-B4F7-4834-AA93-DF50E9F35924}" srcId="{28541515-1A4F-4CF4-B2D2-EF028D5261A2}" destId="{10748A92-1B47-4C54-9A02-2ED2D6466B8E}" srcOrd="2" destOrd="0" parTransId="{545A0643-1868-4E04-9FB6-C5FF95177CB3}" sibTransId="{18598F4A-0CE3-4C1D-B341-9A3CD34C47F6}"/>
    <dgm:cxn modelId="{64C86F89-FA61-9841-8B02-4004ACAE3110}" type="presOf" srcId="{8015356A-8D92-4202-9BB4-F8C87B0D82F6}" destId="{2C3C913B-A447-B54B-991B-31BF3DB2B083}" srcOrd="0" destOrd="0" presId="urn:microsoft.com/office/officeart/2005/8/layout/vList5"/>
    <dgm:cxn modelId="{3FD6A121-BC29-4224-BCCB-7AB50CC22C8F}" srcId="{207F69F5-30B9-42AB-8DEC-0C02CE8E6FC1}" destId="{6B25B6B6-77CA-46BE-8E3F-F7FB6623E02D}" srcOrd="1" destOrd="0" parTransId="{BE58E14C-E9C8-4650-95FD-CB223140B6FB}" sibTransId="{B0939333-29F3-40E5-BA8A-C6B726F618D2}"/>
    <dgm:cxn modelId="{9508DC7C-7F21-47F1-8BED-B4BFA7DDC225}" srcId="{CD0DF820-7604-4358-8D32-F05D5DE09189}" destId="{207F69F5-30B9-42AB-8DEC-0C02CE8E6FC1}" srcOrd="0" destOrd="0" parTransId="{49DB36E5-9A91-43EF-BAB1-F32A2F665CB0}" sibTransId="{39A6681D-29ED-4A67-BC0A-CCB3C286E8B5}"/>
    <dgm:cxn modelId="{1C2EF6D4-0C5B-DC4F-AAFC-FDF62672FD68}" type="presOf" srcId="{CD0DF820-7604-4358-8D32-F05D5DE09189}" destId="{1CE34E1F-F3EB-2B49-BB45-699364E19514}" srcOrd="0" destOrd="0" presId="urn:microsoft.com/office/officeart/2005/8/layout/vList5"/>
    <dgm:cxn modelId="{1A1594A5-A91E-5A4A-9330-3B5F80ACB131}" type="presOf" srcId="{6B25B6B6-77CA-46BE-8E3F-F7FB6623E02D}" destId="{2C3C913B-A447-B54B-991B-31BF3DB2B083}" srcOrd="0" destOrd="1" presId="urn:microsoft.com/office/officeart/2005/8/layout/vList5"/>
    <dgm:cxn modelId="{F1404DBF-A274-49B8-9AC2-57CB347940E4}" srcId="{28541515-1A4F-4CF4-B2D2-EF028D5261A2}" destId="{BC31798A-AD20-49CC-BCF8-1FD17AAA920A}" srcOrd="0" destOrd="0" parTransId="{E9D5EB3E-C330-4B23-A998-9F9C861D9BEA}" sibTransId="{D6542FEE-9776-4B5F-8710-BCEB0C057C63}"/>
    <dgm:cxn modelId="{3A32AF00-2910-3647-9D06-2FF1EFF24A66}" type="presOf" srcId="{10748A92-1B47-4C54-9A02-2ED2D6466B8E}" destId="{0F94B792-CC3D-004B-8866-335E56B6001E}" srcOrd="0" destOrd="2" presId="urn:microsoft.com/office/officeart/2005/8/layout/vList5"/>
    <dgm:cxn modelId="{3506911A-5CC5-8D4E-B8C2-9B4F9D876A25}" type="presOf" srcId="{27F85F14-D0B4-4FE5-9F44-3397BAA99B30}" destId="{2C3C913B-A447-B54B-991B-31BF3DB2B083}" srcOrd="0" destOrd="2" presId="urn:microsoft.com/office/officeart/2005/8/layout/vList5"/>
    <dgm:cxn modelId="{B6F016BD-8E10-4703-9DE5-B7968BC13B12}" srcId="{207F69F5-30B9-42AB-8DEC-0C02CE8E6FC1}" destId="{27F85F14-D0B4-4FE5-9F44-3397BAA99B30}" srcOrd="2" destOrd="0" parTransId="{4FFF4E86-1A1C-488C-973A-6B05D8D16C13}" sibTransId="{FB3FBC5D-B2EF-444D-B61A-5B1575A85DFB}"/>
    <dgm:cxn modelId="{112B7C6D-A891-4E34-B9F8-E9AE4243DDEC}" srcId="{CD0DF820-7604-4358-8D32-F05D5DE09189}" destId="{28541515-1A4F-4CF4-B2D2-EF028D5261A2}" srcOrd="1" destOrd="0" parTransId="{C0848266-1CF3-47A9-8099-200A761C706A}" sibTransId="{9286D27A-2C11-42FB-BD1C-B09B05ED2C86}"/>
    <dgm:cxn modelId="{6F69AF96-0D71-4396-A99C-B6C51C56D64A}" srcId="{28541515-1A4F-4CF4-B2D2-EF028D5261A2}" destId="{301B3E56-4BD6-49B7-B003-AEED29DC263A}" srcOrd="1" destOrd="0" parTransId="{C38C02AF-44E6-484B-AAB1-64854D9E2390}" sibTransId="{2BE62F05-3CEF-444A-9F16-97725AAC1AF4}"/>
    <dgm:cxn modelId="{D6ACA722-7C25-B949-9B00-5C08675BF562}" type="presOf" srcId="{BC31798A-AD20-49CC-BCF8-1FD17AAA920A}" destId="{0F94B792-CC3D-004B-8866-335E56B6001E}" srcOrd="0" destOrd="0" presId="urn:microsoft.com/office/officeart/2005/8/layout/vList5"/>
    <dgm:cxn modelId="{466FF1F7-7C96-4F35-AD91-ED63FCFB25C3}" srcId="{207F69F5-30B9-42AB-8DEC-0C02CE8E6FC1}" destId="{8015356A-8D92-4202-9BB4-F8C87B0D82F6}" srcOrd="0" destOrd="0" parTransId="{EA4B6F30-AF69-4E79-AC9C-8CAC4C84C56A}" sibTransId="{C3C70EF2-72E4-4F6D-8156-676559EE70CD}"/>
    <dgm:cxn modelId="{093B00C1-8E52-294C-88B0-49D2DE601F0C}" type="presParOf" srcId="{1CE34E1F-F3EB-2B49-BB45-699364E19514}" destId="{0686C93E-F8D5-984B-848C-CBB59A17629A}" srcOrd="0" destOrd="0" presId="urn:microsoft.com/office/officeart/2005/8/layout/vList5"/>
    <dgm:cxn modelId="{13FACC6F-9E62-5145-95E8-7A9272B8BC69}" type="presParOf" srcId="{0686C93E-F8D5-984B-848C-CBB59A17629A}" destId="{C60C1B0C-D7CB-D54C-8000-1CE892D2A2F2}" srcOrd="0" destOrd="0" presId="urn:microsoft.com/office/officeart/2005/8/layout/vList5"/>
    <dgm:cxn modelId="{DD5061EF-E421-324E-8F03-DAB2EE794D0A}" type="presParOf" srcId="{0686C93E-F8D5-984B-848C-CBB59A17629A}" destId="{2C3C913B-A447-B54B-991B-31BF3DB2B083}" srcOrd="1" destOrd="0" presId="urn:microsoft.com/office/officeart/2005/8/layout/vList5"/>
    <dgm:cxn modelId="{5D16533B-3F87-174B-9149-4ACE3218C16B}" type="presParOf" srcId="{1CE34E1F-F3EB-2B49-BB45-699364E19514}" destId="{56E49261-015A-2846-86B0-B9AFCA36D574}" srcOrd="1" destOrd="0" presId="urn:microsoft.com/office/officeart/2005/8/layout/vList5"/>
    <dgm:cxn modelId="{BD418B38-5A1D-6D47-9B2D-C34D213A2069}" type="presParOf" srcId="{1CE34E1F-F3EB-2B49-BB45-699364E19514}" destId="{27B3602C-F0A6-F944-BC21-54536C763569}" srcOrd="2" destOrd="0" presId="urn:microsoft.com/office/officeart/2005/8/layout/vList5"/>
    <dgm:cxn modelId="{A05FB69B-5AF2-A741-9E88-74F1D854D5C7}" type="presParOf" srcId="{27B3602C-F0A6-F944-BC21-54536C763569}" destId="{4D8DC848-D041-3C42-BDB9-4702FD60D4E3}" srcOrd="0" destOrd="0" presId="urn:microsoft.com/office/officeart/2005/8/layout/vList5"/>
    <dgm:cxn modelId="{15CAD93D-5E8B-174E-82BE-12CAC68DFC1D}" type="presParOf" srcId="{27B3602C-F0A6-F944-BC21-54536C763569}" destId="{0F94B792-CC3D-004B-8866-335E56B6001E}" srcOrd="1" destOrd="0" presId="urn:microsoft.com/office/officeart/2005/8/layout/vList5"/>
  </dgm:cxnLst>
  <dgm:bg/>
  <dgm:whole/>
  <dgm:extLst>
    <a:ext uri="{C62137D5-CB1D-491B-B009-E17868A290BF}">
      <dgm14:recolorImg xmlns:dgm14="http://schemas.microsoft.com/office/drawing/2010/diagram" xmlns="" val="1"/>
    </a:ext>
    <a:ext uri="http://schemas.microsoft.com/office/drawing/2008/diagram">
      <dsp:dataModelExt xmlns:dsp="http://schemas.microsoft.com/office/drawing/2008/diagram" xmlns="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34077A-B293-453D-892E-6B7505E94FF5}" type="doc">
      <dgm:prSet loTypeId="urn:microsoft.com/office/officeart/2005/8/layout/cycle4#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75663A-C0D4-435F-B8A3-923E6FFF57B2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400">
              <a:solidFill>
                <a:schemeClr val="bg1"/>
              </a:solidFill>
            </a:rPr>
            <a:t>Geographic</a:t>
          </a:r>
        </a:p>
      </dgm:t>
    </dgm:pt>
    <dgm:pt modelId="{8948D9B2-D52E-46E9-BDA0-38A2215012A9}" type="parTrans" cxnId="{9F293FCA-BB62-46C1-BFF4-D2C46EC01A30}">
      <dgm:prSet/>
      <dgm:spPr/>
      <dgm:t>
        <a:bodyPr/>
        <a:lstStyle/>
        <a:p>
          <a:endParaRPr lang="en-US" sz="1800"/>
        </a:p>
      </dgm:t>
    </dgm:pt>
    <dgm:pt modelId="{41C9A20A-1C6E-4A63-BD59-F064B9096697}" type="sibTrans" cxnId="{9F293FCA-BB62-46C1-BFF4-D2C46EC01A30}">
      <dgm:prSet/>
      <dgm:spPr/>
      <dgm:t>
        <a:bodyPr/>
        <a:lstStyle/>
        <a:p>
          <a:endParaRPr lang="en-US" sz="1800"/>
        </a:p>
      </dgm:t>
    </dgm:pt>
    <dgm:pt modelId="{0865B5E9-D0F4-48C3-B8F9-105C86BD64A9}">
      <dgm:prSet phldrT="[Text]" custT="1"/>
      <dgm:spPr/>
      <dgm:t>
        <a:bodyPr anchor="t"/>
        <a:lstStyle/>
        <a:p>
          <a:r>
            <a:rPr lang="en-US" sz="1800"/>
            <a:t>Neighborhood</a:t>
          </a:r>
        </a:p>
      </dgm:t>
    </dgm:pt>
    <dgm:pt modelId="{098640C9-66AC-427E-BF01-6EA9365E4926}" type="parTrans" cxnId="{00679B14-5907-4312-A95E-61927730229E}">
      <dgm:prSet/>
      <dgm:spPr/>
      <dgm:t>
        <a:bodyPr/>
        <a:lstStyle/>
        <a:p>
          <a:endParaRPr lang="en-US" sz="1800"/>
        </a:p>
      </dgm:t>
    </dgm:pt>
    <dgm:pt modelId="{B66142E5-4F36-400D-8127-2DAA9AE6FD61}" type="sibTrans" cxnId="{00679B14-5907-4312-A95E-61927730229E}">
      <dgm:prSet/>
      <dgm:spPr/>
      <dgm:t>
        <a:bodyPr/>
        <a:lstStyle/>
        <a:p>
          <a:endParaRPr lang="en-US" sz="1800"/>
        </a:p>
      </dgm:t>
    </dgm:pt>
    <dgm:pt modelId="{6C82AA45-54D5-440C-A797-D83EF10AA19F}">
      <dgm:prSet phldrT="[Text]" custT="1"/>
      <dgm:spPr>
        <a:solidFill>
          <a:srgbClr val="FF0000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400">
              <a:solidFill>
                <a:schemeClr val="bg1"/>
              </a:solidFill>
            </a:rPr>
            <a:t>Demographic</a:t>
          </a:r>
        </a:p>
      </dgm:t>
    </dgm:pt>
    <dgm:pt modelId="{B9CD89D2-6395-430B-9E2D-EFA90EE65398}" type="parTrans" cxnId="{E3D4E96B-28EE-41E2-92D2-657031F7E0D9}">
      <dgm:prSet/>
      <dgm:spPr/>
      <dgm:t>
        <a:bodyPr/>
        <a:lstStyle/>
        <a:p>
          <a:endParaRPr lang="en-US" sz="1800"/>
        </a:p>
      </dgm:t>
    </dgm:pt>
    <dgm:pt modelId="{5A161699-7CF4-4B1A-8200-B1ADF31F5A1C}" type="sibTrans" cxnId="{E3D4E96B-28EE-41E2-92D2-657031F7E0D9}">
      <dgm:prSet/>
      <dgm:spPr/>
      <dgm:t>
        <a:bodyPr/>
        <a:lstStyle/>
        <a:p>
          <a:endParaRPr lang="en-US" sz="1800"/>
        </a:p>
      </dgm:t>
    </dgm:pt>
    <dgm:pt modelId="{4D8581F8-20D2-4798-9D0D-B1FF08D0F3E5}">
      <dgm:prSet phldrT="[Text]" custT="1"/>
      <dgm:spPr/>
      <dgm:t>
        <a:bodyPr anchor="t"/>
        <a:lstStyle/>
        <a:p>
          <a:r>
            <a:rPr lang="en-US" sz="1800"/>
            <a:t>Gender – All</a:t>
          </a:r>
        </a:p>
      </dgm:t>
    </dgm:pt>
    <dgm:pt modelId="{542675B0-502B-45FA-9BD7-50B87D4F5E57}" type="parTrans" cxnId="{AC868FBB-748C-43AC-BE66-047AE965405F}">
      <dgm:prSet/>
      <dgm:spPr/>
      <dgm:t>
        <a:bodyPr/>
        <a:lstStyle/>
        <a:p>
          <a:endParaRPr lang="en-US" sz="1800"/>
        </a:p>
      </dgm:t>
    </dgm:pt>
    <dgm:pt modelId="{37D1A377-846F-4543-8C48-E76871D0CC20}" type="sibTrans" cxnId="{AC868FBB-748C-43AC-BE66-047AE965405F}">
      <dgm:prSet/>
      <dgm:spPr/>
      <dgm:t>
        <a:bodyPr/>
        <a:lstStyle/>
        <a:p>
          <a:endParaRPr lang="en-US" sz="1800"/>
        </a:p>
      </dgm:t>
    </dgm:pt>
    <dgm:pt modelId="{BE029871-349F-4993-B14B-8B324F809303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400">
              <a:solidFill>
                <a:schemeClr val="bg1"/>
              </a:solidFill>
            </a:rPr>
            <a:t>Psychographic</a:t>
          </a:r>
        </a:p>
      </dgm:t>
    </dgm:pt>
    <dgm:pt modelId="{9C93A886-EE84-4751-9B11-8D4A4EA4BC37}" type="parTrans" cxnId="{F5C70FB1-88B8-4F84-A4D2-739B2217D5AF}">
      <dgm:prSet/>
      <dgm:spPr/>
      <dgm:t>
        <a:bodyPr/>
        <a:lstStyle/>
        <a:p>
          <a:endParaRPr lang="en-US" sz="1800"/>
        </a:p>
      </dgm:t>
    </dgm:pt>
    <dgm:pt modelId="{9E27EE7C-19D1-4677-86A2-B44874721656}" type="sibTrans" cxnId="{F5C70FB1-88B8-4F84-A4D2-739B2217D5AF}">
      <dgm:prSet/>
      <dgm:spPr/>
      <dgm:t>
        <a:bodyPr/>
        <a:lstStyle/>
        <a:p>
          <a:endParaRPr lang="en-US" sz="1800"/>
        </a:p>
      </dgm:t>
    </dgm:pt>
    <dgm:pt modelId="{243B3E0F-905E-44E1-BFF1-2A8574E29F36}">
      <dgm:prSet phldrT="[Text]" custT="1"/>
      <dgm:spPr/>
      <dgm:t>
        <a:bodyPr anchor="b"/>
        <a:lstStyle/>
        <a:p>
          <a:r>
            <a:rPr lang="en-US" sz="1600" dirty="0"/>
            <a:t>Achievers</a:t>
          </a:r>
        </a:p>
      </dgm:t>
    </dgm:pt>
    <dgm:pt modelId="{88C9F497-3AAE-40EB-AD4F-72171526053F}" type="parTrans" cxnId="{555B6E9A-7589-4B12-B6DB-B8F82A0AB7E4}">
      <dgm:prSet/>
      <dgm:spPr/>
      <dgm:t>
        <a:bodyPr/>
        <a:lstStyle/>
        <a:p>
          <a:endParaRPr lang="en-US" sz="1800"/>
        </a:p>
      </dgm:t>
    </dgm:pt>
    <dgm:pt modelId="{ADEFA471-924A-4C0C-BB38-A3BEBE6686E3}" type="sibTrans" cxnId="{555B6E9A-7589-4B12-B6DB-B8F82A0AB7E4}">
      <dgm:prSet/>
      <dgm:spPr/>
      <dgm:t>
        <a:bodyPr/>
        <a:lstStyle/>
        <a:p>
          <a:endParaRPr lang="en-US" sz="1800"/>
        </a:p>
      </dgm:t>
    </dgm:pt>
    <dgm:pt modelId="{3C53BA6A-CFBE-46B6-B819-E3E7893E6CFA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400">
              <a:solidFill>
                <a:schemeClr val="bg1"/>
              </a:solidFill>
            </a:rPr>
            <a:t>Behavioral</a:t>
          </a:r>
        </a:p>
      </dgm:t>
    </dgm:pt>
    <dgm:pt modelId="{1526ED07-7A7F-4427-8A5B-E25CC7AB847C}" type="parTrans" cxnId="{0A330D91-7D76-48DE-BF7B-152A29E220AA}">
      <dgm:prSet/>
      <dgm:spPr/>
      <dgm:t>
        <a:bodyPr/>
        <a:lstStyle/>
        <a:p>
          <a:endParaRPr lang="en-US" sz="1800"/>
        </a:p>
      </dgm:t>
    </dgm:pt>
    <dgm:pt modelId="{BE15DE9B-CEBC-43EA-85DC-36614F79D6FC}" type="sibTrans" cxnId="{0A330D91-7D76-48DE-BF7B-152A29E220AA}">
      <dgm:prSet/>
      <dgm:spPr/>
      <dgm:t>
        <a:bodyPr/>
        <a:lstStyle/>
        <a:p>
          <a:endParaRPr lang="en-US" sz="1800"/>
        </a:p>
      </dgm:t>
    </dgm:pt>
    <dgm:pt modelId="{0242539E-CFAE-432E-BDB8-8F54C93B592C}">
      <dgm:prSet phldrT="[Text]" custT="1"/>
      <dgm:spPr/>
      <dgm:t>
        <a:bodyPr anchor="b"/>
        <a:lstStyle/>
        <a:p>
          <a:pPr>
            <a:lnSpc>
              <a:spcPct val="100000"/>
            </a:lnSpc>
          </a:pPr>
          <a:r>
            <a:rPr lang="en-US" sz="1600"/>
            <a:t>Sports Men/Women</a:t>
          </a:r>
        </a:p>
      </dgm:t>
    </dgm:pt>
    <dgm:pt modelId="{99166B17-3E78-4BC0-B8BB-653E83E92ED6}" type="parTrans" cxnId="{B2CFB01F-B6A0-4838-AFF4-E03C76FE09CA}">
      <dgm:prSet/>
      <dgm:spPr/>
      <dgm:t>
        <a:bodyPr/>
        <a:lstStyle/>
        <a:p>
          <a:endParaRPr lang="en-US" sz="1800"/>
        </a:p>
      </dgm:t>
    </dgm:pt>
    <dgm:pt modelId="{A0C19BB8-24F4-4135-AE6C-615C37E5729E}" type="sibTrans" cxnId="{B2CFB01F-B6A0-4838-AFF4-E03C76FE09CA}">
      <dgm:prSet/>
      <dgm:spPr/>
      <dgm:t>
        <a:bodyPr/>
        <a:lstStyle/>
        <a:p>
          <a:endParaRPr lang="en-US" sz="1800"/>
        </a:p>
      </dgm:t>
    </dgm:pt>
    <dgm:pt modelId="{3B50E6F4-E569-441E-8A02-40A8B77EA56F}">
      <dgm:prSet phldrT="[Text]" custT="1"/>
      <dgm:spPr/>
      <dgm:t>
        <a:bodyPr anchor="t"/>
        <a:lstStyle/>
        <a:p>
          <a:r>
            <a:rPr lang="en-US" sz="1800"/>
            <a:t>States</a:t>
          </a:r>
        </a:p>
      </dgm:t>
    </dgm:pt>
    <dgm:pt modelId="{2D20BA75-B0FB-4CB7-8D53-315D215B59EF}" type="parTrans" cxnId="{2BE67329-D536-4263-8866-BF78C5859496}">
      <dgm:prSet/>
      <dgm:spPr/>
      <dgm:t>
        <a:bodyPr/>
        <a:lstStyle/>
        <a:p>
          <a:endParaRPr lang="en-US" sz="1800"/>
        </a:p>
      </dgm:t>
    </dgm:pt>
    <dgm:pt modelId="{31A9370C-FE36-47FB-B027-05B9503AAB11}" type="sibTrans" cxnId="{2BE67329-D536-4263-8866-BF78C5859496}">
      <dgm:prSet/>
      <dgm:spPr/>
      <dgm:t>
        <a:bodyPr/>
        <a:lstStyle/>
        <a:p>
          <a:endParaRPr lang="en-US" sz="1800"/>
        </a:p>
      </dgm:t>
    </dgm:pt>
    <dgm:pt modelId="{1655CF57-A948-4766-A17E-FF8406B89C33}">
      <dgm:prSet phldrT="[Text]" custT="1"/>
      <dgm:spPr/>
      <dgm:t>
        <a:bodyPr anchor="t"/>
        <a:lstStyle/>
        <a:p>
          <a:r>
            <a:rPr lang="en-US" sz="1800"/>
            <a:t>Regions</a:t>
          </a:r>
        </a:p>
      </dgm:t>
    </dgm:pt>
    <dgm:pt modelId="{6E32358D-08BC-420A-82B2-8B3FCC81AE3A}" type="parTrans" cxnId="{18E10650-691C-4C0A-A50A-05804B08D184}">
      <dgm:prSet/>
      <dgm:spPr/>
      <dgm:t>
        <a:bodyPr/>
        <a:lstStyle/>
        <a:p>
          <a:endParaRPr lang="en-US" sz="1800"/>
        </a:p>
      </dgm:t>
    </dgm:pt>
    <dgm:pt modelId="{B88C44EA-E00B-46C5-8AEE-6FA6DCDA8176}" type="sibTrans" cxnId="{18E10650-691C-4C0A-A50A-05804B08D184}">
      <dgm:prSet/>
      <dgm:spPr/>
      <dgm:t>
        <a:bodyPr/>
        <a:lstStyle/>
        <a:p>
          <a:endParaRPr lang="en-US" sz="1800"/>
        </a:p>
      </dgm:t>
    </dgm:pt>
    <dgm:pt modelId="{6DDE1CD0-5D6D-4BB5-8CE8-AC9572108F58}">
      <dgm:prSet phldrT="[Text]" custT="1"/>
      <dgm:spPr/>
      <dgm:t>
        <a:bodyPr anchor="t"/>
        <a:lstStyle/>
        <a:p>
          <a:r>
            <a:rPr lang="en-US" sz="1800"/>
            <a:t>Cities – Urban and Sub-urban</a:t>
          </a:r>
        </a:p>
      </dgm:t>
    </dgm:pt>
    <dgm:pt modelId="{BBC2376A-4C5D-40F0-8C53-213A83A08204}" type="parTrans" cxnId="{73889EF8-EAD6-44FE-885A-1F9E7B00EF33}">
      <dgm:prSet/>
      <dgm:spPr/>
      <dgm:t>
        <a:bodyPr/>
        <a:lstStyle/>
        <a:p>
          <a:endParaRPr lang="en-US" sz="1800"/>
        </a:p>
      </dgm:t>
    </dgm:pt>
    <dgm:pt modelId="{CBED59D5-AF5C-496C-8089-E8BC2355FDAB}" type="sibTrans" cxnId="{73889EF8-EAD6-44FE-885A-1F9E7B00EF33}">
      <dgm:prSet/>
      <dgm:spPr/>
      <dgm:t>
        <a:bodyPr/>
        <a:lstStyle/>
        <a:p>
          <a:endParaRPr lang="en-US" sz="1800"/>
        </a:p>
      </dgm:t>
    </dgm:pt>
    <dgm:pt modelId="{12C6A9F2-6C2D-4D1B-B375-2BA944E3BF8F}">
      <dgm:prSet phldrT="[Text]" custT="1"/>
      <dgm:spPr/>
      <dgm:t>
        <a:bodyPr anchor="t"/>
        <a:lstStyle/>
        <a:p>
          <a:r>
            <a:rPr lang="en-US" sz="1800"/>
            <a:t>Age –  15- 45</a:t>
          </a:r>
        </a:p>
      </dgm:t>
    </dgm:pt>
    <dgm:pt modelId="{AD27DAA8-976A-42A5-83A9-3261448C11D5}" type="parTrans" cxnId="{38188474-EA9C-410F-BDC5-AA731E56955D}">
      <dgm:prSet/>
      <dgm:spPr/>
      <dgm:t>
        <a:bodyPr/>
        <a:lstStyle/>
        <a:p>
          <a:endParaRPr lang="en-US" sz="1800"/>
        </a:p>
      </dgm:t>
    </dgm:pt>
    <dgm:pt modelId="{41F6F890-D228-427E-BDC7-EFF6DD633272}" type="sibTrans" cxnId="{38188474-EA9C-410F-BDC5-AA731E56955D}">
      <dgm:prSet/>
      <dgm:spPr/>
      <dgm:t>
        <a:bodyPr/>
        <a:lstStyle/>
        <a:p>
          <a:endParaRPr lang="en-US" sz="1800"/>
        </a:p>
      </dgm:t>
    </dgm:pt>
    <dgm:pt modelId="{682D297A-236A-4028-A370-7EAE3425697F}">
      <dgm:prSet phldrT="[Text]" custT="1"/>
      <dgm:spPr/>
      <dgm:t>
        <a:bodyPr anchor="t"/>
        <a:lstStyle/>
        <a:p>
          <a:r>
            <a:rPr lang="en-US" sz="1800"/>
            <a:t>Income - $15000</a:t>
          </a:r>
        </a:p>
      </dgm:t>
    </dgm:pt>
    <dgm:pt modelId="{00B87B38-3C56-4629-AF58-F9F9BFF830D5}" type="parTrans" cxnId="{6BD18AA9-135B-417F-93E3-6CBDB539FADB}">
      <dgm:prSet/>
      <dgm:spPr/>
      <dgm:t>
        <a:bodyPr/>
        <a:lstStyle/>
        <a:p>
          <a:endParaRPr lang="en-US" sz="1800"/>
        </a:p>
      </dgm:t>
    </dgm:pt>
    <dgm:pt modelId="{C6461243-7101-4087-B8E0-87256E48A4F7}" type="sibTrans" cxnId="{6BD18AA9-135B-417F-93E3-6CBDB539FADB}">
      <dgm:prSet/>
      <dgm:spPr/>
      <dgm:t>
        <a:bodyPr/>
        <a:lstStyle/>
        <a:p>
          <a:endParaRPr lang="en-US" sz="1800"/>
        </a:p>
      </dgm:t>
    </dgm:pt>
    <dgm:pt modelId="{3ED9F401-0736-4E0A-B474-9CC730F89577}">
      <dgm:prSet phldrT="[Text]" custT="1"/>
      <dgm:spPr/>
      <dgm:t>
        <a:bodyPr anchor="t"/>
        <a:lstStyle/>
        <a:p>
          <a:r>
            <a:rPr lang="en-US" sz="1800"/>
            <a:t>Social Class – Upper   Middle, Lower Upper, upper class</a:t>
          </a:r>
        </a:p>
      </dgm:t>
    </dgm:pt>
    <dgm:pt modelId="{0D0F4060-ADBD-4C41-BABA-645BB440A1A6}" type="parTrans" cxnId="{CA5D53B0-B44D-44BF-8C00-F08652979C4B}">
      <dgm:prSet/>
      <dgm:spPr/>
      <dgm:t>
        <a:bodyPr/>
        <a:lstStyle/>
        <a:p>
          <a:endParaRPr lang="en-US" sz="1800"/>
        </a:p>
      </dgm:t>
    </dgm:pt>
    <dgm:pt modelId="{C296FC67-EFEA-4720-8986-E2ABFF45C80C}" type="sibTrans" cxnId="{CA5D53B0-B44D-44BF-8C00-F08652979C4B}">
      <dgm:prSet/>
      <dgm:spPr/>
      <dgm:t>
        <a:bodyPr/>
        <a:lstStyle/>
        <a:p>
          <a:endParaRPr lang="en-US" sz="1800"/>
        </a:p>
      </dgm:t>
    </dgm:pt>
    <dgm:pt modelId="{A3F8FA65-88DD-4522-AFED-007279AA38EC}">
      <dgm:prSet phldrT="[Text]" custT="1"/>
      <dgm:spPr/>
      <dgm:t>
        <a:bodyPr anchor="b"/>
        <a:lstStyle/>
        <a:p>
          <a:pPr>
            <a:lnSpc>
              <a:spcPct val="100000"/>
            </a:lnSpc>
          </a:pPr>
          <a:r>
            <a:rPr lang="en-US" sz="1600"/>
            <a:t>Gym Regulars</a:t>
          </a:r>
        </a:p>
      </dgm:t>
    </dgm:pt>
    <dgm:pt modelId="{6085E549-5C03-4362-B5CB-307591AC1692}" type="parTrans" cxnId="{018327F8-DD87-424F-80C7-6CC2DAC6A13E}">
      <dgm:prSet/>
      <dgm:spPr/>
      <dgm:t>
        <a:bodyPr/>
        <a:lstStyle/>
        <a:p>
          <a:endParaRPr lang="en-US" sz="1800"/>
        </a:p>
      </dgm:t>
    </dgm:pt>
    <dgm:pt modelId="{79D2D027-5771-47C8-9026-DFC810E00B5E}" type="sibTrans" cxnId="{018327F8-DD87-424F-80C7-6CC2DAC6A13E}">
      <dgm:prSet/>
      <dgm:spPr/>
      <dgm:t>
        <a:bodyPr/>
        <a:lstStyle/>
        <a:p>
          <a:endParaRPr lang="en-US" sz="1800"/>
        </a:p>
      </dgm:t>
    </dgm:pt>
    <dgm:pt modelId="{03503A56-78B1-48A8-A288-32034615FA17}">
      <dgm:prSet phldrT="[Text]" custT="1"/>
      <dgm:spPr/>
      <dgm:t>
        <a:bodyPr anchor="b"/>
        <a:lstStyle/>
        <a:p>
          <a:pPr>
            <a:lnSpc>
              <a:spcPct val="100000"/>
            </a:lnSpc>
          </a:pPr>
          <a:r>
            <a:rPr lang="en-US" sz="1600"/>
            <a:t>Brand Freaks</a:t>
          </a:r>
        </a:p>
      </dgm:t>
    </dgm:pt>
    <dgm:pt modelId="{61EF5E19-9983-4D38-AFA0-3E388F5D470F}" type="parTrans" cxnId="{73BCC9C6-6D92-4E25-AB7B-B0110F41A461}">
      <dgm:prSet/>
      <dgm:spPr/>
      <dgm:t>
        <a:bodyPr/>
        <a:lstStyle/>
        <a:p>
          <a:endParaRPr lang="en-US" sz="1800"/>
        </a:p>
      </dgm:t>
    </dgm:pt>
    <dgm:pt modelId="{0D5554B6-C3E2-41EF-B7BB-1A1CB9D5D241}" type="sibTrans" cxnId="{73BCC9C6-6D92-4E25-AB7B-B0110F41A461}">
      <dgm:prSet/>
      <dgm:spPr/>
      <dgm:t>
        <a:bodyPr/>
        <a:lstStyle/>
        <a:p>
          <a:endParaRPr lang="en-US" sz="1800"/>
        </a:p>
      </dgm:t>
    </dgm:pt>
    <dgm:pt modelId="{89DC8CCA-46B0-4583-88F3-D7257A3FFC27}">
      <dgm:prSet phldrT="[Text]" custT="1"/>
      <dgm:spPr/>
      <dgm:t>
        <a:bodyPr anchor="b"/>
        <a:lstStyle/>
        <a:p>
          <a:pPr>
            <a:lnSpc>
              <a:spcPct val="100000"/>
            </a:lnSpc>
          </a:pPr>
          <a:r>
            <a:rPr lang="en-US" sz="1600"/>
            <a:t>Athletes</a:t>
          </a:r>
        </a:p>
      </dgm:t>
    </dgm:pt>
    <dgm:pt modelId="{7FCF58BA-3061-47E3-AD2B-2CCE9C397380}" type="parTrans" cxnId="{7BABC36F-509D-4EE9-B8B1-445ED37A23F3}">
      <dgm:prSet/>
      <dgm:spPr/>
      <dgm:t>
        <a:bodyPr/>
        <a:lstStyle/>
        <a:p>
          <a:endParaRPr lang="en-US" sz="1800"/>
        </a:p>
      </dgm:t>
    </dgm:pt>
    <dgm:pt modelId="{39474246-1FDC-4032-B11F-D921E626E069}" type="sibTrans" cxnId="{7BABC36F-509D-4EE9-B8B1-445ED37A23F3}">
      <dgm:prSet/>
      <dgm:spPr/>
      <dgm:t>
        <a:bodyPr/>
        <a:lstStyle/>
        <a:p>
          <a:endParaRPr lang="en-US" sz="1800"/>
        </a:p>
      </dgm:t>
    </dgm:pt>
    <dgm:pt modelId="{C30B99C5-7595-4E3A-808F-03FBF1616C8B}">
      <dgm:prSet phldrT="[Text]" custT="1"/>
      <dgm:spPr/>
      <dgm:t>
        <a:bodyPr anchor="b"/>
        <a:lstStyle/>
        <a:p>
          <a:pPr>
            <a:lnSpc>
              <a:spcPct val="100000"/>
            </a:lnSpc>
          </a:pPr>
          <a:r>
            <a:rPr lang="en-US" sz="1600"/>
            <a:t>Sports Lovers</a:t>
          </a:r>
        </a:p>
      </dgm:t>
    </dgm:pt>
    <dgm:pt modelId="{AB86645A-A4DB-4923-A124-02502816509A}" type="parTrans" cxnId="{6FC8A3FC-9FAF-4254-A41C-CC85C859FE0F}">
      <dgm:prSet/>
      <dgm:spPr/>
      <dgm:t>
        <a:bodyPr/>
        <a:lstStyle/>
        <a:p>
          <a:endParaRPr lang="en-US" sz="1800"/>
        </a:p>
      </dgm:t>
    </dgm:pt>
    <dgm:pt modelId="{873AF08B-9003-4A03-913D-59C6321CB9AA}" type="sibTrans" cxnId="{6FC8A3FC-9FAF-4254-A41C-CC85C859FE0F}">
      <dgm:prSet/>
      <dgm:spPr/>
      <dgm:t>
        <a:bodyPr/>
        <a:lstStyle/>
        <a:p>
          <a:endParaRPr lang="en-US" sz="1800"/>
        </a:p>
      </dgm:t>
    </dgm:pt>
    <dgm:pt modelId="{F7D1F348-5DBC-4B83-A98A-63D58D68E279}">
      <dgm:prSet phldrT="[Text]" custT="1"/>
      <dgm:spPr/>
      <dgm:t>
        <a:bodyPr anchor="b"/>
        <a:lstStyle/>
        <a:p>
          <a:r>
            <a:rPr lang="en-US" sz="1600"/>
            <a:t>Hard Workers</a:t>
          </a:r>
        </a:p>
      </dgm:t>
    </dgm:pt>
    <dgm:pt modelId="{B7136DD3-D352-4694-AE69-5991A1BD3028}" type="parTrans" cxnId="{69F1B370-31AF-4A18-93CB-279AB541AE49}">
      <dgm:prSet/>
      <dgm:spPr/>
      <dgm:t>
        <a:bodyPr/>
        <a:lstStyle/>
        <a:p>
          <a:endParaRPr lang="en-US" sz="1800"/>
        </a:p>
      </dgm:t>
    </dgm:pt>
    <dgm:pt modelId="{D48C5E63-5AB7-4FDA-9F85-085977B0C182}" type="sibTrans" cxnId="{69F1B370-31AF-4A18-93CB-279AB541AE49}">
      <dgm:prSet/>
      <dgm:spPr/>
      <dgm:t>
        <a:bodyPr/>
        <a:lstStyle/>
        <a:p>
          <a:endParaRPr lang="en-US" sz="1800"/>
        </a:p>
      </dgm:t>
    </dgm:pt>
    <dgm:pt modelId="{8B8B9883-D271-4501-B554-453C9AC0C0D9}">
      <dgm:prSet phldrT="[Text]" custT="1"/>
      <dgm:spPr/>
      <dgm:t>
        <a:bodyPr anchor="b"/>
        <a:lstStyle/>
        <a:p>
          <a:r>
            <a:rPr lang="en-US" sz="1600"/>
            <a:t>Image Drivers</a:t>
          </a:r>
        </a:p>
      </dgm:t>
    </dgm:pt>
    <dgm:pt modelId="{F1E47C0B-E055-4B60-B1CA-11E31A75F9F7}" type="parTrans" cxnId="{27727155-F70F-49A5-9A79-BC665390DC9C}">
      <dgm:prSet/>
      <dgm:spPr/>
      <dgm:t>
        <a:bodyPr/>
        <a:lstStyle/>
        <a:p>
          <a:endParaRPr lang="en-US" sz="1800"/>
        </a:p>
      </dgm:t>
    </dgm:pt>
    <dgm:pt modelId="{5A89FAB6-0433-4C70-9385-3BB42D6E7602}" type="sibTrans" cxnId="{27727155-F70F-49A5-9A79-BC665390DC9C}">
      <dgm:prSet/>
      <dgm:spPr/>
      <dgm:t>
        <a:bodyPr/>
        <a:lstStyle/>
        <a:p>
          <a:endParaRPr lang="en-US" sz="1800"/>
        </a:p>
      </dgm:t>
    </dgm:pt>
    <dgm:pt modelId="{08DC553B-8B9C-4BD8-A8FE-AA7BF4DE7ADF}">
      <dgm:prSet phldrT="[Text]" custT="1"/>
      <dgm:spPr/>
      <dgm:t>
        <a:bodyPr anchor="b"/>
        <a:lstStyle/>
        <a:p>
          <a:r>
            <a:rPr lang="en-US" sz="1600"/>
            <a:t>Well Experienced</a:t>
          </a:r>
        </a:p>
      </dgm:t>
    </dgm:pt>
    <dgm:pt modelId="{290C16FF-9AE0-46F5-BCC5-19AECE482265}" type="parTrans" cxnId="{80D05420-589F-472B-9AC3-4A51E38D9593}">
      <dgm:prSet/>
      <dgm:spPr/>
      <dgm:t>
        <a:bodyPr/>
        <a:lstStyle/>
        <a:p>
          <a:endParaRPr lang="en-US" sz="1800"/>
        </a:p>
      </dgm:t>
    </dgm:pt>
    <dgm:pt modelId="{DC5BEE8E-8AB8-4BF2-83EA-EA520E2170C5}" type="sibTrans" cxnId="{80D05420-589F-472B-9AC3-4A51E38D9593}">
      <dgm:prSet/>
      <dgm:spPr/>
      <dgm:t>
        <a:bodyPr/>
        <a:lstStyle/>
        <a:p>
          <a:endParaRPr lang="en-US" sz="1800"/>
        </a:p>
      </dgm:t>
    </dgm:pt>
    <dgm:pt modelId="{3C4BD461-4E12-4F18-BA3B-4611D2F2133F}" type="pres">
      <dgm:prSet presAssocID="{1934077A-B293-453D-892E-6B7505E94FF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026F67A-A8FE-4C0A-A9DF-8F79242343FD}" type="pres">
      <dgm:prSet presAssocID="{1934077A-B293-453D-892E-6B7505E94FF5}" presName="children" presStyleCnt="0"/>
      <dgm:spPr/>
    </dgm:pt>
    <dgm:pt modelId="{47D9B9DE-EE42-426C-8ADA-CDDCDAC42B97}" type="pres">
      <dgm:prSet presAssocID="{1934077A-B293-453D-892E-6B7505E94FF5}" presName="child1group" presStyleCnt="0"/>
      <dgm:spPr/>
    </dgm:pt>
    <dgm:pt modelId="{EDA86D0F-747E-40B9-A68A-9D0A9FD42808}" type="pres">
      <dgm:prSet presAssocID="{1934077A-B293-453D-892E-6B7505E94FF5}" presName="child1" presStyleLbl="bgAcc1" presStyleIdx="0" presStyleCnt="4" custScaleX="126784" custLinFactNeighborX="-23160" custLinFactNeighborY="16789"/>
      <dgm:spPr/>
      <dgm:t>
        <a:bodyPr/>
        <a:lstStyle/>
        <a:p>
          <a:endParaRPr lang="en-IN"/>
        </a:p>
      </dgm:t>
    </dgm:pt>
    <dgm:pt modelId="{16595E71-3E45-4771-9E73-E970F9B425C5}" type="pres">
      <dgm:prSet presAssocID="{1934077A-B293-453D-892E-6B7505E94FF5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490715-472A-4EA9-B6B3-98EE66457731}" type="pres">
      <dgm:prSet presAssocID="{1934077A-B293-453D-892E-6B7505E94FF5}" presName="child2group" presStyleCnt="0"/>
      <dgm:spPr/>
    </dgm:pt>
    <dgm:pt modelId="{297AC443-4856-46BE-8478-678C4203A513}" type="pres">
      <dgm:prSet presAssocID="{1934077A-B293-453D-892E-6B7505E94FF5}" presName="child2" presStyleLbl="bgAcc1" presStyleIdx="1" presStyleCnt="4" custScaleX="124504" custScaleY="150982" custLinFactNeighborX="22318" custLinFactNeighborY="27187"/>
      <dgm:spPr/>
      <dgm:t>
        <a:bodyPr/>
        <a:lstStyle/>
        <a:p>
          <a:endParaRPr lang="en-IN"/>
        </a:p>
      </dgm:t>
    </dgm:pt>
    <dgm:pt modelId="{A54B3AC0-30AD-42E6-988A-E4BA38A5A212}" type="pres">
      <dgm:prSet presAssocID="{1934077A-B293-453D-892E-6B7505E94FF5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999F59-20F4-4312-A6AB-15028F9E0D09}" type="pres">
      <dgm:prSet presAssocID="{1934077A-B293-453D-892E-6B7505E94FF5}" presName="child3group" presStyleCnt="0"/>
      <dgm:spPr/>
    </dgm:pt>
    <dgm:pt modelId="{1F9723F5-6703-4851-B33E-60B741B8C766}" type="pres">
      <dgm:prSet presAssocID="{1934077A-B293-453D-892E-6B7505E94FF5}" presName="child3" presStyleLbl="bgAcc1" presStyleIdx="2" presStyleCnt="4" custScaleY="79622" custLinFactNeighborX="31964" custLinFactNeighborY="-25213"/>
      <dgm:spPr/>
      <dgm:t>
        <a:bodyPr/>
        <a:lstStyle/>
        <a:p>
          <a:endParaRPr lang="en-IN"/>
        </a:p>
      </dgm:t>
    </dgm:pt>
    <dgm:pt modelId="{3114AB14-89E4-4DC1-B517-690E831BC139}" type="pres">
      <dgm:prSet presAssocID="{1934077A-B293-453D-892E-6B7505E94FF5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713F91-2203-4D4F-96DC-4FE8402E0D03}" type="pres">
      <dgm:prSet presAssocID="{1934077A-B293-453D-892E-6B7505E94FF5}" presName="child4group" presStyleCnt="0"/>
      <dgm:spPr/>
    </dgm:pt>
    <dgm:pt modelId="{1E1E5A46-D8A0-416E-8194-205A162F38DA}" type="pres">
      <dgm:prSet presAssocID="{1934077A-B293-453D-892E-6B7505E94FF5}" presName="child4" presStyleLbl="bgAcc1" presStyleIdx="3" presStyleCnt="4" custScaleY="99053" custLinFactNeighborX="-26970" custLinFactNeighborY="-27955"/>
      <dgm:spPr/>
      <dgm:t>
        <a:bodyPr/>
        <a:lstStyle/>
        <a:p>
          <a:endParaRPr lang="en-IN"/>
        </a:p>
      </dgm:t>
    </dgm:pt>
    <dgm:pt modelId="{5DBF30B6-F99F-4D3E-B3D6-77984EDF8F7D}" type="pres">
      <dgm:prSet presAssocID="{1934077A-B293-453D-892E-6B7505E94FF5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D15D03-140D-4C01-9125-DEA00545C683}" type="pres">
      <dgm:prSet presAssocID="{1934077A-B293-453D-892E-6B7505E94FF5}" presName="childPlaceholder" presStyleCnt="0"/>
      <dgm:spPr/>
    </dgm:pt>
    <dgm:pt modelId="{EBEACA32-878A-4623-8B7A-7A2FCB8A30F1}" type="pres">
      <dgm:prSet presAssocID="{1934077A-B293-453D-892E-6B7505E94FF5}" presName="circle" presStyleCnt="0"/>
      <dgm:spPr/>
    </dgm:pt>
    <dgm:pt modelId="{F7A80FC8-22E3-436D-AB11-B866B25B0BF7}" type="pres">
      <dgm:prSet presAssocID="{1934077A-B293-453D-892E-6B7505E94FF5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602A39-AA95-404B-A7C5-6F090F19BCEB}" type="pres">
      <dgm:prSet presAssocID="{1934077A-B293-453D-892E-6B7505E94FF5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338CB9-16E8-489F-8FCB-C0C3FE58F3E6}" type="pres">
      <dgm:prSet presAssocID="{1934077A-B293-453D-892E-6B7505E94FF5}" presName="quadrant3" presStyleLbl="node1" presStyleIdx="2" presStyleCnt="4" custScaleX="10083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77AAE36-F24C-41EA-8BE4-8D8B61EC6AA7}" type="pres">
      <dgm:prSet presAssocID="{1934077A-B293-453D-892E-6B7505E94FF5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793075-1967-4F9D-8D3C-2E1019D89642}" type="pres">
      <dgm:prSet presAssocID="{1934077A-B293-453D-892E-6B7505E94FF5}" presName="quadrantPlaceholder" presStyleCnt="0"/>
      <dgm:spPr/>
    </dgm:pt>
    <dgm:pt modelId="{A17CE426-1354-41EF-9194-D0DDE7E9086C}" type="pres">
      <dgm:prSet presAssocID="{1934077A-B293-453D-892E-6B7505E94FF5}" presName="center1" presStyleLbl="fgShp" presStyleIdx="0" presStyleCnt="2"/>
      <dgm:spPr/>
    </dgm:pt>
    <dgm:pt modelId="{44C48ED4-1927-49F4-AF13-8BE534786CA9}" type="pres">
      <dgm:prSet presAssocID="{1934077A-B293-453D-892E-6B7505E94FF5}" presName="center2" presStyleLbl="fgShp" presStyleIdx="1" presStyleCnt="2"/>
      <dgm:spPr/>
    </dgm:pt>
  </dgm:ptLst>
  <dgm:cxnLst>
    <dgm:cxn modelId="{39D38411-EAFD-4C8A-B0ED-52F32CE26B03}" type="presOf" srcId="{F7D1F348-5DBC-4B83-A98A-63D58D68E279}" destId="{3114AB14-89E4-4DC1-B517-690E831BC139}" srcOrd="1" destOrd="1" presId="urn:microsoft.com/office/officeart/2005/8/layout/cycle4#3"/>
    <dgm:cxn modelId="{B46D2728-4A84-4C33-BAFC-438E1B43247F}" type="presOf" srcId="{12C6A9F2-6C2D-4D1B-B375-2BA944E3BF8F}" destId="{297AC443-4856-46BE-8478-678C4203A513}" srcOrd="0" destOrd="1" presId="urn:microsoft.com/office/officeart/2005/8/layout/cycle4#3"/>
    <dgm:cxn modelId="{5885928E-9876-46B2-9FFD-01757BDDC944}" type="presOf" srcId="{1934077A-B293-453D-892E-6B7505E94FF5}" destId="{3C4BD461-4E12-4F18-BA3B-4611D2F2133F}" srcOrd="0" destOrd="0" presId="urn:microsoft.com/office/officeart/2005/8/layout/cycle4#3"/>
    <dgm:cxn modelId="{B2CFB01F-B6A0-4838-AFF4-E03C76FE09CA}" srcId="{3C53BA6A-CFBE-46B6-B819-E3E7893E6CFA}" destId="{0242539E-CFAE-432E-BDB8-8F54C93B592C}" srcOrd="0" destOrd="0" parTransId="{99166B17-3E78-4BC0-B8BB-653E83E92ED6}" sibTransId="{A0C19BB8-24F4-4135-AE6C-615C37E5729E}"/>
    <dgm:cxn modelId="{6B214A75-3F2D-4771-8344-FDC09FD80CCA}" type="presOf" srcId="{0865B5E9-D0F4-48C3-B8F9-105C86BD64A9}" destId="{16595E71-3E45-4771-9E73-E970F9B425C5}" srcOrd="1" destOrd="0" presId="urn:microsoft.com/office/officeart/2005/8/layout/cycle4#3"/>
    <dgm:cxn modelId="{69F1B370-31AF-4A18-93CB-279AB541AE49}" srcId="{BE029871-349F-4993-B14B-8B324F809303}" destId="{F7D1F348-5DBC-4B83-A98A-63D58D68E279}" srcOrd="1" destOrd="0" parTransId="{B7136DD3-D352-4694-AE69-5991A1BD3028}" sibTransId="{D48C5E63-5AB7-4FDA-9F85-085977B0C182}"/>
    <dgm:cxn modelId="{205250E2-A6A6-4A14-8F47-18F80AB09832}" type="presOf" srcId="{6DDE1CD0-5D6D-4BB5-8CE8-AC9572108F58}" destId="{16595E71-3E45-4771-9E73-E970F9B425C5}" srcOrd="1" destOrd="3" presId="urn:microsoft.com/office/officeart/2005/8/layout/cycle4#3"/>
    <dgm:cxn modelId="{C8A2E475-6D37-4637-92F7-5A0F2CCD5638}" type="presOf" srcId="{4D8581F8-20D2-4798-9D0D-B1FF08D0F3E5}" destId="{A54B3AC0-30AD-42E6-988A-E4BA38A5A212}" srcOrd="1" destOrd="0" presId="urn:microsoft.com/office/officeart/2005/8/layout/cycle4#3"/>
    <dgm:cxn modelId="{813C6351-9C32-40E4-BFE4-9BC90F5A09BD}" type="presOf" srcId="{89DC8CCA-46B0-4583-88F3-D7257A3FFC27}" destId="{5DBF30B6-F99F-4D3E-B3D6-77984EDF8F7D}" srcOrd="1" destOrd="3" presId="urn:microsoft.com/office/officeart/2005/8/layout/cycle4#3"/>
    <dgm:cxn modelId="{2716765C-2B74-4F23-87A0-DFED9FE4CEB7}" type="presOf" srcId="{08DC553B-8B9C-4BD8-A8FE-AA7BF4DE7ADF}" destId="{1F9723F5-6703-4851-B33E-60B741B8C766}" srcOrd="0" destOrd="3" presId="urn:microsoft.com/office/officeart/2005/8/layout/cycle4#3"/>
    <dgm:cxn modelId="{555B6E9A-7589-4B12-B6DB-B8F82A0AB7E4}" srcId="{BE029871-349F-4993-B14B-8B324F809303}" destId="{243B3E0F-905E-44E1-BFF1-2A8574E29F36}" srcOrd="0" destOrd="0" parTransId="{88C9F497-3AAE-40EB-AD4F-72171526053F}" sibTransId="{ADEFA471-924A-4C0C-BB38-A3BEBE6686E3}"/>
    <dgm:cxn modelId="{28B71BC8-5278-445E-A7C2-D95A0CC9B7EC}" type="presOf" srcId="{0242539E-CFAE-432E-BDB8-8F54C93B592C}" destId="{1E1E5A46-D8A0-416E-8194-205A162F38DA}" srcOrd="0" destOrd="0" presId="urn:microsoft.com/office/officeart/2005/8/layout/cycle4#3"/>
    <dgm:cxn modelId="{44A38BEA-4D8A-48E6-92CC-0670E313995A}" type="presOf" srcId="{89DC8CCA-46B0-4583-88F3-D7257A3FFC27}" destId="{1E1E5A46-D8A0-416E-8194-205A162F38DA}" srcOrd="0" destOrd="3" presId="urn:microsoft.com/office/officeart/2005/8/layout/cycle4#3"/>
    <dgm:cxn modelId="{00679B14-5907-4312-A95E-61927730229E}" srcId="{6C75663A-C0D4-435F-B8A3-923E6FFF57B2}" destId="{0865B5E9-D0F4-48C3-B8F9-105C86BD64A9}" srcOrd="0" destOrd="0" parTransId="{098640C9-66AC-427E-BF01-6EA9365E4926}" sibTransId="{B66142E5-4F36-400D-8127-2DAA9AE6FD61}"/>
    <dgm:cxn modelId="{D73643C1-80DD-4BE7-B4AA-105AAB31C388}" type="presOf" srcId="{6DDE1CD0-5D6D-4BB5-8CE8-AC9572108F58}" destId="{EDA86D0F-747E-40B9-A68A-9D0A9FD42808}" srcOrd="0" destOrd="3" presId="urn:microsoft.com/office/officeart/2005/8/layout/cycle4#3"/>
    <dgm:cxn modelId="{A65242A2-6967-4681-9465-0F68F5792066}" type="presOf" srcId="{F7D1F348-5DBC-4B83-A98A-63D58D68E279}" destId="{1F9723F5-6703-4851-B33E-60B741B8C766}" srcOrd="0" destOrd="1" presId="urn:microsoft.com/office/officeart/2005/8/layout/cycle4#3"/>
    <dgm:cxn modelId="{73889EF8-EAD6-44FE-885A-1F9E7B00EF33}" srcId="{6C75663A-C0D4-435F-B8A3-923E6FFF57B2}" destId="{6DDE1CD0-5D6D-4BB5-8CE8-AC9572108F58}" srcOrd="3" destOrd="0" parTransId="{BBC2376A-4C5D-40F0-8C53-213A83A08204}" sibTransId="{CBED59D5-AF5C-496C-8089-E8BC2355FDAB}"/>
    <dgm:cxn modelId="{97C25B30-E6E5-4D02-870F-7B4E483D918E}" type="presOf" srcId="{8B8B9883-D271-4501-B554-453C9AC0C0D9}" destId="{3114AB14-89E4-4DC1-B517-690E831BC139}" srcOrd="1" destOrd="2" presId="urn:microsoft.com/office/officeart/2005/8/layout/cycle4#3"/>
    <dgm:cxn modelId="{0A330D91-7D76-48DE-BF7B-152A29E220AA}" srcId="{1934077A-B293-453D-892E-6B7505E94FF5}" destId="{3C53BA6A-CFBE-46B6-B819-E3E7893E6CFA}" srcOrd="3" destOrd="0" parTransId="{1526ED07-7A7F-4427-8A5B-E25CC7AB847C}" sibTransId="{BE15DE9B-CEBC-43EA-85DC-36614F79D6FC}"/>
    <dgm:cxn modelId="{27727155-F70F-49A5-9A79-BC665390DC9C}" srcId="{BE029871-349F-4993-B14B-8B324F809303}" destId="{8B8B9883-D271-4501-B554-453C9AC0C0D9}" srcOrd="2" destOrd="0" parTransId="{F1E47C0B-E055-4B60-B1CA-11E31A75F9F7}" sibTransId="{5A89FAB6-0433-4C70-9385-3BB42D6E7602}"/>
    <dgm:cxn modelId="{F8A60750-02FA-4AE0-AD6D-4E54A8FE79C8}" type="presOf" srcId="{3B50E6F4-E569-441E-8A02-40A8B77EA56F}" destId="{EDA86D0F-747E-40B9-A68A-9D0A9FD42808}" srcOrd="0" destOrd="1" presId="urn:microsoft.com/office/officeart/2005/8/layout/cycle4#3"/>
    <dgm:cxn modelId="{18E10650-691C-4C0A-A50A-05804B08D184}" srcId="{6C75663A-C0D4-435F-B8A3-923E6FFF57B2}" destId="{1655CF57-A948-4766-A17E-FF8406B89C33}" srcOrd="2" destOrd="0" parTransId="{6E32358D-08BC-420A-82B2-8B3FCC81AE3A}" sibTransId="{B88C44EA-E00B-46C5-8AEE-6FA6DCDA8176}"/>
    <dgm:cxn modelId="{CA5D53B0-B44D-44BF-8C00-F08652979C4B}" srcId="{6C82AA45-54D5-440C-A797-D83EF10AA19F}" destId="{3ED9F401-0736-4E0A-B474-9CC730F89577}" srcOrd="3" destOrd="0" parTransId="{0D0F4060-ADBD-4C41-BABA-645BB440A1A6}" sibTransId="{C296FC67-EFEA-4720-8986-E2ABFF45C80C}"/>
    <dgm:cxn modelId="{A7ABE5C6-E205-46E9-AD1A-00E255F761FB}" type="presOf" srcId="{BE029871-349F-4993-B14B-8B324F809303}" destId="{0B338CB9-16E8-489F-8FCB-C0C3FE58F3E6}" srcOrd="0" destOrd="0" presId="urn:microsoft.com/office/officeart/2005/8/layout/cycle4#3"/>
    <dgm:cxn modelId="{80D05420-589F-472B-9AC3-4A51E38D9593}" srcId="{BE029871-349F-4993-B14B-8B324F809303}" destId="{08DC553B-8B9C-4BD8-A8FE-AA7BF4DE7ADF}" srcOrd="3" destOrd="0" parTransId="{290C16FF-9AE0-46F5-BCC5-19AECE482265}" sibTransId="{DC5BEE8E-8AB8-4BF2-83EA-EA520E2170C5}"/>
    <dgm:cxn modelId="{6BD18AA9-135B-417F-93E3-6CBDB539FADB}" srcId="{6C82AA45-54D5-440C-A797-D83EF10AA19F}" destId="{682D297A-236A-4028-A370-7EAE3425697F}" srcOrd="2" destOrd="0" parTransId="{00B87B38-3C56-4629-AF58-F9F9BFF830D5}" sibTransId="{C6461243-7101-4087-B8E0-87256E48A4F7}"/>
    <dgm:cxn modelId="{1BBB3F7B-91C6-4E75-AF10-37F72DDB496A}" type="presOf" srcId="{03503A56-78B1-48A8-A288-32034615FA17}" destId="{1E1E5A46-D8A0-416E-8194-205A162F38DA}" srcOrd="0" destOrd="2" presId="urn:microsoft.com/office/officeart/2005/8/layout/cycle4#3"/>
    <dgm:cxn modelId="{5FF5B560-53E5-42CE-A4C3-F395714C1CE9}" type="presOf" srcId="{08DC553B-8B9C-4BD8-A8FE-AA7BF4DE7ADF}" destId="{3114AB14-89E4-4DC1-B517-690E831BC139}" srcOrd="1" destOrd="3" presId="urn:microsoft.com/office/officeart/2005/8/layout/cycle4#3"/>
    <dgm:cxn modelId="{801D7665-EB8D-4EA6-A5EF-D998E73FB772}" type="presOf" srcId="{03503A56-78B1-48A8-A288-32034615FA17}" destId="{5DBF30B6-F99F-4D3E-B3D6-77984EDF8F7D}" srcOrd="1" destOrd="2" presId="urn:microsoft.com/office/officeart/2005/8/layout/cycle4#3"/>
    <dgm:cxn modelId="{67A477D7-701A-4576-90C7-E81547B1C4F5}" type="presOf" srcId="{6C75663A-C0D4-435F-B8A3-923E6FFF57B2}" destId="{F7A80FC8-22E3-436D-AB11-B866B25B0BF7}" srcOrd="0" destOrd="0" presId="urn:microsoft.com/office/officeart/2005/8/layout/cycle4#3"/>
    <dgm:cxn modelId="{73BCC9C6-6D92-4E25-AB7B-B0110F41A461}" srcId="{3C53BA6A-CFBE-46B6-B819-E3E7893E6CFA}" destId="{03503A56-78B1-48A8-A288-32034615FA17}" srcOrd="2" destOrd="0" parTransId="{61EF5E19-9983-4D38-AFA0-3E388F5D470F}" sibTransId="{0D5554B6-C3E2-41EF-B7BB-1A1CB9D5D241}"/>
    <dgm:cxn modelId="{2BE67329-D536-4263-8866-BF78C5859496}" srcId="{6C75663A-C0D4-435F-B8A3-923E6FFF57B2}" destId="{3B50E6F4-E569-441E-8A02-40A8B77EA56F}" srcOrd="1" destOrd="0" parTransId="{2D20BA75-B0FB-4CB7-8D53-315D215B59EF}" sibTransId="{31A9370C-FE36-47FB-B027-05B9503AAB11}"/>
    <dgm:cxn modelId="{784182CA-4E5A-4422-8E94-B474F6BC0DD0}" type="presOf" srcId="{A3F8FA65-88DD-4522-AFED-007279AA38EC}" destId="{1E1E5A46-D8A0-416E-8194-205A162F38DA}" srcOrd="0" destOrd="1" presId="urn:microsoft.com/office/officeart/2005/8/layout/cycle4#3"/>
    <dgm:cxn modelId="{785D3C72-4533-4DEC-9F9A-F6A0C6170C53}" type="presOf" srcId="{3C53BA6A-CFBE-46B6-B819-E3E7893E6CFA}" destId="{677AAE36-F24C-41EA-8BE4-8D8B61EC6AA7}" srcOrd="0" destOrd="0" presId="urn:microsoft.com/office/officeart/2005/8/layout/cycle4#3"/>
    <dgm:cxn modelId="{9BBFA9CE-E341-46A4-9F1F-DD614D744CF1}" type="presOf" srcId="{243B3E0F-905E-44E1-BFF1-2A8574E29F36}" destId="{1F9723F5-6703-4851-B33E-60B741B8C766}" srcOrd="0" destOrd="0" presId="urn:microsoft.com/office/officeart/2005/8/layout/cycle4#3"/>
    <dgm:cxn modelId="{AC868FBB-748C-43AC-BE66-047AE965405F}" srcId="{6C82AA45-54D5-440C-A797-D83EF10AA19F}" destId="{4D8581F8-20D2-4798-9D0D-B1FF08D0F3E5}" srcOrd="0" destOrd="0" parTransId="{542675B0-502B-45FA-9BD7-50B87D4F5E57}" sibTransId="{37D1A377-846F-4543-8C48-E76871D0CC20}"/>
    <dgm:cxn modelId="{6FC8A3FC-9FAF-4254-A41C-CC85C859FE0F}" srcId="{3C53BA6A-CFBE-46B6-B819-E3E7893E6CFA}" destId="{C30B99C5-7595-4E3A-808F-03FBF1616C8B}" srcOrd="4" destOrd="0" parTransId="{AB86645A-A4DB-4923-A124-02502816509A}" sibTransId="{873AF08B-9003-4A03-913D-59C6321CB9AA}"/>
    <dgm:cxn modelId="{34E83198-74EA-46B7-B6B7-0FE0706B3D60}" type="presOf" srcId="{1655CF57-A948-4766-A17E-FF8406B89C33}" destId="{EDA86D0F-747E-40B9-A68A-9D0A9FD42808}" srcOrd="0" destOrd="2" presId="urn:microsoft.com/office/officeart/2005/8/layout/cycle4#3"/>
    <dgm:cxn modelId="{DF27E594-8DDA-4B31-8F74-1CD16F96EE78}" type="presOf" srcId="{8B8B9883-D271-4501-B554-453C9AC0C0D9}" destId="{1F9723F5-6703-4851-B33E-60B741B8C766}" srcOrd="0" destOrd="2" presId="urn:microsoft.com/office/officeart/2005/8/layout/cycle4#3"/>
    <dgm:cxn modelId="{710A9293-47C0-458F-AD38-6D840C8E5A8B}" type="presOf" srcId="{3ED9F401-0736-4E0A-B474-9CC730F89577}" destId="{297AC443-4856-46BE-8478-678C4203A513}" srcOrd="0" destOrd="3" presId="urn:microsoft.com/office/officeart/2005/8/layout/cycle4#3"/>
    <dgm:cxn modelId="{3804086F-06EF-4B72-8599-7A9945A0478A}" type="presOf" srcId="{12C6A9F2-6C2D-4D1B-B375-2BA944E3BF8F}" destId="{A54B3AC0-30AD-42E6-988A-E4BA38A5A212}" srcOrd="1" destOrd="1" presId="urn:microsoft.com/office/officeart/2005/8/layout/cycle4#3"/>
    <dgm:cxn modelId="{0D1B6F97-0CDE-4E5F-95FB-C7CAE1A7F851}" type="presOf" srcId="{0242539E-CFAE-432E-BDB8-8F54C93B592C}" destId="{5DBF30B6-F99F-4D3E-B3D6-77984EDF8F7D}" srcOrd="1" destOrd="0" presId="urn:microsoft.com/office/officeart/2005/8/layout/cycle4#3"/>
    <dgm:cxn modelId="{B23C307A-0554-44FF-9A32-46E3A8A98BD1}" type="presOf" srcId="{0865B5E9-D0F4-48C3-B8F9-105C86BD64A9}" destId="{EDA86D0F-747E-40B9-A68A-9D0A9FD42808}" srcOrd="0" destOrd="0" presId="urn:microsoft.com/office/officeart/2005/8/layout/cycle4#3"/>
    <dgm:cxn modelId="{59231D7F-AC4F-4E52-9FCF-17DA208A2BCB}" type="presOf" srcId="{3B50E6F4-E569-441E-8A02-40A8B77EA56F}" destId="{16595E71-3E45-4771-9E73-E970F9B425C5}" srcOrd="1" destOrd="1" presId="urn:microsoft.com/office/officeart/2005/8/layout/cycle4#3"/>
    <dgm:cxn modelId="{52D52554-01D0-4F32-837F-88072977F412}" type="presOf" srcId="{682D297A-236A-4028-A370-7EAE3425697F}" destId="{A54B3AC0-30AD-42E6-988A-E4BA38A5A212}" srcOrd="1" destOrd="2" presId="urn:microsoft.com/office/officeart/2005/8/layout/cycle4#3"/>
    <dgm:cxn modelId="{393C3DF0-8AB7-4183-9E18-B561BD4387E4}" type="presOf" srcId="{C30B99C5-7595-4E3A-808F-03FBF1616C8B}" destId="{5DBF30B6-F99F-4D3E-B3D6-77984EDF8F7D}" srcOrd="1" destOrd="4" presId="urn:microsoft.com/office/officeart/2005/8/layout/cycle4#3"/>
    <dgm:cxn modelId="{F5C70FB1-88B8-4F84-A4D2-739B2217D5AF}" srcId="{1934077A-B293-453D-892E-6B7505E94FF5}" destId="{BE029871-349F-4993-B14B-8B324F809303}" srcOrd="2" destOrd="0" parTransId="{9C93A886-EE84-4751-9B11-8D4A4EA4BC37}" sibTransId="{9E27EE7C-19D1-4677-86A2-B44874721656}"/>
    <dgm:cxn modelId="{A37921E2-8814-476F-A8C2-28E6408A0360}" type="presOf" srcId="{A3F8FA65-88DD-4522-AFED-007279AA38EC}" destId="{5DBF30B6-F99F-4D3E-B3D6-77984EDF8F7D}" srcOrd="1" destOrd="1" presId="urn:microsoft.com/office/officeart/2005/8/layout/cycle4#3"/>
    <dgm:cxn modelId="{4E89E08A-3D35-43A5-86C9-1C557B6CA150}" type="presOf" srcId="{C30B99C5-7595-4E3A-808F-03FBF1616C8B}" destId="{1E1E5A46-D8A0-416E-8194-205A162F38DA}" srcOrd="0" destOrd="4" presId="urn:microsoft.com/office/officeart/2005/8/layout/cycle4#3"/>
    <dgm:cxn modelId="{4E0A5A69-CE99-4E2B-B24D-B916DFA29CCF}" type="presOf" srcId="{4D8581F8-20D2-4798-9D0D-B1FF08D0F3E5}" destId="{297AC443-4856-46BE-8478-678C4203A513}" srcOrd="0" destOrd="0" presId="urn:microsoft.com/office/officeart/2005/8/layout/cycle4#3"/>
    <dgm:cxn modelId="{6FD44825-D2D7-47D4-8CA4-19DA90AB41BC}" type="presOf" srcId="{243B3E0F-905E-44E1-BFF1-2A8574E29F36}" destId="{3114AB14-89E4-4DC1-B517-690E831BC139}" srcOrd="1" destOrd="0" presId="urn:microsoft.com/office/officeart/2005/8/layout/cycle4#3"/>
    <dgm:cxn modelId="{9F293FCA-BB62-46C1-BFF4-D2C46EC01A30}" srcId="{1934077A-B293-453D-892E-6B7505E94FF5}" destId="{6C75663A-C0D4-435F-B8A3-923E6FFF57B2}" srcOrd="0" destOrd="0" parTransId="{8948D9B2-D52E-46E9-BDA0-38A2215012A9}" sibTransId="{41C9A20A-1C6E-4A63-BD59-F064B9096697}"/>
    <dgm:cxn modelId="{BE17D1AE-9A0D-4462-A551-79D27033E8C3}" type="presOf" srcId="{1655CF57-A948-4766-A17E-FF8406B89C33}" destId="{16595E71-3E45-4771-9E73-E970F9B425C5}" srcOrd="1" destOrd="2" presId="urn:microsoft.com/office/officeart/2005/8/layout/cycle4#3"/>
    <dgm:cxn modelId="{7BABC36F-509D-4EE9-B8B1-445ED37A23F3}" srcId="{3C53BA6A-CFBE-46B6-B819-E3E7893E6CFA}" destId="{89DC8CCA-46B0-4583-88F3-D7257A3FFC27}" srcOrd="3" destOrd="0" parTransId="{7FCF58BA-3061-47E3-AD2B-2CCE9C397380}" sibTransId="{39474246-1FDC-4032-B11F-D921E626E069}"/>
    <dgm:cxn modelId="{24A4A6EA-185F-461D-BF5A-D5ADB74EA50A}" type="presOf" srcId="{6C82AA45-54D5-440C-A797-D83EF10AA19F}" destId="{3D602A39-AA95-404B-A7C5-6F090F19BCEB}" srcOrd="0" destOrd="0" presId="urn:microsoft.com/office/officeart/2005/8/layout/cycle4#3"/>
    <dgm:cxn modelId="{E3D4E96B-28EE-41E2-92D2-657031F7E0D9}" srcId="{1934077A-B293-453D-892E-6B7505E94FF5}" destId="{6C82AA45-54D5-440C-A797-D83EF10AA19F}" srcOrd="1" destOrd="0" parTransId="{B9CD89D2-6395-430B-9E2D-EFA90EE65398}" sibTransId="{5A161699-7CF4-4B1A-8200-B1ADF31F5A1C}"/>
    <dgm:cxn modelId="{3D84B5A0-522A-47B2-ADB2-3D59445439A3}" type="presOf" srcId="{682D297A-236A-4028-A370-7EAE3425697F}" destId="{297AC443-4856-46BE-8478-678C4203A513}" srcOrd="0" destOrd="2" presId="urn:microsoft.com/office/officeart/2005/8/layout/cycle4#3"/>
    <dgm:cxn modelId="{F9E2A093-DC6A-4B9C-8851-1AC76923D563}" type="presOf" srcId="{3ED9F401-0736-4E0A-B474-9CC730F89577}" destId="{A54B3AC0-30AD-42E6-988A-E4BA38A5A212}" srcOrd="1" destOrd="3" presId="urn:microsoft.com/office/officeart/2005/8/layout/cycle4#3"/>
    <dgm:cxn modelId="{018327F8-DD87-424F-80C7-6CC2DAC6A13E}" srcId="{3C53BA6A-CFBE-46B6-B819-E3E7893E6CFA}" destId="{A3F8FA65-88DD-4522-AFED-007279AA38EC}" srcOrd="1" destOrd="0" parTransId="{6085E549-5C03-4362-B5CB-307591AC1692}" sibTransId="{79D2D027-5771-47C8-9026-DFC810E00B5E}"/>
    <dgm:cxn modelId="{38188474-EA9C-410F-BDC5-AA731E56955D}" srcId="{6C82AA45-54D5-440C-A797-D83EF10AA19F}" destId="{12C6A9F2-6C2D-4D1B-B375-2BA944E3BF8F}" srcOrd="1" destOrd="0" parTransId="{AD27DAA8-976A-42A5-83A9-3261448C11D5}" sibTransId="{41F6F890-D228-427E-BDC7-EFF6DD633272}"/>
    <dgm:cxn modelId="{78AD41AA-9B82-4F2D-961F-D35E3EFD4A89}" type="presParOf" srcId="{3C4BD461-4E12-4F18-BA3B-4611D2F2133F}" destId="{A026F67A-A8FE-4C0A-A9DF-8F79242343FD}" srcOrd="0" destOrd="0" presId="urn:microsoft.com/office/officeart/2005/8/layout/cycle4#3"/>
    <dgm:cxn modelId="{15ECCAA1-FFC7-421C-AFD3-2BDB35D136E2}" type="presParOf" srcId="{A026F67A-A8FE-4C0A-A9DF-8F79242343FD}" destId="{47D9B9DE-EE42-426C-8ADA-CDDCDAC42B97}" srcOrd="0" destOrd="0" presId="urn:microsoft.com/office/officeart/2005/8/layout/cycle4#3"/>
    <dgm:cxn modelId="{63A53A9D-6BDF-425D-A73C-1654519F16B6}" type="presParOf" srcId="{47D9B9DE-EE42-426C-8ADA-CDDCDAC42B97}" destId="{EDA86D0F-747E-40B9-A68A-9D0A9FD42808}" srcOrd="0" destOrd="0" presId="urn:microsoft.com/office/officeart/2005/8/layout/cycle4#3"/>
    <dgm:cxn modelId="{5A40B837-6F3C-4ADF-A6CC-B98A245CDE11}" type="presParOf" srcId="{47D9B9DE-EE42-426C-8ADA-CDDCDAC42B97}" destId="{16595E71-3E45-4771-9E73-E970F9B425C5}" srcOrd="1" destOrd="0" presId="urn:microsoft.com/office/officeart/2005/8/layout/cycle4#3"/>
    <dgm:cxn modelId="{27A729F8-103F-4D2C-B694-D4826F133869}" type="presParOf" srcId="{A026F67A-A8FE-4C0A-A9DF-8F79242343FD}" destId="{15490715-472A-4EA9-B6B3-98EE66457731}" srcOrd="1" destOrd="0" presId="urn:microsoft.com/office/officeart/2005/8/layout/cycle4#3"/>
    <dgm:cxn modelId="{FFC1FB6A-1607-4E63-A696-DBE84081D89C}" type="presParOf" srcId="{15490715-472A-4EA9-B6B3-98EE66457731}" destId="{297AC443-4856-46BE-8478-678C4203A513}" srcOrd="0" destOrd="0" presId="urn:microsoft.com/office/officeart/2005/8/layout/cycle4#3"/>
    <dgm:cxn modelId="{95AC90AD-71FE-43A2-9F20-1FBA684ADEE0}" type="presParOf" srcId="{15490715-472A-4EA9-B6B3-98EE66457731}" destId="{A54B3AC0-30AD-42E6-988A-E4BA38A5A212}" srcOrd="1" destOrd="0" presId="urn:microsoft.com/office/officeart/2005/8/layout/cycle4#3"/>
    <dgm:cxn modelId="{B3D3472F-7FB4-48EE-9F64-EF40D8BC84EE}" type="presParOf" srcId="{A026F67A-A8FE-4C0A-A9DF-8F79242343FD}" destId="{57999F59-20F4-4312-A6AB-15028F9E0D09}" srcOrd="2" destOrd="0" presId="urn:microsoft.com/office/officeart/2005/8/layout/cycle4#3"/>
    <dgm:cxn modelId="{D1DD778B-9B0D-4F0C-A829-3A6EE40944FD}" type="presParOf" srcId="{57999F59-20F4-4312-A6AB-15028F9E0D09}" destId="{1F9723F5-6703-4851-B33E-60B741B8C766}" srcOrd="0" destOrd="0" presId="urn:microsoft.com/office/officeart/2005/8/layout/cycle4#3"/>
    <dgm:cxn modelId="{389AC96C-BDB9-4200-9BBA-8C05EB9642EB}" type="presParOf" srcId="{57999F59-20F4-4312-A6AB-15028F9E0D09}" destId="{3114AB14-89E4-4DC1-B517-690E831BC139}" srcOrd="1" destOrd="0" presId="urn:microsoft.com/office/officeart/2005/8/layout/cycle4#3"/>
    <dgm:cxn modelId="{EF079B5A-3A81-4497-8D0E-B05C7BD8C03F}" type="presParOf" srcId="{A026F67A-A8FE-4C0A-A9DF-8F79242343FD}" destId="{8E713F91-2203-4D4F-96DC-4FE8402E0D03}" srcOrd="3" destOrd="0" presId="urn:microsoft.com/office/officeart/2005/8/layout/cycle4#3"/>
    <dgm:cxn modelId="{182FEA2C-9282-4F96-9CEC-C6F473C799DF}" type="presParOf" srcId="{8E713F91-2203-4D4F-96DC-4FE8402E0D03}" destId="{1E1E5A46-D8A0-416E-8194-205A162F38DA}" srcOrd="0" destOrd="0" presId="urn:microsoft.com/office/officeart/2005/8/layout/cycle4#3"/>
    <dgm:cxn modelId="{997EED42-74C5-4C1B-BC27-DB61DFE6F916}" type="presParOf" srcId="{8E713F91-2203-4D4F-96DC-4FE8402E0D03}" destId="{5DBF30B6-F99F-4D3E-B3D6-77984EDF8F7D}" srcOrd="1" destOrd="0" presId="urn:microsoft.com/office/officeart/2005/8/layout/cycle4#3"/>
    <dgm:cxn modelId="{372A7030-FE86-492B-8E38-B38A6C16B0DE}" type="presParOf" srcId="{A026F67A-A8FE-4C0A-A9DF-8F79242343FD}" destId="{D4D15D03-140D-4C01-9125-DEA00545C683}" srcOrd="4" destOrd="0" presId="urn:microsoft.com/office/officeart/2005/8/layout/cycle4#3"/>
    <dgm:cxn modelId="{982F3415-5557-429E-AD11-601600AFFE8A}" type="presParOf" srcId="{3C4BD461-4E12-4F18-BA3B-4611D2F2133F}" destId="{EBEACA32-878A-4623-8B7A-7A2FCB8A30F1}" srcOrd="1" destOrd="0" presId="urn:microsoft.com/office/officeart/2005/8/layout/cycle4#3"/>
    <dgm:cxn modelId="{DE413CAB-9CC7-42FF-874A-BCED289633C5}" type="presParOf" srcId="{EBEACA32-878A-4623-8B7A-7A2FCB8A30F1}" destId="{F7A80FC8-22E3-436D-AB11-B866B25B0BF7}" srcOrd="0" destOrd="0" presId="urn:microsoft.com/office/officeart/2005/8/layout/cycle4#3"/>
    <dgm:cxn modelId="{DE885A3A-F408-4138-89DE-40A8B2F64B42}" type="presParOf" srcId="{EBEACA32-878A-4623-8B7A-7A2FCB8A30F1}" destId="{3D602A39-AA95-404B-A7C5-6F090F19BCEB}" srcOrd="1" destOrd="0" presId="urn:microsoft.com/office/officeart/2005/8/layout/cycle4#3"/>
    <dgm:cxn modelId="{45BEDE5F-1A87-405B-A525-F4D2BBCE42C6}" type="presParOf" srcId="{EBEACA32-878A-4623-8B7A-7A2FCB8A30F1}" destId="{0B338CB9-16E8-489F-8FCB-C0C3FE58F3E6}" srcOrd="2" destOrd="0" presId="urn:microsoft.com/office/officeart/2005/8/layout/cycle4#3"/>
    <dgm:cxn modelId="{95B11E05-F009-4A99-8275-C5D8A74D65EA}" type="presParOf" srcId="{EBEACA32-878A-4623-8B7A-7A2FCB8A30F1}" destId="{677AAE36-F24C-41EA-8BE4-8D8B61EC6AA7}" srcOrd="3" destOrd="0" presId="urn:microsoft.com/office/officeart/2005/8/layout/cycle4#3"/>
    <dgm:cxn modelId="{831BFF1F-01FD-4D11-B42B-20327B5EB620}" type="presParOf" srcId="{EBEACA32-878A-4623-8B7A-7A2FCB8A30F1}" destId="{B7793075-1967-4F9D-8D3C-2E1019D89642}" srcOrd="4" destOrd="0" presId="urn:microsoft.com/office/officeart/2005/8/layout/cycle4#3"/>
    <dgm:cxn modelId="{E0D28D73-ED1B-4FD6-A0C1-47F87070EE8A}" type="presParOf" srcId="{3C4BD461-4E12-4F18-BA3B-4611D2F2133F}" destId="{A17CE426-1354-41EF-9194-D0DDE7E9086C}" srcOrd="2" destOrd="0" presId="urn:microsoft.com/office/officeart/2005/8/layout/cycle4#3"/>
    <dgm:cxn modelId="{B5AE391F-E6E2-45FB-94A4-07F2E641AEBB}" type="presParOf" srcId="{3C4BD461-4E12-4F18-BA3B-4611D2F2133F}" destId="{44C48ED4-1927-49F4-AF13-8BE534786CA9}" srcOrd="3" destOrd="0" presId="urn:microsoft.com/office/officeart/2005/8/layout/cycle4#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F7B220-E20A-4A72-BA86-D56C299775BA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93DDCE-7502-4216-925B-C589FB840A05}">
      <dgm:prSet phldrT="[Text]"/>
      <dgm:spPr>
        <a:solidFill>
          <a:srgbClr val="C0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/>
            <a:t>Reebok</a:t>
          </a:r>
        </a:p>
      </dgm:t>
    </dgm:pt>
    <dgm:pt modelId="{CA5B66FF-5DA4-4A31-89C3-5AC74371E55B}" type="parTrans" cxnId="{4A1C3187-07F0-4162-9F13-E5127FEF84F3}">
      <dgm:prSet/>
      <dgm:spPr/>
      <dgm:t>
        <a:bodyPr/>
        <a:lstStyle/>
        <a:p>
          <a:endParaRPr lang="en-US"/>
        </a:p>
      </dgm:t>
    </dgm:pt>
    <dgm:pt modelId="{F0B34C99-2B3A-4AEF-9526-A16D3F934F6F}" type="sibTrans" cxnId="{4A1C3187-07F0-4162-9F13-E5127FEF84F3}">
      <dgm:prSet/>
      <dgm:spPr/>
      <dgm:t>
        <a:bodyPr/>
        <a:lstStyle/>
        <a:p>
          <a:endParaRPr lang="en-US"/>
        </a:p>
      </dgm:t>
    </dgm:pt>
    <dgm:pt modelId="{BB1AD40A-FA3F-466B-B3B0-50E9F8496C66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Reebok Classic</a:t>
          </a:r>
        </a:p>
      </dgm:t>
    </dgm:pt>
    <dgm:pt modelId="{6B7EE049-18DE-410D-B96C-6AAEA726EAC6}" type="parTrans" cxnId="{4CB50FF5-E524-45E3-881B-2F89A266F2FA}">
      <dgm:prSet/>
      <dgm:spPr/>
      <dgm:t>
        <a:bodyPr/>
        <a:lstStyle/>
        <a:p>
          <a:endParaRPr lang="en-US"/>
        </a:p>
      </dgm:t>
    </dgm:pt>
    <dgm:pt modelId="{E34C01D8-3E7E-49B7-BA15-D1C31C4F4C08}" type="sibTrans" cxnId="{4CB50FF5-E524-45E3-881B-2F89A266F2FA}">
      <dgm:prSet/>
      <dgm:spPr/>
      <dgm:t>
        <a:bodyPr/>
        <a:lstStyle/>
        <a:p>
          <a:endParaRPr lang="en-US"/>
        </a:p>
      </dgm:t>
    </dgm:pt>
    <dgm:pt modelId="{8518839D-84B5-4D97-9B9A-1818C9796757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Reebok </a:t>
          </a:r>
          <a:r>
            <a:rPr lang="en-US" err="1"/>
            <a:t>Rezig</a:t>
          </a:r>
          <a:endParaRPr lang="en-US"/>
        </a:p>
      </dgm:t>
    </dgm:pt>
    <dgm:pt modelId="{97873D68-3AD3-4B73-9099-78C8C0576D53}" type="parTrans" cxnId="{E9F966B8-1053-4D88-8DC9-AD16354C4B88}">
      <dgm:prSet/>
      <dgm:spPr/>
      <dgm:t>
        <a:bodyPr/>
        <a:lstStyle/>
        <a:p>
          <a:endParaRPr lang="en-US"/>
        </a:p>
      </dgm:t>
    </dgm:pt>
    <dgm:pt modelId="{035FB5DD-AA3A-43FC-AC47-513CDB5BF96C}" type="sibTrans" cxnId="{E9F966B8-1053-4D88-8DC9-AD16354C4B88}">
      <dgm:prSet/>
      <dgm:spPr/>
      <dgm:t>
        <a:bodyPr/>
        <a:lstStyle/>
        <a:p>
          <a:endParaRPr lang="en-US"/>
        </a:p>
      </dgm:t>
    </dgm:pt>
    <dgm:pt modelId="{45EADD3B-8E5E-402A-AB9F-2B22BB94E39A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Reebok Women</a:t>
          </a:r>
        </a:p>
      </dgm:t>
    </dgm:pt>
    <dgm:pt modelId="{B662C82E-6788-4A41-8D13-3058C284A899}" type="parTrans" cxnId="{C7F1DC4E-932B-4F9A-883D-A5D50D83E729}">
      <dgm:prSet/>
      <dgm:spPr/>
      <dgm:t>
        <a:bodyPr/>
        <a:lstStyle/>
        <a:p>
          <a:endParaRPr lang="en-US"/>
        </a:p>
      </dgm:t>
    </dgm:pt>
    <dgm:pt modelId="{BDFA6776-CBAB-4F15-B8DC-42ABBD728603}" type="sibTrans" cxnId="{C7F1DC4E-932B-4F9A-883D-A5D50D83E729}">
      <dgm:prSet/>
      <dgm:spPr/>
      <dgm:t>
        <a:bodyPr/>
        <a:lstStyle/>
        <a:p>
          <a:endParaRPr lang="en-US"/>
        </a:p>
      </dgm:t>
    </dgm:pt>
    <dgm:pt modelId="{20FC40AD-E55C-4B2A-8CC8-678D77A1336E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Reebok Pumps</a:t>
          </a:r>
        </a:p>
      </dgm:t>
    </dgm:pt>
    <dgm:pt modelId="{76D185E9-1378-491E-AE01-D248CBE200FA}" type="parTrans" cxnId="{A02DB8DD-A472-42E1-A9E7-0DAE78A3B297}">
      <dgm:prSet/>
      <dgm:spPr/>
      <dgm:t>
        <a:bodyPr/>
        <a:lstStyle/>
        <a:p>
          <a:endParaRPr lang="en-US"/>
        </a:p>
      </dgm:t>
    </dgm:pt>
    <dgm:pt modelId="{7E88E9A5-A9C1-40FB-8961-02CC67A25EAA}" type="sibTrans" cxnId="{A02DB8DD-A472-42E1-A9E7-0DAE78A3B297}">
      <dgm:prSet/>
      <dgm:spPr/>
      <dgm:t>
        <a:bodyPr/>
        <a:lstStyle/>
        <a:p>
          <a:endParaRPr lang="en-US"/>
        </a:p>
      </dgm:t>
    </dgm:pt>
    <dgm:pt modelId="{F6D39208-2A45-4120-84AF-5BFF1ED79DE6}" type="pres">
      <dgm:prSet presAssocID="{D5F7B220-E20A-4A72-BA86-D56C299775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03F32C9-1872-423D-B9A1-B69E11B73AB4}" type="pres">
      <dgm:prSet presAssocID="{EF93DDCE-7502-4216-925B-C589FB840A05}" presName="hierRoot1" presStyleCnt="0">
        <dgm:presLayoutVars>
          <dgm:hierBranch val="init"/>
        </dgm:presLayoutVars>
      </dgm:prSet>
      <dgm:spPr/>
    </dgm:pt>
    <dgm:pt modelId="{E8D4B5D8-D148-4130-9650-D37AE6AE8F11}" type="pres">
      <dgm:prSet presAssocID="{EF93DDCE-7502-4216-925B-C589FB840A05}" presName="rootComposite1" presStyleCnt="0"/>
      <dgm:spPr/>
    </dgm:pt>
    <dgm:pt modelId="{D18E91F3-B460-4C67-B8E4-24C7222FF457}" type="pres">
      <dgm:prSet presAssocID="{EF93DDCE-7502-4216-925B-C589FB840A05}" presName="rootText1" presStyleLbl="node0" presStyleIdx="0" presStyleCnt="1" custLinFactNeighborX="1825" custLinFactNeighborY="-4769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19BD4E4-379E-41C6-927F-3202D7DC14B5}" type="pres">
      <dgm:prSet presAssocID="{EF93DDCE-7502-4216-925B-C589FB840A05}" presName="rootConnector1" presStyleLbl="node1" presStyleIdx="0" presStyleCnt="0"/>
      <dgm:spPr/>
      <dgm:t>
        <a:bodyPr/>
        <a:lstStyle/>
        <a:p>
          <a:endParaRPr lang="en-IN"/>
        </a:p>
      </dgm:t>
    </dgm:pt>
    <dgm:pt modelId="{A07EC819-42F1-421B-A684-A138C4499363}" type="pres">
      <dgm:prSet presAssocID="{EF93DDCE-7502-4216-925B-C589FB840A05}" presName="hierChild2" presStyleCnt="0"/>
      <dgm:spPr/>
    </dgm:pt>
    <dgm:pt modelId="{F3F6475D-42E8-422E-8EC3-20AE155A5A75}" type="pres">
      <dgm:prSet presAssocID="{6B7EE049-18DE-410D-B96C-6AAEA726EAC6}" presName="Name37" presStyleLbl="parChTrans1D2" presStyleIdx="0" presStyleCnt="4"/>
      <dgm:spPr/>
      <dgm:t>
        <a:bodyPr/>
        <a:lstStyle/>
        <a:p>
          <a:endParaRPr lang="en-IN"/>
        </a:p>
      </dgm:t>
    </dgm:pt>
    <dgm:pt modelId="{992A2165-4396-4F31-9B82-39D3CBE9CC7E}" type="pres">
      <dgm:prSet presAssocID="{BB1AD40A-FA3F-466B-B3B0-50E9F8496C66}" presName="hierRoot2" presStyleCnt="0">
        <dgm:presLayoutVars>
          <dgm:hierBranch val="init"/>
        </dgm:presLayoutVars>
      </dgm:prSet>
      <dgm:spPr/>
    </dgm:pt>
    <dgm:pt modelId="{EDD5FBF3-0C95-42CE-9813-B57FDA73E066}" type="pres">
      <dgm:prSet presAssocID="{BB1AD40A-FA3F-466B-B3B0-50E9F8496C66}" presName="rootComposite" presStyleCnt="0"/>
      <dgm:spPr/>
    </dgm:pt>
    <dgm:pt modelId="{DEF64ECD-9009-4558-BB2A-8FCEB6A1E106}" type="pres">
      <dgm:prSet presAssocID="{BB1AD40A-FA3F-466B-B3B0-50E9F8496C6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8786A9F-3CA5-4EEF-BCE2-A798A9981043}" type="pres">
      <dgm:prSet presAssocID="{BB1AD40A-FA3F-466B-B3B0-50E9F8496C66}" presName="rootConnector" presStyleLbl="node2" presStyleIdx="0" presStyleCnt="4"/>
      <dgm:spPr/>
      <dgm:t>
        <a:bodyPr/>
        <a:lstStyle/>
        <a:p>
          <a:endParaRPr lang="en-IN"/>
        </a:p>
      </dgm:t>
    </dgm:pt>
    <dgm:pt modelId="{54253E8B-100C-4625-9613-4EA3D5EA0484}" type="pres">
      <dgm:prSet presAssocID="{BB1AD40A-FA3F-466B-B3B0-50E9F8496C66}" presName="hierChild4" presStyleCnt="0"/>
      <dgm:spPr/>
    </dgm:pt>
    <dgm:pt modelId="{F71C27BD-BE04-4D81-B956-93564C66F24D}" type="pres">
      <dgm:prSet presAssocID="{BB1AD40A-FA3F-466B-B3B0-50E9F8496C66}" presName="hierChild5" presStyleCnt="0"/>
      <dgm:spPr/>
    </dgm:pt>
    <dgm:pt modelId="{C895AE55-66DB-4220-8D95-6D167FB7E25C}" type="pres">
      <dgm:prSet presAssocID="{97873D68-3AD3-4B73-9099-78C8C0576D53}" presName="Name37" presStyleLbl="parChTrans1D2" presStyleIdx="1" presStyleCnt="4"/>
      <dgm:spPr/>
      <dgm:t>
        <a:bodyPr/>
        <a:lstStyle/>
        <a:p>
          <a:endParaRPr lang="en-IN"/>
        </a:p>
      </dgm:t>
    </dgm:pt>
    <dgm:pt modelId="{EA3825F6-149E-4776-8CA6-EB0186B595D0}" type="pres">
      <dgm:prSet presAssocID="{8518839D-84B5-4D97-9B9A-1818C9796757}" presName="hierRoot2" presStyleCnt="0">
        <dgm:presLayoutVars>
          <dgm:hierBranch val="init"/>
        </dgm:presLayoutVars>
      </dgm:prSet>
      <dgm:spPr/>
    </dgm:pt>
    <dgm:pt modelId="{5C77085B-E659-4F96-9783-78DA949691E5}" type="pres">
      <dgm:prSet presAssocID="{8518839D-84B5-4D97-9B9A-1818C9796757}" presName="rootComposite" presStyleCnt="0"/>
      <dgm:spPr/>
    </dgm:pt>
    <dgm:pt modelId="{E8BE516B-1A50-4F37-A1BE-838A46244AD7}" type="pres">
      <dgm:prSet presAssocID="{8518839D-84B5-4D97-9B9A-1818C9796757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7D2B5B6-4CC5-45AF-92EE-EDC692FD8677}" type="pres">
      <dgm:prSet presAssocID="{8518839D-84B5-4D97-9B9A-1818C9796757}" presName="rootConnector" presStyleLbl="node2" presStyleIdx="1" presStyleCnt="4"/>
      <dgm:spPr/>
      <dgm:t>
        <a:bodyPr/>
        <a:lstStyle/>
        <a:p>
          <a:endParaRPr lang="en-IN"/>
        </a:p>
      </dgm:t>
    </dgm:pt>
    <dgm:pt modelId="{56F64C20-DC04-467B-B2EC-EC4E13575D17}" type="pres">
      <dgm:prSet presAssocID="{8518839D-84B5-4D97-9B9A-1818C9796757}" presName="hierChild4" presStyleCnt="0"/>
      <dgm:spPr/>
    </dgm:pt>
    <dgm:pt modelId="{FCCF6875-4863-474C-AF3E-203C7B5BEB76}" type="pres">
      <dgm:prSet presAssocID="{8518839D-84B5-4D97-9B9A-1818C9796757}" presName="hierChild5" presStyleCnt="0"/>
      <dgm:spPr/>
    </dgm:pt>
    <dgm:pt modelId="{E5F10C81-907E-44C4-9161-24745645A4C3}" type="pres">
      <dgm:prSet presAssocID="{B662C82E-6788-4A41-8D13-3058C284A899}" presName="Name37" presStyleLbl="parChTrans1D2" presStyleIdx="2" presStyleCnt="4"/>
      <dgm:spPr/>
      <dgm:t>
        <a:bodyPr/>
        <a:lstStyle/>
        <a:p>
          <a:endParaRPr lang="en-IN"/>
        </a:p>
      </dgm:t>
    </dgm:pt>
    <dgm:pt modelId="{1BDC3B96-577F-4267-BADD-B58CFFF08C4A}" type="pres">
      <dgm:prSet presAssocID="{45EADD3B-8E5E-402A-AB9F-2B22BB94E39A}" presName="hierRoot2" presStyleCnt="0">
        <dgm:presLayoutVars>
          <dgm:hierBranch val="init"/>
        </dgm:presLayoutVars>
      </dgm:prSet>
      <dgm:spPr/>
    </dgm:pt>
    <dgm:pt modelId="{928E335B-B850-4940-A7CD-21ACFDFE9E18}" type="pres">
      <dgm:prSet presAssocID="{45EADD3B-8E5E-402A-AB9F-2B22BB94E39A}" presName="rootComposite" presStyleCnt="0"/>
      <dgm:spPr/>
    </dgm:pt>
    <dgm:pt modelId="{7194DD32-F90E-4912-B6AC-F885D65F799E}" type="pres">
      <dgm:prSet presAssocID="{45EADD3B-8E5E-402A-AB9F-2B22BB94E39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800B5AE-875D-4767-A8A4-A95B9B8AE7D7}" type="pres">
      <dgm:prSet presAssocID="{45EADD3B-8E5E-402A-AB9F-2B22BB94E39A}" presName="rootConnector" presStyleLbl="node2" presStyleIdx="2" presStyleCnt="4"/>
      <dgm:spPr/>
      <dgm:t>
        <a:bodyPr/>
        <a:lstStyle/>
        <a:p>
          <a:endParaRPr lang="en-IN"/>
        </a:p>
      </dgm:t>
    </dgm:pt>
    <dgm:pt modelId="{62F99F2B-D5F5-4636-A964-B44B70A3454F}" type="pres">
      <dgm:prSet presAssocID="{45EADD3B-8E5E-402A-AB9F-2B22BB94E39A}" presName="hierChild4" presStyleCnt="0"/>
      <dgm:spPr/>
    </dgm:pt>
    <dgm:pt modelId="{3C8CA122-FB3A-49AE-80BC-0B7F91D7D91E}" type="pres">
      <dgm:prSet presAssocID="{45EADD3B-8E5E-402A-AB9F-2B22BB94E39A}" presName="hierChild5" presStyleCnt="0"/>
      <dgm:spPr/>
    </dgm:pt>
    <dgm:pt modelId="{7E5CC36F-E6EC-4B1C-A553-A4D77F84FBA2}" type="pres">
      <dgm:prSet presAssocID="{76D185E9-1378-491E-AE01-D248CBE200FA}" presName="Name37" presStyleLbl="parChTrans1D2" presStyleIdx="3" presStyleCnt="4"/>
      <dgm:spPr/>
      <dgm:t>
        <a:bodyPr/>
        <a:lstStyle/>
        <a:p>
          <a:endParaRPr lang="en-IN"/>
        </a:p>
      </dgm:t>
    </dgm:pt>
    <dgm:pt modelId="{ABBB75D1-6205-4EFF-90A2-92579FAA691D}" type="pres">
      <dgm:prSet presAssocID="{20FC40AD-E55C-4B2A-8CC8-678D77A1336E}" presName="hierRoot2" presStyleCnt="0">
        <dgm:presLayoutVars>
          <dgm:hierBranch val="init"/>
        </dgm:presLayoutVars>
      </dgm:prSet>
      <dgm:spPr/>
    </dgm:pt>
    <dgm:pt modelId="{981EF0D1-E92B-4FA9-857A-32A7D5BC968B}" type="pres">
      <dgm:prSet presAssocID="{20FC40AD-E55C-4B2A-8CC8-678D77A1336E}" presName="rootComposite" presStyleCnt="0"/>
      <dgm:spPr/>
    </dgm:pt>
    <dgm:pt modelId="{FDB4C380-7FE4-4044-A1BC-910B05B01F8F}" type="pres">
      <dgm:prSet presAssocID="{20FC40AD-E55C-4B2A-8CC8-678D77A1336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11FF9FD-6551-4F90-A9D0-61E738C7F5FD}" type="pres">
      <dgm:prSet presAssocID="{20FC40AD-E55C-4B2A-8CC8-678D77A1336E}" presName="rootConnector" presStyleLbl="node2" presStyleIdx="3" presStyleCnt="4"/>
      <dgm:spPr/>
      <dgm:t>
        <a:bodyPr/>
        <a:lstStyle/>
        <a:p>
          <a:endParaRPr lang="en-IN"/>
        </a:p>
      </dgm:t>
    </dgm:pt>
    <dgm:pt modelId="{8F8023E8-CD56-4E31-B4B6-11778FC10EDD}" type="pres">
      <dgm:prSet presAssocID="{20FC40AD-E55C-4B2A-8CC8-678D77A1336E}" presName="hierChild4" presStyleCnt="0"/>
      <dgm:spPr/>
    </dgm:pt>
    <dgm:pt modelId="{C49389F9-4776-4A93-8AD3-C24599C8E0F1}" type="pres">
      <dgm:prSet presAssocID="{20FC40AD-E55C-4B2A-8CC8-678D77A1336E}" presName="hierChild5" presStyleCnt="0"/>
      <dgm:spPr/>
    </dgm:pt>
    <dgm:pt modelId="{4EE02CF5-F5E1-471E-B041-23C28E8256C4}" type="pres">
      <dgm:prSet presAssocID="{EF93DDCE-7502-4216-925B-C589FB840A05}" presName="hierChild3" presStyleCnt="0"/>
      <dgm:spPr/>
    </dgm:pt>
  </dgm:ptLst>
  <dgm:cxnLst>
    <dgm:cxn modelId="{C373DC08-6C36-4C2F-9707-55DE65DE3971}" type="presOf" srcId="{20FC40AD-E55C-4B2A-8CC8-678D77A1336E}" destId="{FDB4C380-7FE4-4044-A1BC-910B05B01F8F}" srcOrd="0" destOrd="0" presId="urn:microsoft.com/office/officeart/2005/8/layout/orgChart1"/>
    <dgm:cxn modelId="{E9F966B8-1053-4D88-8DC9-AD16354C4B88}" srcId="{EF93DDCE-7502-4216-925B-C589FB840A05}" destId="{8518839D-84B5-4D97-9B9A-1818C9796757}" srcOrd="1" destOrd="0" parTransId="{97873D68-3AD3-4B73-9099-78C8C0576D53}" sibTransId="{035FB5DD-AA3A-43FC-AC47-513CDB5BF96C}"/>
    <dgm:cxn modelId="{8017BC59-0F16-4E57-A5DB-40D484F7E53F}" type="presOf" srcId="{EF93DDCE-7502-4216-925B-C589FB840A05}" destId="{D18E91F3-B460-4C67-B8E4-24C7222FF457}" srcOrd="0" destOrd="0" presId="urn:microsoft.com/office/officeart/2005/8/layout/orgChart1"/>
    <dgm:cxn modelId="{A02DB8DD-A472-42E1-A9E7-0DAE78A3B297}" srcId="{EF93DDCE-7502-4216-925B-C589FB840A05}" destId="{20FC40AD-E55C-4B2A-8CC8-678D77A1336E}" srcOrd="3" destOrd="0" parTransId="{76D185E9-1378-491E-AE01-D248CBE200FA}" sibTransId="{7E88E9A5-A9C1-40FB-8961-02CC67A25EAA}"/>
    <dgm:cxn modelId="{B4ACFEF4-5A93-4837-AC4D-6007CC1C0D61}" type="presOf" srcId="{BB1AD40A-FA3F-466B-B3B0-50E9F8496C66}" destId="{DEF64ECD-9009-4558-BB2A-8FCEB6A1E106}" srcOrd="0" destOrd="0" presId="urn:microsoft.com/office/officeart/2005/8/layout/orgChart1"/>
    <dgm:cxn modelId="{728BF0A4-AAFA-4842-8EDD-CAFF4A9179EE}" type="presOf" srcId="{20FC40AD-E55C-4B2A-8CC8-678D77A1336E}" destId="{911FF9FD-6551-4F90-A9D0-61E738C7F5FD}" srcOrd="1" destOrd="0" presId="urn:microsoft.com/office/officeart/2005/8/layout/orgChart1"/>
    <dgm:cxn modelId="{C1A6B8E3-16CB-4AFE-AD57-7874D3C2AE7E}" type="presOf" srcId="{45EADD3B-8E5E-402A-AB9F-2B22BB94E39A}" destId="{7194DD32-F90E-4912-B6AC-F885D65F799E}" srcOrd="0" destOrd="0" presId="urn:microsoft.com/office/officeart/2005/8/layout/orgChart1"/>
    <dgm:cxn modelId="{14456A5B-6485-4978-8981-417A48755661}" type="presOf" srcId="{8518839D-84B5-4D97-9B9A-1818C9796757}" destId="{A7D2B5B6-4CC5-45AF-92EE-EDC692FD8677}" srcOrd="1" destOrd="0" presId="urn:microsoft.com/office/officeart/2005/8/layout/orgChart1"/>
    <dgm:cxn modelId="{D9CFABB6-6649-4B5A-ADD9-A526629ECE68}" type="presOf" srcId="{45EADD3B-8E5E-402A-AB9F-2B22BB94E39A}" destId="{6800B5AE-875D-4767-A8A4-A95B9B8AE7D7}" srcOrd="1" destOrd="0" presId="urn:microsoft.com/office/officeart/2005/8/layout/orgChart1"/>
    <dgm:cxn modelId="{3BF17CCC-3C8F-49B2-8C5C-3D40CDB97CE8}" type="presOf" srcId="{B662C82E-6788-4A41-8D13-3058C284A899}" destId="{E5F10C81-907E-44C4-9161-24745645A4C3}" srcOrd="0" destOrd="0" presId="urn:microsoft.com/office/officeart/2005/8/layout/orgChart1"/>
    <dgm:cxn modelId="{039298FE-5884-4147-A7D6-68331C84FC42}" type="presOf" srcId="{76D185E9-1378-491E-AE01-D248CBE200FA}" destId="{7E5CC36F-E6EC-4B1C-A553-A4D77F84FBA2}" srcOrd="0" destOrd="0" presId="urn:microsoft.com/office/officeart/2005/8/layout/orgChart1"/>
    <dgm:cxn modelId="{4CB50FF5-E524-45E3-881B-2F89A266F2FA}" srcId="{EF93DDCE-7502-4216-925B-C589FB840A05}" destId="{BB1AD40A-FA3F-466B-B3B0-50E9F8496C66}" srcOrd="0" destOrd="0" parTransId="{6B7EE049-18DE-410D-B96C-6AAEA726EAC6}" sibTransId="{E34C01D8-3E7E-49B7-BA15-D1C31C4F4C08}"/>
    <dgm:cxn modelId="{7798115D-F4A2-44FB-9769-8F6E1EF1F3B2}" type="presOf" srcId="{6B7EE049-18DE-410D-B96C-6AAEA726EAC6}" destId="{F3F6475D-42E8-422E-8EC3-20AE155A5A75}" srcOrd="0" destOrd="0" presId="urn:microsoft.com/office/officeart/2005/8/layout/orgChart1"/>
    <dgm:cxn modelId="{3387D483-640E-4387-A7A8-F4409D6103E9}" type="presOf" srcId="{97873D68-3AD3-4B73-9099-78C8C0576D53}" destId="{C895AE55-66DB-4220-8D95-6D167FB7E25C}" srcOrd="0" destOrd="0" presId="urn:microsoft.com/office/officeart/2005/8/layout/orgChart1"/>
    <dgm:cxn modelId="{4A1C3187-07F0-4162-9F13-E5127FEF84F3}" srcId="{D5F7B220-E20A-4A72-BA86-D56C299775BA}" destId="{EF93DDCE-7502-4216-925B-C589FB840A05}" srcOrd="0" destOrd="0" parTransId="{CA5B66FF-5DA4-4A31-89C3-5AC74371E55B}" sibTransId="{F0B34C99-2B3A-4AEF-9526-A16D3F934F6F}"/>
    <dgm:cxn modelId="{C7F1DC4E-932B-4F9A-883D-A5D50D83E729}" srcId="{EF93DDCE-7502-4216-925B-C589FB840A05}" destId="{45EADD3B-8E5E-402A-AB9F-2B22BB94E39A}" srcOrd="2" destOrd="0" parTransId="{B662C82E-6788-4A41-8D13-3058C284A899}" sibTransId="{BDFA6776-CBAB-4F15-B8DC-42ABBD728603}"/>
    <dgm:cxn modelId="{F5678E7A-74CC-4971-887A-837C528A66AD}" type="presOf" srcId="{8518839D-84B5-4D97-9B9A-1818C9796757}" destId="{E8BE516B-1A50-4F37-A1BE-838A46244AD7}" srcOrd="0" destOrd="0" presId="urn:microsoft.com/office/officeart/2005/8/layout/orgChart1"/>
    <dgm:cxn modelId="{BB782D09-0973-4510-88B2-9163EFF45CE7}" type="presOf" srcId="{D5F7B220-E20A-4A72-BA86-D56C299775BA}" destId="{F6D39208-2A45-4120-84AF-5BFF1ED79DE6}" srcOrd="0" destOrd="0" presId="urn:microsoft.com/office/officeart/2005/8/layout/orgChart1"/>
    <dgm:cxn modelId="{32041151-9CFA-434B-ACB0-14173FD1DD17}" type="presOf" srcId="{EF93DDCE-7502-4216-925B-C589FB840A05}" destId="{E19BD4E4-379E-41C6-927F-3202D7DC14B5}" srcOrd="1" destOrd="0" presId="urn:microsoft.com/office/officeart/2005/8/layout/orgChart1"/>
    <dgm:cxn modelId="{34F244C7-09C8-4114-B8A6-128BAEBCE065}" type="presOf" srcId="{BB1AD40A-FA3F-466B-B3B0-50E9F8496C66}" destId="{B8786A9F-3CA5-4EEF-BCE2-A798A9981043}" srcOrd="1" destOrd="0" presId="urn:microsoft.com/office/officeart/2005/8/layout/orgChart1"/>
    <dgm:cxn modelId="{68962D78-750B-4EFA-B295-4A6289244549}" type="presParOf" srcId="{F6D39208-2A45-4120-84AF-5BFF1ED79DE6}" destId="{D03F32C9-1872-423D-B9A1-B69E11B73AB4}" srcOrd="0" destOrd="0" presId="urn:microsoft.com/office/officeart/2005/8/layout/orgChart1"/>
    <dgm:cxn modelId="{D93C1C8F-D420-4D5D-A30E-E4F6A415FE21}" type="presParOf" srcId="{D03F32C9-1872-423D-B9A1-B69E11B73AB4}" destId="{E8D4B5D8-D148-4130-9650-D37AE6AE8F11}" srcOrd="0" destOrd="0" presId="urn:microsoft.com/office/officeart/2005/8/layout/orgChart1"/>
    <dgm:cxn modelId="{258185FB-8797-47E7-B491-A4F06E43D4D8}" type="presParOf" srcId="{E8D4B5D8-D148-4130-9650-D37AE6AE8F11}" destId="{D18E91F3-B460-4C67-B8E4-24C7222FF457}" srcOrd="0" destOrd="0" presId="urn:microsoft.com/office/officeart/2005/8/layout/orgChart1"/>
    <dgm:cxn modelId="{1440685A-07FE-402C-BD08-B0D4868E792F}" type="presParOf" srcId="{E8D4B5D8-D148-4130-9650-D37AE6AE8F11}" destId="{E19BD4E4-379E-41C6-927F-3202D7DC14B5}" srcOrd="1" destOrd="0" presId="urn:microsoft.com/office/officeart/2005/8/layout/orgChart1"/>
    <dgm:cxn modelId="{D0E5C765-44D3-4EFE-B9A9-5317A1B2566A}" type="presParOf" srcId="{D03F32C9-1872-423D-B9A1-B69E11B73AB4}" destId="{A07EC819-42F1-421B-A684-A138C4499363}" srcOrd="1" destOrd="0" presId="urn:microsoft.com/office/officeart/2005/8/layout/orgChart1"/>
    <dgm:cxn modelId="{C730A5C9-F6F4-4E97-8126-66BEBA397C9D}" type="presParOf" srcId="{A07EC819-42F1-421B-A684-A138C4499363}" destId="{F3F6475D-42E8-422E-8EC3-20AE155A5A75}" srcOrd="0" destOrd="0" presId="urn:microsoft.com/office/officeart/2005/8/layout/orgChart1"/>
    <dgm:cxn modelId="{20A26865-8BFC-49BD-A62B-F6177E4E2462}" type="presParOf" srcId="{A07EC819-42F1-421B-A684-A138C4499363}" destId="{992A2165-4396-4F31-9B82-39D3CBE9CC7E}" srcOrd="1" destOrd="0" presId="urn:microsoft.com/office/officeart/2005/8/layout/orgChart1"/>
    <dgm:cxn modelId="{765F6BB3-5DBE-47FC-8ED0-9363356562B6}" type="presParOf" srcId="{992A2165-4396-4F31-9B82-39D3CBE9CC7E}" destId="{EDD5FBF3-0C95-42CE-9813-B57FDA73E066}" srcOrd="0" destOrd="0" presId="urn:microsoft.com/office/officeart/2005/8/layout/orgChart1"/>
    <dgm:cxn modelId="{B4E3BD08-D38F-4B3F-83BE-373EDFBBD3E4}" type="presParOf" srcId="{EDD5FBF3-0C95-42CE-9813-B57FDA73E066}" destId="{DEF64ECD-9009-4558-BB2A-8FCEB6A1E106}" srcOrd="0" destOrd="0" presId="urn:microsoft.com/office/officeart/2005/8/layout/orgChart1"/>
    <dgm:cxn modelId="{8DC7BA36-D673-41C0-ABA5-C0E2DA3D1BB5}" type="presParOf" srcId="{EDD5FBF3-0C95-42CE-9813-B57FDA73E066}" destId="{B8786A9F-3CA5-4EEF-BCE2-A798A9981043}" srcOrd="1" destOrd="0" presId="urn:microsoft.com/office/officeart/2005/8/layout/orgChart1"/>
    <dgm:cxn modelId="{ED14AE7A-58DC-47F8-A031-D045E73692C8}" type="presParOf" srcId="{992A2165-4396-4F31-9B82-39D3CBE9CC7E}" destId="{54253E8B-100C-4625-9613-4EA3D5EA0484}" srcOrd="1" destOrd="0" presId="urn:microsoft.com/office/officeart/2005/8/layout/orgChart1"/>
    <dgm:cxn modelId="{87D0A613-4738-46A2-8281-89BA5DAA93ED}" type="presParOf" srcId="{992A2165-4396-4F31-9B82-39D3CBE9CC7E}" destId="{F71C27BD-BE04-4D81-B956-93564C66F24D}" srcOrd="2" destOrd="0" presId="urn:microsoft.com/office/officeart/2005/8/layout/orgChart1"/>
    <dgm:cxn modelId="{89B62B69-2C62-436A-AA0A-4F0479B45D1A}" type="presParOf" srcId="{A07EC819-42F1-421B-A684-A138C4499363}" destId="{C895AE55-66DB-4220-8D95-6D167FB7E25C}" srcOrd="2" destOrd="0" presId="urn:microsoft.com/office/officeart/2005/8/layout/orgChart1"/>
    <dgm:cxn modelId="{E35895D3-1600-49A1-887E-446041A6E445}" type="presParOf" srcId="{A07EC819-42F1-421B-A684-A138C4499363}" destId="{EA3825F6-149E-4776-8CA6-EB0186B595D0}" srcOrd="3" destOrd="0" presId="urn:microsoft.com/office/officeart/2005/8/layout/orgChart1"/>
    <dgm:cxn modelId="{CF6CE0DA-897B-405B-A72E-DFE2119FBEEC}" type="presParOf" srcId="{EA3825F6-149E-4776-8CA6-EB0186B595D0}" destId="{5C77085B-E659-4F96-9783-78DA949691E5}" srcOrd="0" destOrd="0" presId="urn:microsoft.com/office/officeart/2005/8/layout/orgChart1"/>
    <dgm:cxn modelId="{BACDE924-9EF2-451B-8051-0C9517730DEE}" type="presParOf" srcId="{5C77085B-E659-4F96-9783-78DA949691E5}" destId="{E8BE516B-1A50-4F37-A1BE-838A46244AD7}" srcOrd="0" destOrd="0" presId="urn:microsoft.com/office/officeart/2005/8/layout/orgChart1"/>
    <dgm:cxn modelId="{F883F7C4-2A7B-4FF6-A2D1-15B7DDCDEB67}" type="presParOf" srcId="{5C77085B-E659-4F96-9783-78DA949691E5}" destId="{A7D2B5B6-4CC5-45AF-92EE-EDC692FD8677}" srcOrd="1" destOrd="0" presId="urn:microsoft.com/office/officeart/2005/8/layout/orgChart1"/>
    <dgm:cxn modelId="{566E8502-0591-4D89-B91A-D624FCE0F554}" type="presParOf" srcId="{EA3825F6-149E-4776-8CA6-EB0186B595D0}" destId="{56F64C20-DC04-467B-B2EC-EC4E13575D17}" srcOrd="1" destOrd="0" presId="urn:microsoft.com/office/officeart/2005/8/layout/orgChart1"/>
    <dgm:cxn modelId="{E5DC7D72-836E-4DF2-947C-B7035F10AB40}" type="presParOf" srcId="{EA3825F6-149E-4776-8CA6-EB0186B595D0}" destId="{FCCF6875-4863-474C-AF3E-203C7B5BEB76}" srcOrd="2" destOrd="0" presId="urn:microsoft.com/office/officeart/2005/8/layout/orgChart1"/>
    <dgm:cxn modelId="{F594C157-802E-4F9F-A10E-2B77E9C033F5}" type="presParOf" srcId="{A07EC819-42F1-421B-A684-A138C4499363}" destId="{E5F10C81-907E-44C4-9161-24745645A4C3}" srcOrd="4" destOrd="0" presId="urn:microsoft.com/office/officeart/2005/8/layout/orgChart1"/>
    <dgm:cxn modelId="{1A6EECCE-3F53-44E4-A959-D28589A27B70}" type="presParOf" srcId="{A07EC819-42F1-421B-A684-A138C4499363}" destId="{1BDC3B96-577F-4267-BADD-B58CFFF08C4A}" srcOrd="5" destOrd="0" presId="urn:microsoft.com/office/officeart/2005/8/layout/orgChart1"/>
    <dgm:cxn modelId="{E3D9879C-DD28-492D-A8CD-73B89E4C78D2}" type="presParOf" srcId="{1BDC3B96-577F-4267-BADD-B58CFFF08C4A}" destId="{928E335B-B850-4940-A7CD-21ACFDFE9E18}" srcOrd="0" destOrd="0" presId="urn:microsoft.com/office/officeart/2005/8/layout/orgChart1"/>
    <dgm:cxn modelId="{B97D9D3C-DE27-4DDF-9ABE-95748A73DE73}" type="presParOf" srcId="{928E335B-B850-4940-A7CD-21ACFDFE9E18}" destId="{7194DD32-F90E-4912-B6AC-F885D65F799E}" srcOrd="0" destOrd="0" presId="urn:microsoft.com/office/officeart/2005/8/layout/orgChart1"/>
    <dgm:cxn modelId="{3B0396D1-5587-4ABB-AAF0-5C1E9DA13F0C}" type="presParOf" srcId="{928E335B-B850-4940-A7CD-21ACFDFE9E18}" destId="{6800B5AE-875D-4767-A8A4-A95B9B8AE7D7}" srcOrd="1" destOrd="0" presId="urn:microsoft.com/office/officeart/2005/8/layout/orgChart1"/>
    <dgm:cxn modelId="{CBBDEF83-EF49-43E7-8064-E5D8150336E5}" type="presParOf" srcId="{1BDC3B96-577F-4267-BADD-B58CFFF08C4A}" destId="{62F99F2B-D5F5-4636-A964-B44B70A3454F}" srcOrd="1" destOrd="0" presId="urn:microsoft.com/office/officeart/2005/8/layout/orgChart1"/>
    <dgm:cxn modelId="{6CC0C5CF-5033-49E5-B64C-FE54F11C25C2}" type="presParOf" srcId="{1BDC3B96-577F-4267-BADD-B58CFFF08C4A}" destId="{3C8CA122-FB3A-49AE-80BC-0B7F91D7D91E}" srcOrd="2" destOrd="0" presId="urn:microsoft.com/office/officeart/2005/8/layout/orgChart1"/>
    <dgm:cxn modelId="{78CE04D6-4397-4243-8BCC-CAD593BC2D63}" type="presParOf" srcId="{A07EC819-42F1-421B-A684-A138C4499363}" destId="{7E5CC36F-E6EC-4B1C-A553-A4D77F84FBA2}" srcOrd="6" destOrd="0" presId="urn:microsoft.com/office/officeart/2005/8/layout/orgChart1"/>
    <dgm:cxn modelId="{805E22A3-938D-460F-BCD6-64EC4B2E4E53}" type="presParOf" srcId="{A07EC819-42F1-421B-A684-A138C4499363}" destId="{ABBB75D1-6205-4EFF-90A2-92579FAA691D}" srcOrd="7" destOrd="0" presId="urn:microsoft.com/office/officeart/2005/8/layout/orgChart1"/>
    <dgm:cxn modelId="{754C6130-928D-490D-BED5-AB3A9EA23ABA}" type="presParOf" srcId="{ABBB75D1-6205-4EFF-90A2-92579FAA691D}" destId="{981EF0D1-E92B-4FA9-857A-32A7D5BC968B}" srcOrd="0" destOrd="0" presId="urn:microsoft.com/office/officeart/2005/8/layout/orgChart1"/>
    <dgm:cxn modelId="{3BB105F2-0020-4204-98D5-FCDD610FC846}" type="presParOf" srcId="{981EF0D1-E92B-4FA9-857A-32A7D5BC968B}" destId="{FDB4C380-7FE4-4044-A1BC-910B05B01F8F}" srcOrd="0" destOrd="0" presId="urn:microsoft.com/office/officeart/2005/8/layout/orgChart1"/>
    <dgm:cxn modelId="{EDD1E9D3-48E6-4D9C-A791-4698AC30710B}" type="presParOf" srcId="{981EF0D1-E92B-4FA9-857A-32A7D5BC968B}" destId="{911FF9FD-6551-4F90-A9D0-61E738C7F5FD}" srcOrd="1" destOrd="0" presId="urn:microsoft.com/office/officeart/2005/8/layout/orgChart1"/>
    <dgm:cxn modelId="{49C8D0AD-F784-4741-AB62-9151EA675C77}" type="presParOf" srcId="{ABBB75D1-6205-4EFF-90A2-92579FAA691D}" destId="{8F8023E8-CD56-4E31-B4B6-11778FC10EDD}" srcOrd="1" destOrd="0" presId="urn:microsoft.com/office/officeart/2005/8/layout/orgChart1"/>
    <dgm:cxn modelId="{F1D9D682-1B98-44D6-A565-004AFAD28B75}" type="presParOf" srcId="{ABBB75D1-6205-4EFF-90A2-92579FAA691D}" destId="{C49389F9-4776-4A93-8AD3-C24599C8E0F1}" srcOrd="2" destOrd="0" presId="urn:microsoft.com/office/officeart/2005/8/layout/orgChart1"/>
    <dgm:cxn modelId="{1A8E05AA-556A-4F26-A2D4-4C0FA5865A44}" type="presParOf" srcId="{D03F32C9-1872-423D-B9A1-B69E11B73AB4}" destId="{4EE02CF5-F5E1-471E-B041-23C28E8256C4}" srcOrd="2" destOrd="0" presId="urn:microsoft.com/office/officeart/2005/8/layout/orgChart1"/>
  </dgm:cxnLst>
  <dgm:bg/>
  <dgm:whole>
    <a:ln>
      <a:solidFill>
        <a:schemeClr val="tx2"/>
      </a:solidFill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0F7919-E6B8-459B-99D0-9FC97E5350BF}" type="doc">
      <dgm:prSet loTypeId="urn:microsoft.com/office/officeart/2005/8/layout/orgChart1" loCatId="hierarchy" qsTypeId="urn:microsoft.com/office/officeart/2005/8/quickstyle/3d5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8B22D8-E6DF-43B2-AE71-20F26EFAA3F4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Reebok</a:t>
          </a:r>
        </a:p>
      </dgm:t>
    </dgm:pt>
    <dgm:pt modelId="{783D9BB5-7211-4F1B-83AA-434936B9B91F}" type="parTrans" cxnId="{C50331CA-1318-426D-861A-1BBB4D365E15}">
      <dgm:prSet/>
      <dgm:spPr/>
      <dgm:t>
        <a:bodyPr/>
        <a:lstStyle/>
        <a:p>
          <a:endParaRPr lang="en-US"/>
        </a:p>
      </dgm:t>
    </dgm:pt>
    <dgm:pt modelId="{52F5B0C5-7D2E-4578-8312-465DC214F3F5}" type="sibTrans" cxnId="{C50331CA-1318-426D-861A-1BBB4D365E15}">
      <dgm:prSet/>
      <dgm:spPr/>
      <dgm:t>
        <a:bodyPr/>
        <a:lstStyle/>
        <a:p>
          <a:endParaRPr lang="en-US"/>
        </a:p>
      </dgm:t>
    </dgm:pt>
    <dgm:pt modelId="{8373317A-C12D-43B3-9956-5EBD0824057A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Strives to be Eco-friendly</a:t>
          </a:r>
        </a:p>
      </dgm:t>
    </dgm:pt>
    <dgm:pt modelId="{071FD16E-19A7-411C-AA86-0A3957E57462}" type="parTrans" cxnId="{37DBBF9F-413F-4EAE-B084-879AA053FB4F}">
      <dgm:prSet/>
      <dgm:spPr/>
      <dgm:t>
        <a:bodyPr/>
        <a:lstStyle/>
        <a:p>
          <a:endParaRPr lang="en-US"/>
        </a:p>
      </dgm:t>
    </dgm:pt>
    <dgm:pt modelId="{35DC97F2-616E-4E1F-8574-CF665E226699}" type="sibTrans" cxnId="{37DBBF9F-413F-4EAE-B084-879AA053FB4F}">
      <dgm:prSet/>
      <dgm:spPr/>
      <dgm:t>
        <a:bodyPr/>
        <a:lstStyle/>
        <a:p>
          <a:endParaRPr lang="en-US"/>
        </a:p>
      </dgm:t>
    </dgm:pt>
    <dgm:pt modelId="{ABB023C2-5138-477C-AF31-3C842D65FE22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Premium sports and lifestyle brand</a:t>
          </a:r>
        </a:p>
      </dgm:t>
    </dgm:pt>
    <dgm:pt modelId="{20811FF7-26E8-4E60-A556-934769A18C1C}" type="parTrans" cxnId="{97EFCC50-C1AB-4079-867A-DCEF9EB26B9E}">
      <dgm:prSet/>
      <dgm:spPr/>
      <dgm:t>
        <a:bodyPr/>
        <a:lstStyle/>
        <a:p>
          <a:endParaRPr lang="en-US"/>
        </a:p>
      </dgm:t>
    </dgm:pt>
    <dgm:pt modelId="{AC6231FC-7B07-4FF7-9D85-51C3DA97CF91}" type="sibTrans" cxnId="{97EFCC50-C1AB-4079-867A-DCEF9EB26B9E}">
      <dgm:prSet/>
      <dgm:spPr/>
      <dgm:t>
        <a:bodyPr/>
        <a:lstStyle/>
        <a:p>
          <a:endParaRPr lang="en-US"/>
        </a:p>
      </dgm:t>
    </dgm:pt>
    <dgm:pt modelId="{7E5A7DEF-EB35-494E-8382-698A15768CD3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Trend Setters</a:t>
          </a:r>
        </a:p>
      </dgm:t>
    </dgm:pt>
    <dgm:pt modelId="{337855C7-14CD-4431-B884-D7F09ADD45E0}" type="parTrans" cxnId="{0541FB17-D9A6-4FFB-970E-8BDFA03AD517}">
      <dgm:prSet/>
      <dgm:spPr/>
      <dgm:t>
        <a:bodyPr/>
        <a:lstStyle/>
        <a:p>
          <a:endParaRPr lang="en-US"/>
        </a:p>
      </dgm:t>
    </dgm:pt>
    <dgm:pt modelId="{FDBF0A8F-C1C9-4875-B3BB-26ACE8781736}" type="sibTrans" cxnId="{0541FB17-D9A6-4FFB-970E-8BDFA03AD517}">
      <dgm:prSet/>
      <dgm:spPr/>
      <dgm:t>
        <a:bodyPr/>
        <a:lstStyle/>
        <a:p>
          <a:endParaRPr lang="en-US"/>
        </a:p>
      </dgm:t>
    </dgm:pt>
    <dgm:pt modelId="{DC930470-F416-44A7-9327-6F4833A3F789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Economical</a:t>
          </a:r>
        </a:p>
      </dgm:t>
    </dgm:pt>
    <dgm:pt modelId="{D88CE298-A708-4DDE-8DC5-F51B8CFEB08F}" type="parTrans" cxnId="{DEAE6AA7-4CBC-48E7-85C7-17797F08092D}">
      <dgm:prSet/>
      <dgm:spPr/>
      <dgm:t>
        <a:bodyPr/>
        <a:lstStyle/>
        <a:p>
          <a:endParaRPr lang="en-US"/>
        </a:p>
      </dgm:t>
    </dgm:pt>
    <dgm:pt modelId="{351BA916-B946-4B4A-8C85-196914550A3C}" type="sibTrans" cxnId="{DEAE6AA7-4CBC-48E7-85C7-17797F08092D}">
      <dgm:prSet/>
      <dgm:spPr/>
      <dgm:t>
        <a:bodyPr/>
        <a:lstStyle/>
        <a:p>
          <a:endParaRPr lang="en-US"/>
        </a:p>
      </dgm:t>
    </dgm:pt>
    <dgm:pt modelId="{98ECB863-EB66-4E3B-92DD-F26250946875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Performance Oriented</a:t>
          </a:r>
        </a:p>
      </dgm:t>
    </dgm:pt>
    <dgm:pt modelId="{FA9C1BD1-0A5A-41D2-B9B5-64B90C2EB4A1}" type="parTrans" cxnId="{A4301370-5809-4449-9135-2EF493755FC2}">
      <dgm:prSet/>
      <dgm:spPr/>
      <dgm:t>
        <a:bodyPr/>
        <a:lstStyle/>
        <a:p>
          <a:endParaRPr lang="en-US"/>
        </a:p>
      </dgm:t>
    </dgm:pt>
    <dgm:pt modelId="{9D06CC9E-E097-4693-BCE4-7FE9FC3BFDA9}" type="sibTrans" cxnId="{A4301370-5809-4449-9135-2EF493755FC2}">
      <dgm:prSet/>
      <dgm:spPr/>
      <dgm:t>
        <a:bodyPr/>
        <a:lstStyle/>
        <a:p>
          <a:endParaRPr lang="en-US"/>
        </a:p>
      </dgm:t>
    </dgm:pt>
    <dgm:pt modelId="{0680694B-ACA9-4DA6-923D-D8EAB47C79CF}" type="pres">
      <dgm:prSet presAssocID="{EB0F7919-E6B8-459B-99D0-9FC97E5350B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B7B6A3C-737A-4B29-BC27-195A893460F8}" type="pres">
      <dgm:prSet presAssocID="{C18B22D8-E6DF-43B2-AE71-20F26EFAA3F4}" presName="hierRoot1" presStyleCnt="0">
        <dgm:presLayoutVars>
          <dgm:hierBranch val="init"/>
        </dgm:presLayoutVars>
      </dgm:prSet>
      <dgm:spPr/>
    </dgm:pt>
    <dgm:pt modelId="{5F28B12A-3099-405D-8EDB-22DB49E7D4DE}" type="pres">
      <dgm:prSet presAssocID="{C18B22D8-E6DF-43B2-AE71-20F26EFAA3F4}" presName="rootComposite1" presStyleCnt="0"/>
      <dgm:spPr/>
    </dgm:pt>
    <dgm:pt modelId="{34D064E7-84AE-41F7-BE60-BE26886303E1}" type="pres">
      <dgm:prSet presAssocID="{C18B22D8-E6DF-43B2-AE71-20F26EFAA3F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059494F-1D2B-47DA-A9E8-7A469B195BF9}" type="pres">
      <dgm:prSet presAssocID="{C18B22D8-E6DF-43B2-AE71-20F26EFAA3F4}" presName="rootConnector1" presStyleLbl="node1" presStyleIdx="0" presStyleCnt="0"/>
      <dgm:spPr/>
      <dgm:t>
        <a:bodyPr/>
        <a:lstStyle/>
        <a:p>
          <a:endParaRPr lang="en-IN"/>
        </a:p>
      </dgm:t>
    </dgm:pt>
    <dgm:pt modelId="{E49F6A88-3C1E-42AC-A81C-15885F3425EC}" type="pres">
      <dgm:prSet presAssocID="{C18B22D8-E6DF-43B2-AE71-20F26EFAA3F4}" presName="hierChild2" presStyleCnt="0"/>
      <dgm:spPr/>
    </dgm:pt>
    <dgm:pt modelId="{BEC1F48A-EFFC-4015-BA1A-77CB71F5E429}" type="pres">
      <dgm:prSet presAssocID="{071FD16E-19A7-411C-AA86-0A3957E57462}" presName="Name37" presStyleLbl="parChTrans1D2" presStyleIdx="0" presStyleCnt="5"/>
      <dgm:spPr/>
      <dgm:t>
        <a:bodyPr/>
        <a:lstStyle/>
        <a:p>
          <a:endParaRPr lang="en-IN"/>
        </a:p>
      </dgm:t>
    </dgm:pt>
    <dgm:pt modelId="{46083259-9FF0-408D-AB0B-ADEF2B4CE2D4}" type="pres">
      <dgm:prSet presAssocID="{8373317A-C12D-43B3-9956-5EBD0824057A}" presName="hierRoot2" presStyleCnt="0">
        <dgm:presLayoutVars>
          <dgm:hierBranch val="init"/>
        </dgm:presLayoutVars>
      </dgm:prSet>
      <dgm:spPr/>
    </dgm:pt>
    <dgm:pt modelId="{4C99A41F-2648-4824-8E2B-85880DEFF9F8}" type="pres">
      <dgm:prSet presAssocID="{8373317A-C12D-43B3-9956-5EBD0824057A}" presName="rootComposite" presStyleCnt="0"/>
      <dgm:spPr/>
    </dgm:pt>
    <dgm:pt modelId="{F46A7885-6752-46F2-A7E0-37962E8BFFAE}" type="pres">
      <dgm:prSet presAssocID="{8373317A-C12D-43B3-9956-5EBD0824057A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BB6C5B4-7FC1-4D32-864F-061935C16495}" type="pres">
      <dgm:prSet presAssocID="{8373317A-C12D-43B3-9956-5EBD0824057A}" presName="rootConnector" presStyleLbl="node2" presStyleIdx="0" presStyleCnt="5"/>
      <dgm:spPr/>
      <dgm:t>
        <a:bodyPr/>
        <a:lstStyle/>
        <a:p>
          <a:endParaRPr lang="en-IN"/>
        </a:p>
      </dgm:t>
    </dgm:pt>
    <dgm:pt modelId="{F9CC0793-F903-4CC4-A1F8-2588C7D1D177}" type="pres">
      <dgm:prSet presAssocID="{8373317A-C12D-43B3-9956-5EBD0824057A}" presName="hierChild4" presStyleCnt="0"/>
      <dgm:spPr/>
    </dgm:pt>
    <dgm:pt modelId="{698DF05D-89B2-449C-BC50-8F5567BC7B84}" type="pres">
      <dgm:prSet presAssocID="{8373317A-C12D-43B3-9956-5EBD0824057A}" presName="hierChild5" presStyleCnt="0"/>
      <dgm:spPr/>
    </dgm:pt>
    <dgm:pt modelId="{95B6F364-0B1F-4A42-BAB4-634ABCC69795}" type="pres">
      <dgm:prSet presAssocID="{D88CE298-A708-4DDE-8DC5-F51B8CFEB08F}" presName="Name37" presStyleLbl="parChTrans1D2" presStyleIdx="1" presStyleCnt="5"/>
      <dgm:spPr/>
      <dgm:t>
        <a:bodyPr/>
        <a:lstStyle/>
        <a:p>
          <a:endParaRPr lang="en-IN"/>
        </a:p>
      </dgm:t>
    </dgm:pt>
    <dgm:pt modelId="{7823E394-27AC-4862-B5EA-25BB2B976CC3}" type="pres">
      <dgm:prSet presAssocID="{DC930470-F416-44A7-9327-6F4833A3F789}" presName="hierRoot2" presStyleCnt="0">
        <dgm:presLayoutVars>
          <dgm:hierBranch val="init"/>
        </dgm:presLayoutVars>
      </dgm:prSet>
      <dgm:spPr/>
    </dgm:pt>
    <dgm:pt modelId="{D520AF55-A922-4F9C-A00A-346B306877F2}" type="pres">
      <dgm:prSet presAssocID="{DC930470-F416-44A7-9327-6F4833A3F789}" presName="rootComposite" presStyleCnt="0"/>
      <dgm:spPr/>
    </dgm:pt>
    <dgm:pt modelId="{0AA42408-4C22-417E-BEB9-49672EDEF09C}" type="pres">
      <dgm:prSet presAssocID="{DC930470-F416-44A7-9327-6F4833A3F789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E936E18-9019-43F3-A325-9DD70D80D777}" type="pres">
      <dgm:prSet presAssocID="{DC930470-F416-44A7-9327-6F4833A3F789}" presName="rootConnector" presStyleLbl="node2" presStyleIdx="1" presStyleCnt="5"/>
      <dgm:spPr/>
      <dgm:t>
        <a:bodyPr/>
        <a:lstStyle/>
        <a:p>
          <a:endParaRPr lang="en-IN"/>
        </a:p>
      </dgm:t>
    </dgm:pt>
    <dgm:pt modelId="{7AC85873-48C5-40D3-A532-46BC86171308}" type="pres">
      <dgm:prSet presAssocID="{DC930470-F416-44A7-9327-6F4833A3F789}" presName="hierChild4" presStyleCnt="0"/>
      <dgm:spPr/>
    </dgm:pt>
    <dgm:pt modelId="{63EDF1E5-33EE-4B02-A868-4D8F8E4E95F6}" type="pres">
      <dgm:prSet presAssocID="{DC930470-F416-44A7-9327-6F4833A3F789}" presName="hierChild5" presStyleCnt="0"/>
      <dgm:spPr/>
    </dgm:pt>
    <dgm:pt modelId="{034CC187-1A72-4585-A807-7E512F960A37}" type="pres">
      <dgm:prSet presAssocID="{20811FF7-26E8-4E60-A556-934769A18C1C}" presName="Name37" presStyleLbl="parChTrans1D2" presStyleIdx="2" presStyleCnt="5"/>
      <dgm:spPr/>
      <dgm:t>
        <a:bodyPr/>
        <a:lstStyle/>
        <a:p>
          <a:endParaRPr lang="en-IN"/>
        </a:p>
      </dgm:t>
    </dgm:pt>
    <dgm:pt modelId="{0D361C1E-7CA8-43CC-9578-E114E18F0770}" type="pres">
      <dgm:prSet presAssocID="{ABB023C2-5138-477C-AF31-3C842D65FE22}" presName="hierRoot2" presStyleCnt="0">
        <dgm:presLayoutVars>
          <dgm:hierBranch val="init"/>
        </dgm:presLayoutVars>
      </dgm:prSet>
      <dgm:spPr/>
    </dgm:pt>
    <dgm:pt modelId="{46B1D1C3-30ED-4B2B-8D59-04BB45AFB5FD}" type="pres">
      <dgm:prSet presAssocID="{ABB023C2-5138-477C-AF31-3C842D65FE22}" presName="rootComposite" presStyleCnt="0"/>
      <dgm:spPr/>
    </dgm:pt>
    <dgm:pt modelId="{7BE4B32B-A5CE-4CD2-82A1-677E03EC2B7E}" type="pres">
      <dgm:prSet presAssocID="{ABB023C2-5138-477C-AF31-3C842D65FE2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93F13D1-9215-417F-8B46-6C1C09CFED3F}" type="pres">
      <dgm:prSet presAssocID="{ABB023C2-5138-477C-AF31-3C842D65FE22}" presName="rootConnector" presStyleLbl="node2" presStyleIdx="2" presStyleCnt="5"/>
      <dgm:spPr/>
      <dgm:t>
        <a:bodyPr/>
        <a:lstStyle/>
        <a:p>
          <a:endParaRPr lang="en-IN"/>
        </a:p>
      </dgm:t>
    </dgm:pt>
    <dgm:pt modelId="{D0F1AE16-75C1-41B2-A74C-6A3E6BF55C7E}" type="pres">
      <dgm:prSet presAssocID="{ABB023C2-5138-477C-AF31-3C842D65FE22}" presName="hierChild4" presStyleCnt="0"/>
      <dgm:spPr/>
    </dgm:pt>
    <dgm:pt modelId="{61B21960-6521-4340-A196-F23248787235}" type="pres">
      <dgm:prSet presAssocID="{ABB023C2-5138-477C-AF31-3C842D65FE22}" presName="hierChild5" presStyleCnt="0"/>
      <dgm:spPr/>
    </dgm:pt>
    <dgm:pt modelId="{0994BC14-0FD9-434A-931F-3C0E90780368}" type="pres">
      <dgm:prSet presAssocID="{337855C7-14CD-4431-B884-D7F09ADD45E0}" presName="Name37" presStyleLbl="parChTrans1D2" presStyleIdx="3" presStyleCnt="5"/>
      <dgm:spPr/>
      <dgm:t>
        <a:bodyPr/>
        <a:lstStyle/>
        <a:p>
          <a:endParaRPr lang="en-IN"/>
        </a:p>
      </dgm:t>
    </dgm:pt>
    <dgm:pt modelId="{D0AB85F3-9869-4D9F-BFD5-6A402744A3F5}" type="pres">
      <dgm:prSet presAssocID="{7E5A7DEF-EB35-494E-8382-698A15768CD3}" presName="hierRoot2" presStyleCnt="0">
        <dgm:presLayoutVars>
          <dgm:hierBranch val="init"/>
        </dgm:presLayoutVars>
      </dgm:prSet>
      <dgm:spPr/>
    </dgm:pt>
    <dgm:pt modelId="{BFD91CD6-DABE-43FF-9628-4C19372044CF}" type="pres">
      <dgm:prSet presAssocID="{7E5A7DEF-EB35-494E-8382-698A15768CD3}" presName="rootComposite" presStyleCnt="0"/>
      <dgm:spPr/>
    </dgm:pt>
    <dgm:pt modelId="{88B352E4-CFC2-4B50-BE62-DC13CC9FC228}" type="pres">
      <dgm:prSet presAssocID="{7E5A7DEF-EB35-494E-8382-698A15768CD3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C634D8D-3A34-451B-8EA9-49D8AF898B53}" type="pres">
      <dgm:prSet presAssocID="{7E5A7DEF-EB35-494E-8382-698A15768CD3}" presName="rootConnector" presStyleLbl="node2" presStyleIdx="3" presStyleCnt="5"/>
      <dgm:spPr/>
      <dgm:t>
        <a:bodyPr/>
        <a:lstStyle/>
        <a:p>
          <a:endParaRPr lang="en-IN"/>
        </a:p>
      </dgm:t>
    </dgm:pt>
    <dgm:pt modelId="{05E97FDC-5B5B-4467-A5E2-3605813BB445}" type="pres">
      <dgm:prSet presAssocID="{7E5A7DEF-EB35-494E-8382-698A15768CD3}" presName="hierChild4" presStyleCnt="0"/>
      <dgm:spPr/>
    </dgm:pt>
    <dgm:pt modelId="{B62198FC-8197-48AA-B66D-1228A4963A65}" type="pres">
      <dgm:prSet presAssocID="{7E5A7DEF-EB35-494E-8382-698A15768CD3}" presName="hierChild5" presStyleCnt="0"/>
      <dgm:spPr/>
    </dgm:pt>
    <dgm:pt modelId="{4FDEEEC3-3E05-4E00-AA52-C2BC6627FFB2}" type="pres">
      <dgm:prSet presAssocID="{FA9C1BD1-0A5A-41D2-B9B5-64B90C2EB4A1}" presName="Name37" presStyleLbl="parChTrans1D2" presStyleIdx="4" presStyleCnt="5"/>
      <dgm:spPr/>
      <dgm:t>
        <a:bodyPr/>
        <a:lstStyle/>
        <a:p>
          <a:endParaRPr lang="en-IN"/>
        </a:p>
      </dgm:t>
    </dgm:pt>
    <dgm:pt modelId="{59CC05C0-498D-4F47-B602-BCCACA0928FE}" type="pres">
      <dgm:prSet presAssocID="{98ECB863-EB66-4E3B-92DD-F26250946875}" presName="hierRoot2" presStyleCnt="0">
        <dgm:presLayoutVars>
          <dgm:hierBranch val="init"/>
        </dgm:presLayoutVars>
      </dgm:prSet>
      <dgm:spPr/>
    </dgm:pt>
    <dgm:pt modelId="{DD05C69B-0023-44DE-8AC4-268AA3C9388E}" type="pres">
      <dgm:prSet presAssocID="{98ECB863-EB66-4E3B-92DD-F26250946875}" presName="rootComposite" presStyleCnt="0"/>
      <dgm:spPr/>
    </dgm:pt>
    <dgm:pt modelId="{EBF33410-7F22-42D2-876F-E8259EB60274}" type="pres">
      <dgm:prSet presAssocID="{98ECB863-EB66-4E3B-92DD-F26250946875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BB1E958-1E7E-4541-9741-0ABBD9F00569}" type="pres">
      <dgm:prSet presAssocID="{98ECB863-EB66-4E3B-92DD-F26250946875}" presName="rootConnector" presStyleLbl="node2" presStyleIdx="4" presStyleCnt="5"/>
      <dgm:spPr/>
      <dgm:t>
        <a:bodyPr/>
        <a:lstStyle/>
        <a:p>
          <a:endParaRPr lang="en-IN"/>
        </a:p>
      </dgm:t>
    </dgm:pt>
    <dgm:pt modelId="{5D66C0C2-CA5E-49FC-B717-8D3DE98A49BF}" type="pres">
      <dgm:prSet presAssocID="{98ECB863-EB66-4E3B-92DD-F26250946875}" presName="hierChild4" presStyleCnt="0"/>
      <dgm:spPr/>
    </dgm:pt>
    <dgm:pt modelId="{9B98BBD5-D7EC-4688-9610-4EEC27630726}" type="pres">
      <dgm:prSet presAssocID="{98ECB863-EB66-4E3B-92DD-F26250946875}" presName="hierChild5" presStyleCnt="0"/>
      <dgm:spPr/>
    </dgm:pt>
    <dgm:pt modelId="{4382F5FB-3C0D-4B86-BF32-B6FDCADC3CD8}" type="pres">
      <dgm:prSet presAssocID="{C18B22D8-E6DF-43B2-AE71-20F26EFAA3F4}" presName="hierChild3" presStyleCnt="0"/>
      <dgm:spPr/>
    </dgm:pt>
  </dgm:ptLst>
  <dgm:cxnLst>
    <dgm:cxn modelId="{DEB23983-36CC-4CA6-A30E-0200DCC6362B}" type="presOf" srcId="{337855C7-14CD-4431-B884-D7F09ADD45E0}" destId="{0994BC14-0FD9-434A-931F-3C0E90780368}" srcOrd="0" destOrd="0" presId="urn:microsoft.com/office/officeart/2005/8/layout/orgChart1"/>
    <dgm:cxn modelId="{A4301370-5809-4449-9135-2EF493755FC2}" srcId="{C18B22D8-E6DF-43B2-AE71-20F26EFAA3F4}" destId="{98ECB863-EB66-4E3B-92DD-F26250946875}" srcOrd="4" destOrd="0" parTransId="{FA9C1BD1-0A5A-41D2-B9B5-64B90C2EB4A1}" sibTransId="{9D06CC9E-E097-4693-BCE4-7FE9FC3BFDA9}"/>
    <dgm:cxn modelId="{BD29E850-62D0-4122-9672-1D8C8E6B67C0}" type="presOf" srcId="{7E5A7DEF-EB35-494E-8382-698A15768CD3}" destId="{2C634D8D-3A34-451B-8EA9-49D8AF898B53}" srcOrd="1" destOrd="0" presId="urn:microsoft.com/office/officeart/2005/8/layout/orgChart1"/>
    <dgm:cxn modelId="{0541FB17-D9A6-4FFB-970E-8BDFA03AD517}" srcId="{C18B22D8-E6DF-43B2-AE71-20F26EFAA3F4}" destId="{7E5A7DEF-EB35-494E-8382-698A15768CD3}" srcOrd="3" destOrd="0" parTransId="{337855C7-14CD-4431-B884-D7F09ADD45E0}" sibTransId="{FDBF0A8F-C1C9-4875-B3BB-26ACE8781736}"/>
    <dgm:cxn modelId="{DEAE6AA7-4CBC-48E7-85C7-17797F08092D}" srcId="{C18B22D8-E6DF-43B2-AE71-20F26EFAA3F4}" destId="{DC930470-F416-44A7-9327-6F4833A3F789}" srcOrd="1" destOrd="0" parTransId="{D88CE298-A708-4DDE-8DC5-F51B8CFEB08F}" sibTransId="{351BA916-B946-4B4A-8C85-196914550A3C}"/>
    <dgm:cxn modelId="{6839BC14-8C73-4717-83AE-C6C14E7732D6}" type="presOf" srcId="{7E5A7DEF-EB35-494E-8382-698A15768CD3}" destId="{88B352E4-CFC2-4B50-BE62-DC13CC9FC228}" srcOrd="0" destOrd="0" presId="urn:microsoft.com/office/officeart/2005/8/layout/orgChart1"/>
    <dgm:cxn modelId="{43C7C3F9-1003-484C-B16A-929121C498F4}" type="presOf" srcId="{ABB023C2-5138-477C-AF31-3C842D65FE22}" destId="{7BE4B32B-A5CE-4CD2-82A1-677E03EC2B7E}" srcOrd="0" destOrd="0" presId="urn:microsoft.com/office/officeart/2005/8/layout/orgChart1"/>
    <dgm:cxn modelId="{0667226C-F112-4C7B-B0A3-E8FA38278742}" type="presOf" srcId="{98ECB863-EB66-4E3B-92DD-F26250946875}" destId="{EBF33410-7F22-42D2-876F-E8259EB60274}" srcOrd="0" destOrd="0" presId="urn:microsoft.com/office/officeart/2005/8/layout/orgChart1"/>
    <dgm:cxn modelId="{C50331CA-1318-426D-861A-1BBB4D365E15}" srcId="{EB0F7919-E6B8-459B-99D0-9FC97E5350BF}" destId="{C18B22D8-E6DF-43B2-AE71-20F26EFAA3F4}" srcOrd="0" destOrd="0" parTransId="{783D9BB5-7211-4F1B-83AA-434936B9B91F}" sibTransId="{52F5B0C5-7D2E-4578-8312-465DC214F3F5}"/>
    <dgm:cxn modelId="{2AA66B61-1671-4C15-A02B-755C341BA67D}" type="presOf" srcId="{EB0F7919-E6B8-459B-99D0-9FC97E5350BF}" destId="{0680694B-ACA9-4DA6-923D-D8EAB47C79CF}" srcOrd="0" destOrd="0" presId="urn:microsoft.com/office/officeart/2005/8/layout/orgChart1"/>
    <dgm:cxn modelId="{9468740C-04D5-44FB-969D-5C7D7256084C}" type="presOf" srcId="{D88CE298-A708-4DDE-8DC5-F51B8CFEB08F}" destId="{95B6F364-0B1F-4A42-BAB4-634ABCC69795}" srcOrd="0" destOrd="0" presId="urn:microsoft.com/office/officeart/2005/8/layout/orgChart1"/>
    <dgm:cxn modelId="{06ED2221-7F13-4660-9D33-E4952191648C}" type="presOf" srcId="{071FD16E-19A7-411C-AA86-0A3957E57462}" destId="{BEC1F48A-EFFC-4015-BA1A-77CB71F5E429}" srcOrd="0" destOrd="0" presId="urn:microsoft.com/office/officeart/2005/8/layout/orgChart1"/>
    <dgm:cxn modelId="{97EFCC50-C1AB-4079-867A-DCEF9EB26B9E}" srcId="{C18B22D8-E6DF-43B2-AE71-20F26EFAA3F4}" destId="{ABB023C2-5138-477C-AF31-3C842D65FE22}" srcOrd="2" destOrd="0" parTransId="{20811FF7-26E8-4E60-A556-934769A18C1C}" sibTransId="{AC6231FC-7B07-4FF7-9D85-51C3DA97CF91}"/>
    <dgm:cxn modelId="{E50A3532-80BB-4640-A5F1-7C8F1938BAAC}" type="presOf" srcId="{FA9C1BD1-0A5A-41D2-B9B5-64B90C2EB4A1}" destId="{4FDEEEC3-3E05-4E00-AA52-C2BC6627FFB2}" srcOrd="0" destOrd="0" presId="urn:microsoft.com/office/officeart/2005/8/layout/orgChart1"/>
    <dgm:cxn modelId="{E64F3FB6-2677-433E-93FC-21A8A7F809C5}" type="presOf" srcId="{8373317A-C12D-43B3-9956-5EBD0824057A}" destId="{F46A7885-6752-46F2-A7E0-37962E8BFFAE}" srcOrd="0" destOrd="0" presId="urn:microsoft.com/office/officeart/2005/8/layout/orgChart1"/>
    <dgm:cxn modelId="{3F94B252-23B4-412D-894A-51E2FB0AFDCC}" type="presOf" srcId="{8373317A-C12D-43B3-9956-5EBD0824057A}" destId="{EBB6C5B4-7FC1-4D32-864F-061935C16495}" srcOrd="1" destOrd="0" presId="urn:microsoft.com/office/officeart/2005/8/layout/orgChart1"/>
    <dgm:cxn modelId="{B997EAA4-E58B-4C4F-971A-22362B64EA84}" type="presOf" srcId="{ABB023C2-5138-477C-AF31-3C842D65FE22}" destId="{893F13D1-9215-417F-8B46-6C1C09CFED3F}" srcOrd="1" destOrd="0" presId="urn:microsoft.com/office/officeart/2005/8/layout/orgChart1"/>
    <dgm:cxn modelId="{96D49CCD-B6F2-441D-876B-A8C05E94FD70}" type="presOf" srcId="{20811FF7-26E8-4E60-A556-934769A18C1C}" destId="{034CC187-1A72-4585-A807-7E512F960A37}" srcOrd="0" destOrd="0" presId="urn:microsoft.com/office/officeart/2005/8/layout/orgChart1"/>
    <dgm:cxn modelId="{6ED0BD43-37F9-46D3-A004-504C9F844FA8}" type="presOf" srcId="{DC930470-F416-44A7-9327-6F4833A3F789}" destId="{8E936E18-9019-43F3-A325-9DD70D80D777}" srcOrd="1" destOrd="0" presId="urn:microsoft.com/office/officeart/2005/8/layout/orgChart1"/>
    <dgm:cxn modelId="{0CFA313C-5E46-4E68-A255-820E0F86B404}" type="presOf" srcId="{C18B22D8-E6DF-43B2-AE71-20F26EFAA3F4}" destId="{B059494F-1D2B-47DA-A9E8-7A469B195BF9}" srcOrd="1" destOrd="0" presId="urn:microsoft.com/office/officeart/2005/8/layout/orgChart1"/>
    <dgm:cxn modelId="{D78C9B1F-4817-4E2A-A3F4-3F78439D6714}" type="presOf" srcId="{98ECB863-EB66-4E3B-92DD-F26250946875}" destId="{2BB1E958-1E7E-4541-9741-0ABBD9F00569}" srcOrd="1" destOrd="0" presId="urn:microsoft.com/office/officeart/2005/8/layout/orgChart1"/>
    <dgm:cxn modelId="{2E3BDAD4-8B1F-490A-B7DC-EE1770AA9F05}" type="presOf" srcId="{C18B22D8-E6DF-43B2-AE71-20F26EFAA3F4}" destId="{34D064E7-84AE-41F7-BE60-BE26886303E1}" srcOrd="0" destOrd="0" presId="urn:microsoft.com/office/officeart/2005/8/layout/orgChart1"/>
    <dgm:cxn modelId="{37DBBF9F-413F-4EAE-B084-879AA053FB4F}" srcId="{C18B22D8-E6DF-43B2-AE71-20F26EFAA3F4}" destId="{8373317A-C12D-43B3-9956-5EBD0824057A}" srcOrd="0" destOrd="0" parTransId="{071FD16E-19A7-411C-AA86-0A3957E57462}" sibTransId="{35DC97F2-616E-4E1F-8574-CF665E226699}"/>
    <dgm:cxn modelId="{67A7649D-3E79-4C7A-9F3D-F8775514A71F}" type="presOf" srcId="{DC930470-F416-44A7-9327-6F4833A3F789}" destId="{0AA42408-4C22-417E-BEB9-49672EDEF09C}" srcOrd="0" destOrd="0" presId="urn:microsoft.com/office/officeart/2005/8/layout/orgChart1"/>
    <dgm:cxn modelId="{A7DE6852-74A1-4257-A19F-C17A94DC1AFB}" type="presParOf" srcId="{0680694B-ACA9-4DA6-923D-D8EAB47C79CF}" destId="{0B7B6A3C-737A-4B29-BC27-195A893460F8}" srcOrd="0" destOrd="0" presId="urn:microsoft.com/office/officeart/2005/8/layout/orgChart1"/>
    <dgm:cxn modelId="{DE74F27C-0619-4272-B5A3-A8CFE4E80A2C}" type="presParOf" srcId="{0B7B6A3C-737A-4B29-BC27-195A893460F8}" destId="{5F28B12A-3099-405D-8EDB-22DB49E7D4DE}" srcOrd="0" destOrd="0" presId="urn:microsoft.com/office/officeart/2005/8/layout/orgChart1"/>
    <dgm:cxn modelId="{44C544F2-384F-4911-87AB-A64C33B49F01}" type="presParOf" srcId="{5F28B12A-3099-405D-8EDB-22DB49E7D4DE}" destId="{34D064E7-84AE-41F7-BE60-BE26886303E1}" srcOrd="0" destOrd="0" presId="urn:microsoft.com/office/officeart/2005/8/layout/orgChart1"/>
    <dgm:cxn modelId="{DAC1F711-417A-4854-9A6D-986ECA11F272}" type="presParOf" srcId="{5F28B12A-3099-405D-8EDB-22DB49E7D4DE}" destId="{B059494F-1D2B-47DA-A9E8-7A469B195BF9}" srcOrd="1" destOrd="0" presId="urn:microsoft.com/office/officeart/2005/8/layout/orgChart1"/>
    <dgm:cxn modelId="{11982557-0B3D-4114-A208-03A82F5824DF}" type="presParOf" srcId="{0B7B6A3C-737A-4B29-BC27-195A893460F8}" destId="{E49F6A88-3C1E-42AC-A81C-15885F3425EC}" srcOrd="1" destOrd="0" presId="urn:microsoft.com/office/officeart/2005/8/layout/orgChart1"/>
    <dgm:cxn modelId="{B0A252A6-4EFA-4C91-BB86-F4464AFF2329}" type="presParOf" srcId="{E49F6A88-3C1E-42AC-A81C-15885F3425EC}" destId="{BEC1F48A-EFFC-4015-BA1A-77CB71F5E429}" srcOrd="0" destOrd="0" presId="urn:microsoft.com/office/officeart/2005/8/layout/orgChart1"/>
    <dgm:cxn modelId="{0F4630AC-E252-4579-9364-62C85EE098CA}" type="presParOf" srcId="{E49F6A88-3C1E-42AC-A81C-15885F3425EC}" destId="{46083259-9FF0-408D-AB0B-ADEF2B4CE2D4}" srcOrd="1" destOrd="0" presId="urn:microsoft.com/office/officeart/2005/8/layout/orgChart1"/>
    <dgm:cxn modelId="{D62FB680-5729-4A3A-9FD6-60A437052C79}" type="presParOf" srcId="{46083259-9FF0-408D-AB0B-ADEF2B4CE2D4}" destId="{4C99A41F-2648-4824-8E2B-85880DEFF9F8}" srcOrd="0" destOrd="0" presId="urn:microsoft.com/office/officeart/2005/8/layout/orgChart1"/>
    <dgm:cxn modelId="{9318BB33-0BD2-43EE-9D62-B4EADCD7224B}" type="presParOf" srcId="{4C99A41F-2648-4824-8E2B-85880DEFF9F8}" destId="{F46A7885-6752-46F2-A7E0-37962E8BFFAE}" srcOrd="0" destOrd="0" presId="urn:microsoft.com/office/officeart/2005/8/layout/orgChart1"/>
    <dgm:cxn modelId="{D7B7A19A-7E8E-4BA4-AB14-27D667A45BA2}" type="presParOf" srcId="{4C99A41F-2648-4824-8E2B-85880DEFF9F8}" destId="{EBB6C5B4-7FC1-4D32-864F-061935C16495}" srcOrd="1" destOrd="0" presId="urn:microsoft.com/office/officeart/2005/8/layout/orgChart1"/>
    <dgm:cxn modelId="{BDD3715C-8198-4908-87C5-D48F6B35BECF}" type="presParOf" srcId="{46083259-9FF0-408D-AB0B-ADEF2B4CE2D4}" destId="{F9CC0793-F903-4CC4-A1F8-2588C7D1D177}" srcOrd="1" destOrd="0" presId="urn:microsoft.com/office/officeart/2005/8/layout/orgChart1"/>
    <dgm:cxn modelId="{101D3148-D4AC-4E42-B9DE-B2F85BAD9D9C}" type="presParOf" srcId="{46083259-9FF0-408D-AB0B-ADEF2B4CE2D4}" destId="{698DF05D-89B2-449C-BC50-8F5567BC7B84}" srcOrd="2" destOrd="0" presId="urn:microsoft.com/office/officeart/2005/8/layout/orgChart1"/>
    <dgm:cxn modelId="{866B3FB6-9ED2-47A8-902C-84C4B908EAAD}" type="presParOf" srcId="{E49F6A88-3C1E-42AC-A81C-15885F3425EC}" destId="{95B6F364-0B1F-4A42-BAB4-634ABCC69795}" srcOrd="2" destOrd="0" presId="urn:microsoft.com/office/officeart/2005/8/layout/orgChart1"/>
    <dgm:cxn modelId="{A057956A-C035-446A-87C0-6E758A384CDC}" type="presParOf" srcId="{E49F6A88-3C1E-42AC-A81C-15885F3425EC}" destId="{7823E394-27AC-4862-B5EA-25BB2B976CC3}" srcOrd="3" destOrd="0" presId="urn:microsoft.com/office/officeart/2005/8/layout/orgChart1"/>
    <dgm:cxn modelId="{C85C5400-28EB-4133-B14C-D44893232139}" type="presParOf" srcId="{7823E394-27AC-4862-B5EA-25BB2B976CC3}" destId="{D520AF55-A922-4F9C-A00A-346B306877F2}" srcOrd="0" destOrd="0" presId="urn:microsoft.com/office/officeart/2005/8/layout/orgChart1"/>
    <dgm:cxn modelId="{0D87C881-D943-4A62-9B42-BDD95E5090C7}" type="presParOf" srcId="{D520AF55-A922-4F9C-A00A-346B306877F2}" destId="{0AA42408-4C22-417E-BEB9-49672EDEF09C}" srcOrd="0" destOrd="0" presId="urn:microsoft.com/office/officeart/2005/8/layout/orgChart1"/>
    <dgm:cxn modelId="{40732ABF-DE05-4151-AA63-8DFB16A325BA}" type="presParOf" srcId="{D520AF55-A922-4F9C-A00A-346B306877F2}" destId="{8E936E18-9019-43F3-A325-9DD70D80D777}" srcOrd="1" destOrd="0" presId="urn:microsoft.com/office/officeart/2005/8/layout/orgChart1"/>
    <dgm:cxn modelId="{001B1B4E-8B5D-4057-BF59-97509CC91A9C}" type="presParOf" srcId="{7823E394-27AC-4862-B5EA-25BB2B976CC3}" destId="{7AC85873-48C5-40D3-A532-46BC86171308}" srcOrd="1" destOrd="0" presId="urn:microsoft.com/office/officeart/2005/8/layout/orgChart1"/>
    <dgm:cxn modelId="{2673A84E-F0A4-4279-8CE3-9F5684E0743C}" type="presParOf" srcId="{7823E394-27AC-4862-B5EA-25BB2B976CC3}" destId="{63EDF1E5-33EE-4B02-A868-4D8F8E4E95F6}" srcOrd="2" destOrd="0" presId="urn:microsoft.com/office/officeart/2005/8/layout/orgChart1"/>
    <dgm:cxn modelId="{3BB32509-1949-44AF-9091-7BCFDC0866FD}" type="presParOf" srcId="{E49F6A88-3C1E-42AC-A81C-15885F3425EC}" destId="{034CC187-1A72-4585-A807-7E512F960A37}" srcOrd="4" destOrd="0" presId="urn:microsoft.com/office/officeart/2005/8/layout/orgChart1"/>
    <dgm:cxn modelId="{D984F585-AA68-43D3-A752-1B16262B43C2}" type="presParOf" srcId="{E49F6A88-3C1E-42AC-A81C-15885F3425EC}" destId="{0D361C1E-7CA8-43CC-9578-E114E18F0770}" srcOrd="5" destOrd="0" presId="urn:microsoft.com/office/officeart/2005/8/layout/orgChart1"/>
    <dgm:cxn modelId="{E3AB508F-B1CA-4547-85FB-CA9F4857DE78}" type="presParOf" srcId="{0D361C1E-7CA8-43CC-9578-E114E18F0770}" destId="{46B1D1C3-30ED-4B2B-8D59-04BB45AFB5FD}" srcOrd="0" destOrd="0" presId="urn:microsoft.com/office/officeart/2005/8/layout/orgChart1"/>
    <dgm:cxn modelId="{8B2CC668-F3D2-4B6B-BF0D-121B26BB7C6B}" type="presParOf" srcId="{46B1D1C3-30ED-4B2B-8D59-04BB45AFB5FD}" destId="{7BE4B32B-A5CE-4CD2-82A1-677E03EC2B7E}" srcOrd="0" destOrd="0" presId="urn:microsoft.com/office/officeart/2005/8/layout/orgChart1"/>
    <dgm:cxn modelId="{A89F666D-AE39-46F0-BD4F-0746B74F073E}" type="presParOf" srcId="{46B1D1C3-30ED-4B2B-8D59-04BB45AFB5FD}" destId="{893F13D1-9215-417F-8B46-6C1C09CFED3F}" srcOrd="1" destOrd="0" presId="urn:microsoft.com/office/officeart/2005/8/layout/orgChart1"/>
    <dgm:cxn modelId="{2B47A187-4986-413D-BD14-576FB1BC03DD}" type="presParOf" srcId="{0D361C1E-7CA8-43CC-9578-E114E18F0770}" destId="{D0F1AE16-75C1-41B2-A74C-6A3E6BF55C7E}" srcOrd="1" destOrd="0" presId="urn:microsoft.com/office/officeart/2005/8/layout/orgChart1"/>
    <dgm:cxn modelId="{6A416F90-6F96-4E98-B599-EDD849156721}" type="presParOf" srcId="{0D361C1E-7CA8-43CC-9578-E114E18F0770}" destId="{61B21960-6521-4340-A196-F23248787235}" srcOrd="2" destOrd="0" presId="urn:microsoft.com/office/officeart/2005/8/layout/orgChart1"/>
    <dgm:cxn modelId="{7E9D67B3-0EBF-49A8-9B97-CC32D0C535FB}" type="presParOf" srcId="{E49F6A88-3C1E-42AC-A81C-15885F3425EC}" destId="{0994BC14-0FD9-434A-931F-3C0E90780368}" srcOrd="6" destOrd="0" presId="urn:microsoft.com/office/officeart/2005/8/layout/orgChart1"/>
    <dgm:cxn modelId="{BBF4B177-D8D7-4511-9638-DE6501B65E25}" type="presParOf" srcId="{E49F6A88-3C1E-42AC-A81C-15885F3425EC}" destId="{D0AB85F3-9869-4D9F-BFD5-6A402744A3F5}" srcOrd="7" destOrd="0" presId="urn:microsoft.com/office/officeart/2005/8/layout/orgChart1"/>
    <dgm:cxn modelId="{5B288268-8583-45DD-91B3-17CE753FB080}" type="presParOf" srcId="{D0AB85F3-9869-4D9F-BFD5-6A402744A3F5}" destId="{BFD91CD6-DABE-43FF-9628-4C19372044CF}" srcOrd="0" destOrd="0" presId="urn:microsoft.com/office/officeart/2005/8/layout/orgChart1"/>
    <dgm:cxn modelId="{87B7A5A2-D5A8-4830-A617-1530580B0259}" type="presParOf" srcId="{BFD91CD6-DABE-43FF-9628-4C19372044CF}" destId="{88B352E4-CFC2-4B50-BE62-DC13CC9FC228}" srcOrd="0" destOrd="0" presId="urn:microsoft.com/office/officeart/2005/8/layout/orgChart1"/>
    <dgm:cxn modelId="{6E3C7769-D9A9-49E3-A856-5D46D8F1D859}" type="presParOf" srcId="{BFD91CD6-DABE-43FF-9628-4C19372044CF}" destId="{2C634D8D-3A34-451B-8EA9-49D8AF898B53}" srcOrd="1" destOrd="0" presId="urn:microsoft.com/office/officeart/2005/8/layout/orgChart1"/>
    <dgm:cxn modelId="{A625CB69-1105-4B98-97A2-91B32E2F278E}" type="presParOf" srcId="{D0AB85F3-9869-4D9F-BFD5-6A402744A3F5}" destId="{05E97FDC-5B5B-4467-A5E2-3605813BB445}" srcOrd="1" destOrd="0" presId="urn:microsoft.com/office/officeart/2005/8/layout/orgChart1"/>
    <dgm:cxn modelId="{856582D7-946A-46B6-BACD-785BF9D1B627}" type="presParOf" srcId="{D0AB85F3-9869-4D9F-BFD5-6A402744A3F5}" destId="{B62198FC-8197-48AA-B66D-1228A4963A65}" srcOrd="2" destOrd="0" presId="urn:microsoft.com/office/officeart/2005/8/layout/orgChart1"/>
    <dgm:cxn modelId="{4B9752D9-E309-40C1-94ED-EEBAF46E21F0}" type="presParOf" srcId="{E49F6A88-3C1E-42AC-A81C-15885F3425EC}" destId="{4FDEEEC3-3E05-4E00-AA52-C2BC6627FFB2}" srcOrd="8" destOrd="0" presId="urn:microsoft.com/office/officeart/2005/8/layout/orgChart1"/>
    <dgm:cxn modelId="{29F6F007-A803-444E-9934-E88E9BF3CA05}" type="presParOf" srcId="{E49F6A88-3C1E-42AC-A81C-15885F3425EC}" destId="{59CC05C0-498D-4F47-B602-BCCACA0928FE}" srcOrd="9" destOrd="0" presId="urn:microsoft.com/office/officeart/2005/8/layout/orgChart1"/>
    <dgm:cxn modelId="{CD3B8627-EE5C-4FFE-85E7-75DFBECB4C10}" type="presParOf" srcId="{59CC05C0-498D-4F47-B602-BCCACA0928FE}" destId="{DD05C69B-0023-44DE-8AC4-268AA3C9388E}" srcOrd="0" destOrd="0" presId="urn:microsoft.com/office/officeart/2005/8/layout/orgChart1"/>
    <dgm:cxn modelId="{897FC5EF-02C2-4F79-9787-7ACF0CE0135A}" type="presParOf" srcId="{DD05C69B-0023-44DE-8AC4-268AA3C9388E}" destId="{EBF33410-7F22-42D2-876F-E8259EB60274}" srcOrd="0" destOrd="0" presId="urn:microsoft.com/office/officeart/2005/8/layout/orgChart1"/>
    <dgm:cxn modelId="{2404827A-B556-4F48-B5F9-94EEE2DEB7B0}" type="presParOf" srcId="{DD05C69B-0023-44DE-8AC4-268AA3C9388E}" destId="{2BB1E958-1E7E-4541-9741-0ABBD9F00569}" srcOrd="1" destOrd="0" presId="urn:microsoft.com/office/officeart/2005/8/layout/orgChart1"/>
    <dgm:cxn modelId="{619F5EBD-D58D-4F70-A8E3-4A14A56B839A}" type="presParOf" srcId="{59CC05C0-498D-4F47-B602-BCCACA0928FE}" destId="{5D66C0C2-CA5E-49FC-B717-8D3DE98A49BF}" srcOrd="1" destOrd="0" presId="urn:microsoft.com/office/officeart/2005/8/layout/orgChart1"/>
    <dgm:cxn modelId="{60F8D33B-166F-4E54-92AC-840D52406ECC}" type="presParOf" srcId="{59CC05C0-498D-4F47-B602-BCCACA0928FE}" destId="{9B98BBD5-D7EC-4688-9610-4EEC27630726}" srcOrd="2" destOrd="0" presId="urn:microsoft.com/office/officeart/2005/8/layout/orgChart1"/>
    <dgm:cxn modelId="{7C3C269D-54F5-48CD-AAE9-1B4771F0D444}" type="presParOf" srcId="{0B7B6A3C-737A-4B29-BC27-195A893460F8}" destId="{4382F5FB-3C0D-4B86-BF32-B6FDCADC3CD8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40DDEE-C888-4D16-8C53-494C0EEE4906}" type="doc">
      <dgm:prSet loTypeId="urn:microsoft.com/office/officeart/2005/8/layout/matrix2" loCatId="matrix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087349B-1B50-4B4F-823D-CD1819BA942A}">
      <dgm:prSet phldrT="[Text]"/>
      <dgm:spPr/>
      <dgm:t>
        <a:bodyPr/>
        <a:lstStyle/>
        <a:p>
          <a:pPr algn="ctr"/>
          <a:r>
            <a:rPr lang="en-US" b="1" u="sng"/>
            <a:t>Strengths</a:t>
          </a:r>
        </a:p>
        <a:p>
          <a:pPr marL="177800" indent="-177800" algn="l">
            <a:tabLst>
              <a:tab pos="914400" algn="l"/>
              <a:tab pos="981075" algn="l"/>
            </a:tabLst>
          </a:pPr>
          <a:r>
            <a:rPr lang="en-US"/>
            <a:t>-- Brand Equity and awareness</a:t>
          </a:r>
        </a:p>
        <a:p>
          <a:pPr marL="177800" indent="-177800" algn="l"/>
          <a:r>
            <a:rPr lang="en-US"/>
            <a:t>-- Perfect combination   of technology and trend</a:t>
          </a:r>
        </a:p>
        <a:p>
          <a:pPr algn="l"/>
          <a:r>
            <a:rPr lang="en-US"/>
            <a:t>-- Brand endorsements</a:t>
          </a:r>
        </a:p>
        <a:p>
          <a:pPr algn="l"/>
          <a:r>
            <a:rPr lang="en-US"/>
            <a:t>-- Widespread business</a:t>
          </a:r>
        </a:p>
      </dgm:t>
    </dgm:pt>
    <dgm:pt modelId="{42BDE534-E2A9-4846-8EB0-FF2BCCBE03C9}" type="parTrans" cxnId="{F49D7B82-A44A-45BB-9A7C-A3CF5AFAEF55}">
      <dgm:prSet/>
      <dgm:spPr/>
      <dgm:t>
        <a:bodyPr/>
        <a:lstStyle/>
        <a:p>
          <a:endParaRPr lang="en-US"/>
        </a:p>
      </dgm:t>
    </dgm:pt>
    <dgm:pt modelId="{487ADEAE-ADD2-4ACD-8349-9137014F5099}" type="sibTrans" cxnId="{F49D7B82-A44A-45BB-9A7C-A3CF5AFAEF55}">
      <dgm:prSet/>
      <dgm:spPr/>
      <dgm:t>
        <a:bodyPr/>
        <a:lstStyle/>
        <a:p>
          <a:endParaRPr lang="en-US"/>
        </a:p>
      </dgm:t>
    </dgm:pt>
    <dgm:pt modelId="{A5BB25EC-B81D-4499-9BCD-7F788C7C4A4D}">
      <dgm:prSet phldrT="[Text]"/>
      <dgm:spPr/>
      <dgm:t>
        <a:bodyPr/>
        <a:lstStyle/>
        <a:p>
          <a:pPr algn="ctr"/>
          <a:r>
            <a:rPr lang="en-US" b="1" u="sng"/>
            <a:t>Weakness</a:t>
          </a:r>
        </a:p>
        <a:p>
          <a:pPr marL="177800" indent="-177800" algn="l"/>
          <a:r>
            <a:rPr lang="en-US"/>
            <a:t>-- Easily affected by  controversies</a:t>
          </a:r>
        </a:p>
        <a:p>
          <a:pPr marL="177800" indent="-177800" algn="l"/>
          <a:r>
            <a:rPr lang="en-US"/>
            <a:t>-- Adidas is its parent company</a:t>
          </a:r>
        </a:p>
        <a:p>
          <a:pPr marL="177800" indent="-177800" algn="l"/>
          <a:r>
            <a:rPr lang="en-US"/>
            <a:t>-- Not on par with merchandizing market</a:t>
          </a:r>
        </a:p>
      </dgm:t>
    </dgm:pt>
    <dgm:pt modelId="{55D7E319-488B-443B-B868-A447E8E922D0}" type="parTrans" cxnId="{6285A41D-FF75-44B8-AD0B-BFB684A51D6F}">
      <dgm:prSet/>
      <dgm:spPr/>
      <dgm:t>
        <a:bodyPr/>
        <a:lstStyle/>
        <a:p>
          <a:endParaRPr lang="en-US"/>
        </a:p>
      </dgm:t>
    </dgm:pt>
    <dgm:pt modelId="{C48ADB54-E77B-4101-853A-8A9D5D824C36}" type="sibTrans" cxnId="{6285A41D-FF75-44B8-AD0B-BFB684A51D6F}">
      <dgm:prSet/>
      <dgm:spPr/>
      <dgm:t>
        <a:bodyPr/>
        <a:lstStyle/>
        <a:p>
          <a:endParaRPr lang="en-US"/>
        </a:p>
      </dgm:t>
    </dgm:pt>
    <dgm:pt modelId="{673D7F38-313E-4AED-BE34-5EE8E09B6393}">
      <dgm:prSet phldrT="[Text]"/>
      <dgm:spPr/>
      <dgm:t>
        <a:bodyPr/>
        <a:lstStyle/>
        <a:p>
          <a:pPr algn="ctr"/>
          <a:r>
            <a:rPr lang="en-US" b="1" u="sng"/>
            <a:t>Opportunities</a:t>
          </a:r>
        </a:p>
        <a:p>
          <a:pPr algn="l"/>
          <a:r>
            <a:rPr lang="en-US"/>
            <a:t>-- Target kids section</a:t>
          </a:r>
        </a:p>
        <a:p>
          <a:pPr marL="111125" indent="-111125" algn="l"/>
          <a:r>
            <a:rPr lang="en-US"/>
            <a:t>-- Tie ups with academic and schools, worldwide</a:t>
          </a:r>
        </a:p>
        <a:p>
          <a:pPr algn="l"/>
          <a:r>
            <a:rPr lang="en-US"/>
            <a:t>-- Expand lifestyle section</a:t>
          </a:r>
        </a:p>
        <a:p>
          <a:pPr marL="111125" indent="-111125" algn="l"/>
          <a:r>
            <a:rPr lang="en-US"/>
            <a:t>-- Innovations in sport designs</a:t>
          </a:r>
        </a:p>
      </dgm:t>
    </dgm:pt>
    <dgm:pt modelId="{C0960036-5E31-4B6B-9E74-5CDD480F8B68}" type="parTrans" cxnId="{BD69AAA2-6336-4745-8E6C-450A33E776F5}">
      <dgm:prSet/>
      <dgm:spPr/>
      <dgm:t>
        <a:bodyPr/>
        <a:lstStyle/>
        <a:p>
          <a:endParaRPr lang="en-US"/>
        </a:p>
      </dgm:t>
    </dgm:pt>
    <dgm:pt modelId="{42386809-93E8-47BD-AFF1-CDA2C50708F6}" type="sibTrans" cxnId="{BD69AAA2-6336-4745-8E6C-450A33E776F5}">
      <dgm:prSet/>
      <dgm:spPr/>
      <dgm:t>
        <a:bodyPr/>
        <a:lstStyle/>
        <a:p>
          <a:endParaRPr lang="en-US"/>
        </a:p>
      </dgm:t>
    </dgm:pt>
    <dgm:pt modelId="{4EF06CA8-5714-4F8E-91A5-22C43564FB54}">
      <dgm:prSet phldrT="[Text]"/>
      <dgm:spPr/>
      <dgm:t>
        <a:bodyPr/>
        <a:lstStyle/>
        <a:p>
          <a:pPr algn="ctr"/>
          <a:r>
            <a:rPr lang="en-US" b="1" u="sng"/>
            <a:t>Threats</a:t>
          </a:r>
        </a:p>
        <a:p>
          <a:pPr marL="177800" indent="-177800" algn="l"/>
          <a:r>
            <a:rPr lang="en-US"/>
            <a:t>-- Competition from international brands</a:t>
          </a:r>
        </a:p>
        <a:p>
          <a:pPr algn="l"/>
          <a:r>
            <a:rPr lang="en-US"/>
            <a:t>-- Faking issues</a:t>
          </a:r>
        </a:p>
        <a:p>
          <a:pPr marL="177800" indent="-177800" algn="l"/>
          <a:r>
            <a:rPr lang="en-US"/>
            <a:t>-- Product Cannibalization</a:t>
          </a:r>
        </a:p>
      </dgm:t>
    </dgm:pt>
    <dgm:pt modelId="{22D1CC1F-3957-4C13-AAC4-D555D607E906}" type="parTrans" cxnId="{65406177-6B59-45D4-BF59-3C2AB241C99E}">
      <dgm:prSet/>
      <dgm:spPr/>
      <dgm:t>
        <a:bodyPr/>
        <a:lstStyle/>
        <a:p>
          <a:endParaRPr lang="en-US"/>
        </a:p>
      </dgm:t>
    </dgm:pt>
    <dgm:pt modelId="{57395EC2-74E4-447C-89B4-831747F61E21}" type="sibTrans" cxnId="{65406177-6B59-45D4-BF59-3C2AB241C99E}">
      <dgm:prSet/>
      <dgm:spPr/>
      <dgm:t>
        <a:bodyPr/>
        <a:lstStyle/>
        <a:p>
          <a:endParaRPr lang="en-US"/>
        </a:p>
      </dgm:t>
    </dgm:pt>
    <dgm:pt modelId="{529D46E3-966C-4A44-874E-96E9C6A0B83C}" type="pres">
      <dgm:prSet presAssocID="{CD40DDEE-C888-4D16-8C53-494C0EEE4906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D2A44FE-734F-4B1A-A20C-26E529609DAD}" type="pres">
      <dgm:prSet presAssocID="{CD40DDEE-C888-4D16-8C53-494C0EEE4906}" presName="axisShape" presStyleLbl="bgShp" presStyleIdx="0" presStyleCnt="1"/>
      <dgm:spPr/>
    </dgm:pt>
    <dgm:pt modelId="{8A5521CB-C49F-4F48-B212-D1E40F0A1909}" type="pres">
      <dgm:prSet presAssocID="{CD40DDEE-C888-4D16-8C53-494C0EEE4906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3AA7F2B-5D65-4808-8347-7F5C241A9D7B}" type="pres">
      <dgm:prSet presAssocID="{CD40DDEE-C888-4D16-8C53-494C0EEE4906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2E6A4E-32D1-4054-A96E-B27315C50218}" type="pres">
      <dgm:prSet presAssocID="{CD40DDEE-C888-4D16-8C53-494C0EEE4906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A0E319-BBEE-45BC-ACD2-A93B52B33EE1}" type="pres">
      <dgm:prSet presAssocID="{CD40DDEE-C888-4D16-8C53-494C0EEE4906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D69AAA2-6336-4745-8E6C-450A33E776F5}" srcId="{CD40DDEE-C888-4D16-8C53-494C0EEE4906}" destId="{673D7F38-313E-4AED-BE34-5EE8E09B6393}" srcOrd="2" destOrd="0" parTransId="{C0960036-5E31-4B6B-9E74-5CDD480F8B68}" sibTransId="{42386809-93E8-47BD-AFF1-CDA2C50708F6}"/>
    <dgm:cxn modelId="{65406177-6B59-45D4-BF59-3C2AB241C99E}" srcId="{CD40DDEE-C888-4D16-8C53-494C0EEE4906}" destId="{4EF06CA8-5714-4F8E-91A5-22C43564FB54}" srcOrd="3" destOrd="0" parTransId="{22D1CC1F-3957-4C13-AAC4-D555D607E906}" sibTransId="{57395EC2-74E4-447C-89B4-831747F61E21}"/>
    <dgm:cxn modelId="{F58648FD-ACCC-4F0E-85A1-628F8982EB1E}" type="presOf" srcId="{673D7F38-313E-4AED-BE34-5EE8E09B6393}" destId="{862E6A4E-32D1-4054-A96E-B27315C50218}" srcOrd="0" destOrd="0" presId="urn:microsoft.com/office/officeart/2005/8/layout/matrix2"/>
    <dgm:cxn modelId="{19658928-B6A1-4B9D-8038-3A3C5F97CDFC}" type="presOf" srcId="{4EF06CA8-5714-4F8E-91A5-22C43564FB54}" destId="{0DA0E319-BBEE-45BC-ACD2-A93B52B33EE1}" srcOrd="0" destOrd="0" presId="urn:microsoft.com/office/officeart/2005/8/layout/matrix2"/>
    <dgm:cxn modelId="{3CE41EB6-78EA-465D-A5CE-53FB87BD5B8B}" type="presOf" srcId="{7087349B-1B50-4B4F-823D-CD1819BA942A}" destId="{8A5521CB-C49F-4F48-B212-D1E40F0A1909}" srcOrd="0" destOrd="0" presId="urn:microsoft.com/office/officeart/2005/8/layout/matrix2"/>
    <dgm:cxn modelId="{FC9C16E1-8820-40DD-B413-AFBB3E615F92}" type="presOf" srcId="{A5BB25EC-B81D-4499-9BCD-7F788C7C4A4D}" destId="{63AA7F2B-5D65-4808-8347-7F5C241A9D7B}" srcOrd="0" destOrd="0" presId="urn:microsoft.com/office/officeart/2005/8/layout/matrix2"/>
    <dgm:cxn modelId="{19EB19E5-0063-42F2-AD63-75A2EFBE56D9}" type="presOf" srcId="{CD40DDEE-C888-4D16-8C53-494C0EEE4906}" destId="{529D46E3-966C-4A44-874E-96E9C6A0B83C}" srcOrd="0" destOrd="0" presId="urn:microsoft.com/office/officeart/2005/8/layout/matrix2"/>
    <dgm:cxn modelId="{F49D7B82-A44A-45BB-9A7C-A3CF5AFAEF55}" srcId="{CD40DDEE-C888-4D16-8C53-494C0EEE4906}" destId="{7087349B-1B50-4B4F-823D-CD1819BA942A}" srcOrd="0" destOrd="0" parTransId="{42BDE534-E2A9-4846-8EB0-FF2BCCBE03C9}" sibTransId="{487ADEAE-ADD2-4ACD-8349-9137014F5099}"/>
    <dgm:cxn modelId="{6285A41D-FF75-44B8-AD0B-BFB684A51D6F}" srcId="{CD40DDEE-C888-4D16-8C53-494C0EEE4906}" destId="{A5BB25EC-B81D-4499-9BCD-7F788C7C4A4D}" srcOrd="1" destOrd="0" parTransId="{55D7E319-488B-443B-B868-A447E8E922D0}" sibTransId="{C48ADB54-E77B-4101-853A-8A9D5D824C36}"/>
    <dgm:cxn modelId="{27C2A21B-23D0-414A-AA23-6D69220C8930}" type="presParOf" srcId="{529D46E3-966C-4A44-874E-96E9C6A0B83C}" destId="{7D2A44FE-734F-4B1A-A20C-26E529609DAD}" srcOrd="0" destOrd="0" presId="urn:microsoft.com/office/officeart/2005/8/layout/matrix2"/>
    <dgm:cxn modelId="{BBC6CCDF-9810-4CCD-B08D-D984C31F27FE}" type="presParOf" srcId="{529D46E3-966C-4A44-874E-96E9C6A0B83C}" destId="{8A5521CB-C49F-4F48-B212-D1E40F0A1909}" srcOrd="1" destOrd="0" presId="urn:microsoft.com/office/officeart/2005/8/layout/matrix2"/>
    <dgm:cxn modelId="{71BA5850-0868-4745-B7E8-08B336076EAD}" type="presParOf" srcId="{529D46E3-966C-4A44-874E-96E9C6A0B83C}" destId="{63AA7F2B-5D65-4808-8347-7F5C241A9D7B}" srcOrd="2" destOrd="0" presId="urn:microsoft.com/office/officeart/2005/8/layout/matrix2"/>
    <dgm:cxn modelId="{510B34E0-2701-4FFB-A5A1-F5EBEA28EB67}" type="presParOf" srcId="{529D46E3-966C-4A44-874E-96E9C6A0B83C}" destId="{862E6A4E-32D1-4054-A96E-B27315C50218}" srcOrd="3" destOrd="0" presId="urn:microsoft.com/office/officeart/2005/8/layout/matrix2"/>
    <dgm:cxn modelId="{080553F5-614C-449E-9CAC-EBB212B5FC39}" type="presParOf" srcId="{529D46E3-966C-4A44-874E-96E9C6A0B83C}" destId="{0DA0E319-BBEE-45BC-ACD2-A93B52B33EE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760DF3-DB3F-2B45-A938-9232B35EE9BD}">
      <dsp:nvSpPr>
        <dsp:cNvPr id="0" name=""/>
        <dsp:cNvSpPr/>
      </dsp:nvSpPr>
      <dsp:spPr>
        <a:xfrm>
          <a:off x="5048" y="465449"/>
          <a:ext cx="1104088" cy="3160088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Our objective is to provide market scenario od sports shoe industry.</a:t>
          </a:r>
        </a:p>
      </dsp:txBody>
      <dsp:txXfrm>
        <a:off x="5048" y="465449"/>
        <a:ext cx="1104088" cy="3160088"/>
      </dsp:txXfrm>
    </dsp:sp>
    <dsp:sp modelId="{F694E457-81E0-964C-90F1-0935CD8504C6}">
      <dsp:nvSpPr>
        <dsp:cNvPr id="0" name=""/>
        <dsp:cNvSpPr/>
      </dsp:nvSpPr>
      <dsp:spPr>
        <a:xfrm>
          <a:off x="1143986" y="1923994"/>
          <a:ext cx="165613" cy="243000"/>
        </a:xfrm>
        <a:prstGeom prst="rightArrow">
          <a:avLst>
            <a:gd name="adj1" fmla="val 5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1779E7-43E0-F741-95FB-E826C5BC63EA}">
      <dsp:nvSpPr>
        <dsp:cNvPr id="0" name=""/>
        <dsp:cNvSpPr/>
      </dsp:nvSpPr>
      <dsp:spPr>
        <a:xfrm>
          <a:off x="1344449" y="465449"/>
          <a:ext cx="1104088" cy="3160088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We aim at improving Reebok’s spread and penetration as compared to its rivals – Nike, Puma, Under </a:t>
          </a:r>
          <a:r>
            <a:rPr lang="en-US" sz="1100" kern="1200" err="1"/>
            <a:t>Armour</a:t>
          </a:r>
          <a:r>
            <a:rPr lang="en-US" sz="1100" kern="1200"/>
            <a:t> etc., by  providing shoes and merchandizes at affordable prices.</a:t>
          </a:r>
        </a:p>
      </dsp:txBody>
      <dsp:txXfrm>
        <a:off x="1344449" y="465449"/>
        <a:ext cx="1104088" cy="3160088"/>
      </dsp:txXfrm>
    </dsp:sp>
    <dsp:sp modelId="{06A63E99-4DB6-BB40-BFD2-F3DCFB55A7A4}">
      <dsp:nvSpPr>
        <dsp:cNvPr id="0" name=""/>
        <dsp:cNvSpPr/>
      </dsp:nvSpPr>
      <dsp:spPr>
        <a:xfrm>
          <a:off x="2483387" y="1923994"/>
          <a:ext cx="165613" cy="243000"/>
        </a:xfrm>
        <a:prstGeom prst="rightArrow">
          <a:avLst>
            <a:gd name="adj1" fmla="val 5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0EE82A-3B85-AE47-910F-22502F9BC91C}">
      <dsp:nvSpPr>
        <dsp:cNvPr id="0" name=""/>
        <dsp:cNvSpPr/>
      </dsp:nvSpPr>
      <dsp:spPr>
        <a:xfrm>
          <a:off x="2683850" y="465449"/>
          <a:ext cx="1104088" cy="3160088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We use strategy of “New Product Development “ to have a new line added to Reebok. – Market Penetration</a:t>
          </a:r>
        </a:p>
      </dsp:txBody>
      <dsp:txXfrm>
        <a:off x="2683850" y="465449"/>
        <a:ext cx="1104088" cy="3160088"/>
      </dsp:txXfrm>
    </dsp:sp>
    <dsp:sp modelId="{9DD4772E-775E-CF4C-B5A5-7D2475209243}">
      <dsp:nvSpPr>
        <dsp:cNvPr id="0" name=""/>
        <dsp:cNvSpPr/>
      </dsp:nvSpPr>
      <dsp:spPr>
        <a:xfrm>
          <a:off x="3822788" y="1923994"/>
          <a:ext cx="165613" cy="243000"/>
        </a:xfrm>
        <a:prstGeom prst="rightArrow">
          <a:avLst>
            <a:gd name="adj1" fmla="val 5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2F258B-ACC4-CF42-943E-6E970AF40641}">
      <dsp:nvSpPr>
        <dsp:cNvPr id="0" name=""/>
        <dsp:cNvSpPr/>
      </dsp:nvSpPr>
      <dsp:spPr>
        <a:xfrm>
          <a:off x="4023251" y="465449"/>
          <a:ext cx="1104088" cy="3160088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On the basis of research done, we suggest a few recommendations as future aspects.</a:t>
          </a:r>
        </a:p>
      </dsp:txBody>
      <dsp:txXfrm>
        <a:off x="4023251" y="465449"/>
        <a:ext cx="1104088" cy="316008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26A1E8-4347-1F48-8F47-D014083734C4}">
      <dsp:nvSpPr>
        <dsp:cNvPr id="0" name=""/>
        <dsp:cNvSpPr/>
      </dsp:nvSpPr>
      <dsp:spPr>
        <a:xfrm>
          <a:off x="0" y="0"/>
          <a:ext cx="1609344" cy="1609344"/>
        </a:xfrm>
        <a:prstGeom prst="pie">
          <a:avLst>
            <a:gd name="adj1" fmla="val 5400000"/>
            <a:gd name="adj2" fmla="val 16200000"/>
          </a:avLst>
        </a:prstGeom>
        <a:solidFill>
          <a:schemeClr val="tx1"/>
        </a:solid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453070-B6BD-DA4E-BCD4-DAD97BAC244B}">
      <dsp:nvSpPr>
        <dsp:cNvPr id="0" name=""/>
        <dsp:cNvSpPr/>
      </dsp:nvSpPr>
      <dsp:spPr>
        <a:xfrm>
          <a:off x="804672" y="0"/>
          <a:ext cx="2739363" cy="16093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baseline="0"/>
            <a:t>Challenges and Needs faced </a:t>
          </a:r>
          <a:endParaRPr lang="en-US" sz="3100" kern="1200"/>
        </a:p>
      </dsp:txBody>
      <dsp:txXfrm>
        <a:off x="804672" y="0"/>
        <a:ext cx="2739363" cy="160934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3C913B-A447-B54B-991B-31BF3DB2B083}">
      <dsp:nvSpPr>
        <dsp:cNvPr id="0" name=""/>
        <dsp:cNvSpPr/>
      </dsp:nvSpPr>
      <dsp:spPr>
        <a:xfrm rot="5400000">
          <a:off x="1619563" y="-146067"/>
          <a:ext cx="1580758" cy="226818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/>
            <a:t>Emerging trends in sports and fitness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/>
            <a:t>Changing customer lifestyle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/>
            <a:t>Emerging role of e-commerce</a:t>
          </a:r>
        </a:p>
      </dsp:txBody>
      <dsp:txXfrm rot="5400000">
        <a:off x="1619563" y="-146067"/>
        <a:ext cx="1580758" cy="2268181"/>
      </dsp:txXfrm>
    </dsp:sp>
    <dsp:sp modelId="{C60C1B0C-D7CB-D54C-8000-1CE892D2A2F2}">
      <dsp:nvSpPr>
        <dsp:cNvPr id="0" name=""/>
        <dsp:cNvSpPr/>
      </dsp:nvSpPr>
      <dsp:spPr>
        <a:xfrm>
          <a:off x="0" y="49"/>
          <a:ext cx="1275852" cy="1975947"/>
        </a:xfrm>
        <a:prstGeom prst="roundRect">
          <a:avLst/>
        </a:prstGeom>
        <a:solidFill>
          <a:srgbClr val="C00000"/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Challenges</a:t>
          </a:r>
        </a:p>
      </dsp:txBody>
      <dsp:txXfrm>
        <a:off x="0" y="49"/>
        <a:ext cx="1275852" cy="1975947"/>
      </dsp:txXfrm>
    </dsp:sp>
    <dsp:sp modelId="{0F94B792-CC3D-004B-8866-335E56B6001E}">
      <dsp:nvSpPr>
        <dsp:cNvPr id="0" name=""/>
        <dsp:cNvSpPr/>
      </dsp:nvSpPr>
      <dsp:spPr>
        <a:xfrm rot="5400000">
          <a:off x="1619563" y="1928677"/>
          <a:ext cx="1580758" cy="226818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/>
            <a:t>Increasing use of eco-friendly products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/>
            <a:t>Innovations in sole technology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/>
            <a:t>Growing preference for premium and customized products</a:t>
          </a:r>
        </a:p>
      </dsp:txBody>
      <dsp:txXfrm rot="5400000">
        <a:off x="1619563" y="1928677"/>
        <a:ext cx="1580758" cy="2268181"/>
      </dsp:txXfrm>
    </dsp:sp>
    <dsp:sp modelId="{4D8DC848-D041-3C42-BDB9-4702FD60D4E3}">
      <dsp:nvSpPr>
        <dsp:cNvPr id="0" name=""/>
        <dsp:cNvSpPr/>
      </dsp:nvSpPr>
      <dsp:spPr>
        <a:xfrm>
          <a:off x="0" y="2074794"/>
          <a:ext cx="1275852" cy="197594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Need</a:t>
          </a:r>
        </a:p>
      </dsp:txBody>
      <dsp:txXfrm>
        <a:off x="0" y="2074794"/>
        <a:ext cx="1275852" cy="197594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9723F5-6703-4851-B33E-60B741B8C766}">
      <dsp:nvSpPr>
        <dsp:cNvPr id="0" name=""/>
        <dsp:cNvSpPr/>
      </dsp:nvSpPr>
      <dsp:spPr>
        <a:xfrm>
          <a:off x="6042516" y="3608511"/>
          <a:ext cx="2571924" cy="13265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Achievers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Hard Workers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Image Drivers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Well Experienced</a:t>
          </a:r>
        </a:p>
      </dsp:txBody>
      <dsp:txXfrm>
        <a:off x="6814094" y="3940141"/>
        <a:ext cx="1800346" cy="994891"/>
      </dsp:txXfrm>
    </dsp:sp>
    <dsp:sp modelId="{1E1E5A46-D8A0-416E-8194-205A162F38DA}">
      <dsp:nvSpPr>
        <dsp:cNvPr id="0" name=""/>
        <dsp:cNvSpPr/>
      </dsp:nvSpPr>
      <dsp:spPr>
        <a:xfrm>
          <a:off x="330481" y="3400966"/>
          <a:ext cx="2571924" cy="1650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Sports Men/Women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Gym Regulars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Brand Freaks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Athletes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Sports Lovers</a:t>
          </a:r>
        </a:p>
      </dsp:txBody>
      <dsp:txXfrm>
        <a:off x="330481" y="3813528"/>
        <a:ext cx="1800346" cy="1237684"/>
      </dsp:txXfrm>
    </dsp:sp>
    <dsp:sp modelId="{297AC443-4856-46BE-8478-678C4203A513}">
      <dsp:nvSpPr>
        <dsp:cNvPr id="0" name=""/>
        <dsp:cNvSpPr/>
      </dsp:nvSpPr>
      <dsp:spPr>
        <a:xfrm>
          <a:off x="5479316" y="346770"/>
          <a:ext cx="3202148" cy="2515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Gender – All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Age –  15- 45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Income - $15000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Social Class – Upper   Middle, Lower Upper, upper class</a:t>
          </a:r>
        </a:p>
      </dsp:txBody>
      <dsp:txXfrm>
        <a:off x="6439961" y="346770"/>
        <a:ext cx="2241503" cy="1886546"/>
      </dsp:txXfrm>
    </dsp:sp>
    <dsp:sp modelId="{EDA86D0F-747E-40B9-A68A-9D0A9FD42808}">
      <dsp:nvSpPr>
        <dsp:cNvPr id="0" name=""/>
        <dsp:cNvSpPr/>
      </dsp:nvSpPr>
      <dsp:spPr>
        <a:xfrm>
          <a:off x="84040" y="598223"/>
          <a:ext cx="3260788" cy="16660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Neighborhood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States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Regions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Cities – Urban and Sub-urban</a:t>
          </a:r>
        </a:p>
      </dsp:txBody>
      <dsp:txXfrm>
        <a:off x="84040" y="598223"/>
        <a:ext cx="2282551" cy="1249517"/>
      </dsp:txXfrm>
    </dsp:sp>
    <dsp:sp modelId="{F7A80FC8-22E3-436D-AB11-B866B25B0BF7}">
      <dsp:nvSpPr>
        <dsp:cNvPr id="0" name=""/>
        <dsp:cNvSpPr/>
      </dsp:nvSpPr>
      <dsp:spPr>
        <a:xfrm>
          <a:off x="2087178" y="402931"/>
          <a:ext cx="2254338" cy="2254338"/>
        </a:xfrm>
        <a:prstGeom prst="pieWedg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bg1"/>
              </a:solidFill>
            </a:rPr>
            <a:t>Geographic</a:t>
          </a:r>
        </a:p>
      </dsp:txBody>
      <dsp:txXfrm>
        <a:off x="2087178" y="402931"/>
        <a:ext cx="2254338" cy="2254338"/>
      </dsp:txXfrm>
    </dsp:sp>
    <dsp:sp modelId="{3D602A39-AA95-404B-A7C5-6F090F19BCEB}">
      <dsp:nvSpPr>
        <dsp:cNvPr id="0" name=""/>
        <dsp:cNvSpPr/>
      </dsp:nvSpPr>
      <dsp:spPr>
        <a:xfrm rot="5400000">
          <a:off x="4445643" y="402931"/>
          <a:ext cx="2254338" cy="2254338"/>
        </a:xfrm>
        <a:prstGeom prst="pieWedge">
          <a:avLst/>
        </a:prstGeom>
        <a:solidFill>
          <a:srgbClr val="FF0000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bg1"/>
              </a:solidFill>
            </a:rPr>
            <a:t>Demographic</a:t>
          </a:r>
        </a:p>
      </dsp:txBody>
      <dsp:txXfrm rot="5400000">
        <a:off x="4445643" y="402931"/>
        <a:ext cx="2254338" cy="2254338"/>
      </dsp:txXfrm>
    </dsp:sp>
    <dsp:sp modelId="{0B338CB9-16E8-489F-8FCB-C0C3FE58F3E6}">
      <dsp:nvSpPr>
        <dsp:cNvPr id="0" name=""/>
        <dsp:cNvSpPr/>
      </dsp:nvSpPr>
      <dsp:spPr>
        <a:xfrm rot="10800000">
          <a:off x="4436265" y="2761396"/>
          <a:ext cx="2273094" cy="2254338"/>
        </a:xfrm>
        <a:prstGeom prst="pieWedg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bg1"/>
              </a:solidFill>
            </a:rPr>
            <a:t>Psychographic</a:t>
          </a:r>
        </a:p>
      </dsp:txBody>
      <dsp:txXfrm rot="10800000">
        <a:off x="4436265" y="2761396"/>
        <a:ext cx="2273094" cy="2254338"/>
      </dsp:txXfrm>
    </dsp:sp>
    <dsp:sp modelId="{677AAE36-F24C-41EA-8BE4-8D8B61EC6AA7}">
      <dsp:nvSpPr>
        <dsp:cNvPr id="0" name=""/>
        <dsp:cNvSpPr/>
      </dsp:nvSpPr>
      <dsp:spPr>
        <a:xfrm rot="16200000">
          <a:off x="2087178" y="2761396"/>
          <a:ext cx="2254338" cy="2254338"/>
        </a:xfrm>
        <a:prstGeom prst="pieWedg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bg1"/>
              </a:solidFill>
            </a:rPr>
            <a:t>Behavioral</a:t>
          </a:r>
        </a:p>
      </dsp:txBody>
      <dsp:txXfrm rot="16200000">
        <a:off x="2087178" y="2761396"/>
        <a:ext cx="2254338" cy="2254338"/>
      </dsp:txXfrm>
    </dsp:sp>
    <dsp:sp modelId="{A17CE426-1354-41EF-9194-D0DDE7E9086C}">
      <dsp:nvSpPr>
        <dsp:cNvPr id="0" name=""/>
        <dsp:cNvSpPr/>
      </dsp:nvSpPr>
      <dsp:spPr>
        <a:xfrm>
          <a:off x="4004407" y="2240764"/>
          <a:ext cx="778345" cy="67682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48ED4-1927-49F4-AF13-8BE534786CA9}">
      <dsp:nvSpPr>
        <dsp:cNvPr id="0" name=""/>
        <dsp:cNvSpPr/>
      </dsp:nvSpPr>
      <dsp:spPr>
        <a:xfrm rot="10800000">
          <a:off x="4004407" y="2501080"/>
          <a:ext cx="778345" cy="67682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5CC36F-E6EC-4B1C-A553-A4D77F84FBA2}">
      <dsp:nvSpPr>
        <dsp:cNvPr id="0" name=""/>
        <dsp:cNvSpPr/>
      </dsp:nvSpPr>
      <dsp:spPr>
        <a:xfrm>
          <a:off x="3251203" y="1036488"/>
          <a:ext cx="2501062" cy="624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142"/>
              </a:lnTo>
              <a:lnTo>
                <a:pt x="2501062" y="478142"/>
              </a:lnTo>
              <a:lnTo>
                <a:pt x="2501062" y="624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10C81-907E-44C4-9161-24745645A4C3}">
      <dsp:nvSpPr>
        <dsp:cNvPr id="0" name=""/>
        <dsp:cNvSpPr/>
      </dsp:nvSpPr>
      <dsp:spPr>
        <a:xfrm>
          <a:off x="3251203" y="1036488"/>
          <a:ext cx="816751" cy="624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142"/>
              </a:lnTo>
              <a:lnTo>
                <a:pt x="816751" y="478142"/>
              </a:lnTo>
              <a:lnTo>
                <a:pt x="816751" y="624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5AE55-66DB-4220-8D95-6D167FB7E25C}">
      <dsp:nvSpPr>
        <dsp:cNvPr id="0" name=""/>
        <dsp:cNvSpPr/>
      </dsp:nvSpPr>
      <dsp:spPr>
        <a:xfrm>
          <a:off x="2383644" y="1036488"/>
          <a:ext cx="867559" cy="624301"/>
        </a:xfrm>
        <a:custGeom>
          <a:avLst/>
          <a:gdLst/>
          <a:ahLst/>
          <a:cxnLst/>
          <a:rect l="0" t="0" r="0" b="0"/>
          <a:pathLst>
            <a:path>
              <a:moveTo>
                <a:pt x="867559" y="0"/>
              </a:moveTo>
              <a:lnTo>
                <a:pt x="867559" y="478142"/>
              </a:lnTo>
              <a:lnTo>
                <a:pt x="0" y="478142"/>
              </a:lnTo>
              <a:lnTo>
                <a:pt x="0" y="624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6475D-42E8-422E-8EC3-20AE155A5A75}">
      <dsp:nvSpPr>
        <dsp:cNvPr id="0" name=""/>
        <dsp:cNvSpPr/>
      </dsp:nvSpPr>
      <dsp:spPr>
        <a:xfrm>
          <a:off x="699333" y="1036488"/>
          <a:ext cx="2551870" cy="624301"/>
        </a:xfrm>
        <a:custGeom>
          <a:avLst/>
          <a:gdLst/>
          <a:ahLst/>
          <a:cxnLst/>
          <a:rect l="0" t="0" r="0" b="0"/>
          <a:pathLst>
            <a:path>
              <a:moveTo>
                <a:pt x="2551870" y="0"/>
              </a:moveTo>
              <a:lnTo>
                <a:pt x="2551870" y="478142"/>
              </a:lnTo>
              <a:lnTo>
                <a:pt x="0" y="478142"/>
              </a:lnTo>
              <a:lnTo>
                <a:pt x="0" y="624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E91F3-B460-4C67-B8E4-24C7222FF457}">
      <dsp:nvSpPr>
        <dsp:cNvPr id="0" name=""/>
        <dsp:cNvSpPr/>
      </dsp:nvSpPr>
      <dsp:spPr>
        <a:xfrm>
          <a:off x="2555207" y="340492"/>
          <a:ext cx="1391992" cy="695996"/>
        </a:xfrm>
        <a:prstGeom prst="rect">
          <a:avLst/>
        </a:prstGeom>
        <a:solidFill>
          <a:srgbClr val="C00000"/>
        </a:solidFill>
        <a:ln>
          <a:solidFill>
            <a:srgbClr val="FF000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Reebok</a:t>
          </a:r>
        </a:p>
      </dsp:txBody>
      <dsp:txXfrm>
        <a:off x="2555207" y="340492"/>
        <a:ext cx="1391992" cy="695996"/>
      </dsp:txXfrm>
    </dsp:sp>
    <dsp:sp modelId="{DEF64ECD-9009-4558-BB2A-8FCEB6A1E106}">
      <dsp:nvSpPr>
        <dsp:cNvPr id="0" name=""/>
        <dsp:cNvSpPr/>
      </dsp:nvSpPr>
      <dsp:spPr>
        <a:xfrm>
          <a:off x="3337" y="1660790"/>
          <a:ext cx="1391992" cy="695996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Reebok Classic</a:t>
          </a:r>
        </a:p>
      </dsp:txBody>
      <dsp:txXfrm>
        <a:off x="3337" y="1660790"/>
        <a:ext cx="1391992" cy="695996"/>
      </dsp:txXfrm>
    </dsp:sp>
    <dsp:sp modelId="{E8BE516B-1A50-4F37-A1BE-838A46244AD7}">
      <dsp:nvSpPr>
        <dsp:cNvPr id="0" name=""/>
        <dsp:cNvSpPr/>
      </dsp:nvSpPr>
      <dsp:spPr>
        <a:xfrm>
          <a:off x="1687648" y="1660790"/>
          <a:ext cx="1391992" cy="695996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Reebok </a:t>
          </a:r>
          <a:r>
            <a:rPr lang="en-US" sz="2400" kern="1200" err="1"/>
            <a:t>Rezig</a:t>
          </a:r>
          <a:endParaRPr lang="en-US" sz="2400" kern="1200"/>
        </a:p>
      </dsp:txBody>
      <dsp:txXfrm>
        <a:off x="1687648" y="1660790"/>
        <a:ext cx="1391992" cy="695996"/>
      </dsp:txXfrm>
    </dsp:sp>
    <dsp:sp modelId="{7194DD32-F90E-4912-B6AC-F885D65F799E}">
      <dsp:nvSpPr>
        <dsp:cNvPr id="0" name=""/>
        <dsp:cNvSpPr/>
      </dsp:nvSpPr>
      <dsp:spPr>
        <a:xfrm>
          <a:off x="3371959" y="1660790"/>
          <a:ext cx="1391992" cy="695996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Reebok Women</a:t>
          </a:r>
        </a:p>
      </dsp:txBody>
      <dsp:txXfrm>
        <a:off x="3371959" y="1660790"/>
        <a:ext cx="1391992" cy="695996"/>
      </dsp:txXfrm>
    </dsp:sp>
    <dsp:sp modelId="{FDB4C380-7FE4-4044-A1BC-910B05B01F8F}">
      <dsp:nvSpPr>
        <dsp:cNvPr id="0" name=""/>
        <dsp:cNvSpPr/>
      </dsp:nvSpPr>
      <dsp:spPr>
        <a:xfrm>
          <a:off x="5056270" y="1660790"/>
          <a:ext cx="1391992" cy="695996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Reebok Pumps</a:t>
          </a:r>
        </a:p>
      </dsp:txBody>
      <dsp:txXfrm>
        <a:off x="5056270" y="1660790"/>
        <a:ext cx="1391992" cy="695996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DEEEC3-3E05-4E00-AA52-C2BC6627FFB2}">
      <dsp:nvSpPr>
        <dsp:cNvPr id="0" name=""/>
        <dsp:cNvSpPr/>
      </dsp:nvSpPr>
      <dsp:spPr>
        <a:xfrm>
          <a:off x="4064000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4BC14-0FD9-434A-931F-3C0E90780368}">
      <dsp:nvSpPr>
        <dsp:cNvPr id="0" name=""/>
        <dsp:cNvSpPr/>
      </dsp:nvSpPr>
      <dsp:spPr>
        <a:xfrm>
          <a:off x="4064000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CC187-1A72-4585-A807-7E512F960A37}">
      <dsp:nvSpPr>
        <dsp:cNvPr id="0" name=""/>
        <dsp:cNvSpPr/>
      </dsp:nvSpPr>
      <dsp:spPr>
        <a:xfrm>
          <a:off x="4018280" y="2563221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6F364-0B1F-4A42-BAB4-634ABCC69795}">
      <dsp:nvSpPr>
        <dsp:cNvPr id="0" name=""/>
        <dsp:cNvSpPr/>
      </dsp:nvSpPr>
      <dsp:spPr>
        <a:xfrm>
          <a:off x="2380233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1F48A-EFFC-4015-BA1A-77CB71F5E429}">
      <dsp:nvSpPr>
        <dsp:cNvPr id="0" name=""/>
        <dsp:cNvSpPr/>
      </dsp:nvSpPr>
      <dsp:spPr>
        <a:xfrm>
          <a:off x="696466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064E7-84AE-41F7-BE60-BE26886303E1}">
      <dsp:nvSpPr>
        <dsp:cNvPr id="0" name=""/>
        <dsp:cNvSpPr/>
      </dsp:nvSpPr>
      <dsp:spPr>
        <a:xfrm>
          <a:off x="3368228" y="1867450"/>
          <a:ext cx="1391542" cy="695771"/>
        </a:xfrm>
        <a:prstGeom prst="rect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chemeClr val="tx1"/>
              </a:solidFill>
            </a:rPr>
            <a:t>Reebok</a:t>
          </a:r>
        </a:p>
      </dsp:txBody>
      <dsp:txXfrm>
        <a:off x="3368228" y="1867450"/>
        <a:ext cx="1391542" cy="695771"/>
      </dsp:txXfrm>
    </dsp:sp>
    <dsp:sp modelId="{F46A7885-6752-46F2-A7E0-37962E8BFFAE}">
      <dsp:nvSpPr>
        <dsp:cNvPr id="0" name=""/>
        <dsp:cNvSpPr/>
      </dsp:nvSpPr>
      <dsp:spPr>
        <a:xfrm>
          <a:off x="694" y="2855445"/>
          <a:ext cx="1391542" cy="695771"/>
        </a:xfrm>
        <a:prstGeom prst="rect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chemeClr val="tx1"/>
              </a:solidFill>
            </a:rPr>
            <a:t>Strives to be Eco-friendly</a:t>
          </a:r>
        </a:p>
      </dsp:txBody>
      <dsp:txXfrm>
        <a:off x="694" y="2855445"/>
        <a:ext cx="1391542" cy="695771"/>
      </dsp:txXfrm>
    </dsp:sp>
    <dsp:sp modelId="{0AA42408-4C22-417E-BEB9-49672EDEF09C}">
      <dsp:nvSpPr>
        <dsp:cNvPr id="0" name=""/>
        <dsp:cNvSpPr/>
      </dsp:nvSpPr>
      <dsp:spPr>
        <a:xfrm>
          <a:off x="1684461" y="2855445"/>
          <a:ext cx="1391542" cy="695771"/>
        </a:xfrm>
        <a:prstGeom prst="rect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chemeClr val="tx1"/>
              </a:solidFill>
            </a:rPr>
            <a:t>Economical</a:t>
          </a:r>
        </a:p>
      </dsp:txBody>
      <dsp:txXfrm>
        <a:off x="1684461" y="2855445"/>
        <a:ext cx="1391542" cy="695771"/>
      </dsp:txXfrm>
    </dsp:sp>
    <dsp:sp modelId="{7BE4B32B-A5CE-4CD2-82A1-677E03EC2B7E}">
      <dsp:nvSpPr>
        <dsp:cNvPr id="0" name=""/>
        <dsp:cNvSpPr/>
      </dsp:nvSpPr>
      <dsp:spPr>
        <a:xfrm>
          <a:off x="3368228" y="2855445"/>
          <a:ext cx="1391542" cy="695771"/>
        </a:xfrm>
        <a:prstGeom prst="rect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chemeClr val="tx1"/>
              </a:solidFill>
            </a:rPr>
            <a:t>Premium sports and lifestyle brand</a:t>
          </a:r>
        </a:p>
      </dsp:txBody>
      <dsp:txXfrm>
        <a:off x="3368228" y="2855445"/>
        <a:ext cx="1391542" cy="695771"/>
      </dsp:txXfrm>
    </dsp:sp>
    <dsp:sp modelId="{88B352E4-CFC2-4B50-BE62-DC13CC9FC228}">
      <dsp:nvSpPr>
        <dsp:cNvPr id="0" name=""/>
        <dsp:cNvSpPr/>
      </dsp:nvSpPr>
      <dsp:spPr>
        <a:xfrm>
          <a:off x="5051995" y="2855445"/>
          <a:ext cx="1391542" cy="695771"/>
        </a:xfrm>
        <a:prstGeom prst="rect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chemeClr val="tx1"/>
              </a:solidFill>
            </a:rPr>
            <a:t>Trend Setters</a:t>
          </a:r>
        </a:p>
      </dsp:txBody>
      <dsp:txXfrm>
        <a:off x="5051995" y="2855445"/>
        <a:ext cx="1391542" cy="695771"/>
      </dsp:txXfrm>
    </dsp:sp>
    <dsp:sp modelId="{EBF33410-7F22-42D2-876F-E8259EB60274}">
      <dsp:nvSpPr>
        <dsp:cNvPr id="0" name=""/>
        <dsp:cNvSpPr/>
      </dsp:nvSpPr>
      <dsp:spPr>
        <a:xfrm>
          <a:off x="6735762" y="2855445"/>
          <a:ext cx="1391542" cy="695771"/>
        </a:xfrm>
        <a:prstGeom prst="rect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chemeClr val="tx1"/>
              </a:solidFill>
            </a:rPr>
            <a:t>Performance Oriented</a:t>
          </a:r>
        </a:p>
      </dsp:txBody>
      <dsp:txXfrm>
        <a:off x="6735762" y="2855445"/>
        <a:ext cx="1391542" cy="695771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2A44FE-734F-4B1A-A20C-26E529609DAD}">
      <dsp:nvSpPr>
        <dsp:cNvPr id="0" name=""/>
        <dsp:cNvSpPr/>
      </dsp:nvSpPr>
      <dsp:spPr>
        <a:xfrm>
          <a:off x="1354666" y="0"/>
          <a:ext cx="5418667" cy="541866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521CB-C49F-4F48-B212-D1E40F0A1909}">
      <dsp:nvSpPr>
        <dsp:cNvPr id="0" name=""/>
        <dsp:cNvSpPr/>
      </dsp:nvSpPr>
      <dsp:spPr>
        <a:xfrm>
          <a:off x="1706879" y="352213"/>
          <a:ext cx="2167466" cy="21674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u="sng" kern="1200"/>
            <a:t>Strengths</a:t>
          </a:r>
        </a:p>
        <a:p>
          <a:pPr marL="177800" lvl="0" indent="-17780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914400" algn="l"/>
              <a:tab pos="981075" algn="l"/>
            </a:tabLst>
          </a:pPr>
          <a:r>
            <a:rPr lang="en-US" sz="1200" kern="1200"/>
            <a:t>-- Brand Equity and awareness</a:t>
          </a:r>
        </a:p>
        <a:p>
          <a:pPr marL="177800" lvl="0" indent="-17780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-- Perfect combination   of technology and trend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-- Brand endorsements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-- Widespread business</a:t>
          </a:r>
        </a:p>
      </dsp:txBody>
      <dsp:txXfrm>
        <a:off x="1706879" y="352213"/>
        <a:ext cx="2167466" cy="2167466"/>
      </dsp:txXfrm>
    </dsp:sp>
    <dsp:sp modelId="{63AA7F2B-5D65-4808-8347-7F5C241A9D7B}">
      <dsp:nvSpPr>
        <dsp:cNvPr id="0" name=""/>
        <dsp:cNvSpPr/>
      </dsp:nvSpPr>
      <dsp:spPr>
        <a:xfrm>
          <a:off x="4253653" y="352213"/>
          <a:ext cx="2167466" cy="21674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u="sng" kern="1200"/>
            <a:t>Weakness</a:t>
          </a:r>
        </a:p>
        <a:p>
          <a:pPr marL="177800" lvl="0" indent="-17780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-- Easily affected by  controversies</a:t>
          </a:r>
        </a:p>
        <a:p>
          <a:pPr marL="177800" lvl="0" indent="-17780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-- Adidas is its parent company</a:t>
          </a:r>
        </a:p>
        <a:p>
          <a:pPr marL="177800" lvl="0" indent="-17780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-- Not on par with merchandizing market</a:t>
          </a:r>
        </a:p>
      </dsp:txBody>
      <dsp:txXfrm>
        <a:off x="4253653" y="352213"/>
        <a:ext cx="2167466" cy="2167466"/>
      </dsp:txXfrm>
    </dsp:sp>
    <dsp:sp modelId="{862E6A4E-32D1-4054-A96E-B27315C50218}">
      <dsp:nvSpPr>
        <dsp:cNvPr id="0" name=""/>
        <dsp:cNvSpPr/>
      </dsp:nvSpPr>
      <dsp:spPr>
        <a:xfrm>
          <a:off x="1706879" y="2898986"/>
          <a:ext cx="2167466" cy="21674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u="sng" kern="1200"/>
            <a:t>Opportunities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-- Target kids section</a:t>
          </a:r>
        </a:p>
        <a:p>
          <a:pPr marL="111125" lvl="0" indent="-111125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-- Tie ups with academic and schools, worldwide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-- Expand lifestyle section</a:t>
          </a:r>
        </a:p>
        <a:p>
          <a:pPr marL="111125" lvl="0" indent="-111125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-- Innovations in sport designs</a:t>
          </a:r>
        </a:p>
      </dsp:txBody>
      <dsp:txXfrm>
        <a:off x="1706879" y="2898986"/>
        <a:ext cx="2167466" cy="2167466"/>
      </dsp:txXfrm>
    </dsp:sp>
    <dsp:sp modelId="{0DA0E319-BBEE-45BC-ACD2-A93B52B33EE1}">
      <dsp:nvSpPr>
        <dsp:cNvPr id="0" name=""/>
        <dsp:cNvSpPr/>
      </dsp:nvSpPr>
      <dsp:spPr>
        <a:xfrm>
          <a:off x="4253653" y="2898986"/>
          <a:ext cx="2167466" cy="21674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u="sng" kern="1200"/>
            <a:t>Threats</a:t>
          </a:r>
        </a:p>
        <a:p>
          <a:pPr marL="177800" lvl="0" indent="-17780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-- Competition from international brands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-- Faking issues</a:t>
          </a:r>
        </a:p>
        <a:p>
          <a:pPr marL="177800" lvl="0" indent="-17780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-- Product Cannibalization</a:t>
          </a:r>
        </a:p>
      </dsp:txBody>
      <dsp:txXfrm>
        <a:off x="4253653" y="2898986"/>
        <a:ext cx="2167466" cy="2167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#3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8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4830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35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Read more at https://www.campaignlive.co.uk/article/six-lessons-nike-adidas-create-hype-millennial-hysteria/1334454#0iWJrkLMFd75g2wV.99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843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2F46-DD6E-8248-B529-28AE505A24CA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571-219F-7846-84C7-9D462816D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1523410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2F46-DD6E-8248-B529-28AE505A24CA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2FE44571-219F-7846-84C7-9D462816D492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1BC2F46-DD6E-8248-B529-28AE505A24CA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FE44571-219F-7846-84C7-9D462816D492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11/29/2017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174881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2F46-DD6E-8248-B529-28AE505A24CA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571-219F-7846-84C7-9D462816D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605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149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QuickStyle" Target="../diagrams/quickStyle3.xml"/><Relationship Id="rId3" Type="http://schemas.microsoft.com/office/2007/relationships/hdphoto" Target="../media/hdphoto2.wdp"/><Relationship Id="rId7" Type="http://schemas.openxmlformats.org/officeDocument/2006/relationships/diagramLayout" Target="../diagrams/layout2.xml"/><Relationship Id="rId12" Type="http://schemas.openxmlformats.org/officeDocument/2006/relationships/diagramLayout" Target="../diagrams/layou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diagramData" Target="../diagrams/data2.xml"/><Relationship Id="rId11" Type="http://schemas.openxmlformats.org/officeDocument/2006/relationships/diagramData" Target="../diagrams/data3.xml"/><Relationship Id="rId5" Type="http://schemas.openxmlformats.org/officeDocument/2006/relationships/image" Target="../media/image7.jpeg"/><Relationship Id="rId15" Type="http://schemas.microsoft.com/office/2007/relationships/diagramDrawing" Target="../diagrams/drawing3.xml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Relationship Id="rId14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813" y="1110053"/>
            <a:ext cx="5965470" cy="3357976"/>
          </a:xfrm>
        </p:spPr>
        <p:txBody>
          <a:bodyPr vert="horz" lIns="91440" tIns="45720" rIns="91440" bIns="45720" rtlCol="0" anchor="ctr" anchorCtr="1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200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Team 9 – </a:t>
            </a:r>
            <a:r>
              <a:rPr lang="en-US" sz="3600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Marketing</a:t>
            </a:r>
            <a:r>
              <a:rPr lang="en-US" sz="6200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319" y="4132537"/>
            <a:ext cx="5965470" cy="156372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/>
              <a:t>By –</a:t>
            </a:r>
            <a:br>
              <a:rPr lang="en-US" sz="1800" dirty="0"/>
            </a:br>
            <a:r>
              <a:rPr lang="en-US" sz="1800" dirty="0"/>
              <a:t>Aditya Thakur</a:t>
            </a:r>
            <a:br>
              <a:rPr lang="en-US" sz="1800" dirty="0"/>
            </a:br>
            <a:r>
              <a:rPr lang="en-US" sz="1800" dirty="0" err="1"/>
              <a:t>Kshitij</a:t>
            </a:r>
            <a:r>
              <a:rPr lang="en-US" sz="1800" dirty="0"/>
              <a:t> </a:t>
            </a:r>
            <a:r>
              <a:rPr lang="en-US" sz="1800" dirty="0" err="1"/>
              <a:t>Sagar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Nidhi Maru</a:t>
            </a:r>
            <a:br>
              <a:rPr lang="en-US" sz="1800" dirty="0"/>
            </a:br>
            <a:r>
              <a:rPr lang="en-US" sz="1800" dirty="0"/>
              <a:t>Venkata Naga Satya Sangeeta </a:t>
            </a:r>
            <a:r>
              <a:rPr lang="en-US" sz="1800" dirty="0" err="1"/>
              <a:t>Eluri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Veerabhadra Satya Deepak Ayyagari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6054" t="-654" r="2713"/>
          <a:stretch/>
        </p:blipFill>
        <p:spPr>
          <a:xfrm>
            <a:off x="7779940" y="1277682"/>
            <a:ext cx="3126050" cy="398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147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137668"/>
            <a:ext cx="10058400" cy="160934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Survey Analysis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ln>
            <a:solidFill>
              <a:schemeClr val="tx2"/>
            </a:solidFill>
          </a:ln>
        </p:spPr>
        <p:txBody>
          <a:bodyPr anchor="ctr">
            <a:normAutofit fontScale="92500" lnSpcReduction="20000"/>
          </a:bodyPr>
          <a:lstStyle/>
          <a:p>
            <a:r>
              <a:rPr lang="en-US" b="1">
                <a:solidFill>
                  <a:schemeClr val="accent4"/>
                </a:solidFill>
              </a:rPr>
              <a:t> Sample size </a:t>
            </a:r>
            <a:r>
              <a:rPr lang="en-US">
                <a:solidFill>
                  <a:schemeClr val="accent4"/>
                </a:solidFill>
              </a:rPr>
              <a:t>: 100</a:t>
            </a:r>
          </a:p>
          <a:p>
            <a:r>
              <a:rPr lang="en-US" b="1">
                <a:solidFill>
                  <a:schemeClr val="accent4"/>
                </a:solidFill>
              </a:rPr>
              <a:t> Gender:</a:t>
            </a:r>
            <a:r>
              <a:rPr lang="en-US">
                <a:solidFill>
                  <a:schemeClr val="accent4"/>
                </a:solidFill>
              </a:rPr>
              <a:t> Males :  57 ; Females :  43</a:t>
            </a:r>
          </a:p>
          <a:p>
            <a:r>
              <a:rPr lang="en-US" b="1">
                <a:solidFill>
                  <a:schemeClr val="accent4"/>
                </a:solidFill>
              </a:rPr>
              <a:t> Willingness to pay </a:t>
            </a:r>
            <a:r>
              <a:rPr lang="en-US">
                <a:solidFill>
                  <a:schemeClr val="accent4"/>
                </a:solidFill>
              </a:rPr>
              <a:t>: Pricy – 6% ; Moderate : 66%</a:t>
            </a:r>
          </a:p>
          <a:p>
            <a:pPr marL="273050" indent="-273050"/>
            <a:r>
              <a:rPr lang="en-US" b="1">
                <a:solidFill>
                  <a:schemeClr val="accent4"/>
                </a:solidFill>
              </a:rPr>
              <a:t>Reasons to buy</a:t>
            </a:r>
            <a:r>
              <a:rPr lang="en-US">
                <a:solidFill>
                  <a:schemeClr val="accent4"/>
                </a:solidFill>
              </a:rPr>
              <a:t>:  Necessity – 63% ;  Variety : 15% ;  Desire : 10% ;  Offers: 12 %</a:t>
            </a:r>
          </a:p>
          <a:p>
            <a:r>
              <a:rPr lang="en-US" b="1">
                <a:solidFill>
                  <a:schemeClr val="accent4"/>
                </a:solidFill>
              </a:rPr>
              <a:t> Brand Preferred </a:t>
            </a:r>
            <a:r>
              <a:rPr lang="en-US">
                <a:solidFill>
                  <a:schemeClr val="accent4"/>
                </a:solidFill>
              </a:rPr>
              <a:t>: Nike – 40% ; Reebok – 18% ; Adidas – 17% ; Others – 26%</a:t>
            </a:r>
          </a:p>
          <a:p>
            <a:r>
              <a:rPr lang="en-US" b="1">
                <a:solidFill>
                  <a:schemeClr val="accent4"/>
                </a:solidFill>
              </a:rPr>
              <a:t> Brand affinity reasons </a:t>
            </a:r>
            <a:r>
              <a:rPr lang="en-US">
                <a:solidFill>
                  <a:schemeClr val="accent4"/>
                </a:solidFill>
              </a:rPr>
              <a:t>: Comfort , Durability, Value for purchase, Economical.</a:t>
            </a:r>
          </a:p>
          <a:p>
            <a:r>
              <a:rPr lang="en-US">
                <a:solidFill>
                  <a:schemeClr val="accent4"/>
                </a:solidFill>
              </a:rPr>
              <a:t> (</a:t>
            </a:r>
            <a:r>
              <a:rPr lang="en-US" b="1">
                <a:solidFill>
                  <a:schemeClr val="accent4"/>
                </a:solidFill>
              </a:rPr>
              <a:t>79% of the sample</a:t>
            </a:r>
            <a:r>
              <a:rPr lang="en-US">
                <a:solidFill>
                  <a:schemeClr val="accent4"/>
                </a:solidFill>
              </a:rPr>
              <a:t>) People </a:t>
            </a:r>
            <a:r>
              <a:rPr lang="en-US" b="1">
                <a:solidFill>
                  <a:schemeClr val="accent4"/>
                </a:solidFill>
              </a:rPr>
              <a:t>await promotional offers </a:t>
            </a:r>
            <a:r>
              <a:rPr lang="en-US">
                <a:solidFill>
                  <a:schemeClr val="accent4"/>
                </a:solidFill>
              </a:rPr>
              <a:t>such as thanksgiving or off-season clearance sales</a:t>
            </a:r>
          </a:p>
          <a:p>
            <a:r>
              <a:rPr lang="en-US" b="1">
                <a:solidFill>
                  <a:schemeClr val="accent4"/>
                </a:solidFill>
              </a:rPr>
              <a:t> 66%</a:t>
            </a:r>
            <a:r>
              <a:rPr lang="en-US">
                <a:solidFill>
                  <a:schemeClr val="accent4"/>
                </a:solidFill>
              </a:rPr>
              <a:t> of the sample are </a:t>
            </a:r>
            <a:r>
              <a:rPr lang="en-US" b="1">
                <a:solidFill>
                  <a:schemeClr val="accent4"/>
                </a:solidFill>
              </a:rPr>
              <a:t>interested in merchandized goods </a:t>
            </a:r>
            <a:r>
              <a:rPr lang="en-US">
                <a:solidFill>
                  <a:schemeClr val="accent4"/>
                </a:solidFill>
              </a:rPr>
              <a:t>from their favorite  brands</a:t>
            </a:r>
          </a:p>
          <a:p>
            <a:r>
              <a:rPr lang="en-US" b="1">
                <a:solidFill>
                  <a:schemeClr val="accent4"/>
                </a:solidFill>
              </a:rPr>
              <a:t> 77% </a:t>
            </a:r>
            <a:r>
              <a:rPr lang="en-US">
                <a:solidFill>
                  <a:schemeClr val="accent4"/>
                </a:solidFill>
              </a:rPr>
              <a:t>of the sample </a:t>
            </a:r>
            <a:r>
              <a:rPr lang="en-US" b="1">
                <a:solidFill>
                  <a:schemeClr val="accent4"/>
                </a:solidFill>
              </a:rPr>
              <a:t>prefer internet</a:t>
            </a:r>
            <a:r>
              <a:rPr lang="en-US">
                <a:solidFill>
                  <a:schemeClr val="accent4"/>
                </a:solidFill>
              </a:rPr>
              <a:t> over Print Media, Direct Mail or Radio, for </a:t>
            </a:r>
            <a:r>
              <a:rPr lang="en-US" b="1">
                <a:solidFill>
                  <a:schemeClr val="accent4"/>
                </a:solidFill>
              </a:rPr>
              <a:t>promotions/advertisements</a:t>
            </a:r>
            <a:r>
              <a:rPr lang="en-US" b="1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81707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160934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SWOT Analysis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929556501"/>
              </p:ext>
            </p:extLst>
          </p:nvPr>
        </p:nvGraphicFramePr>
        <p:xfrm>
          <a:off x="1608253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406392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6332"/>
            <a:ext cx="10058400" cy="160934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Proposed Marketing Strategy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05387267"/>
              </p:ext>
            </p:extLst>
          </p:nvPr>
        </p:nvGraphicFramePr>
        <p:xfrm>
          <a:off x="185555" y="3185202"/>
          <a:ext cx="7129646" cy="2051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0436">
                  <a:extLst>
                    <a:ext uri="{9D8B030D-6E8A-4147-A177-3AD203B41FA5}">
                      <a16:colId xmlns="" xmlns:a16="http://schemas.microsoft.com/office/drawing/2014/main" val="1836370390"/>
                    </a:ext>
                  </a:extLst>
                </a:gridCol>
                <a:gridCol w="2379207">
                  <a:extLst>
                    <a:ext uri="{9D8B030D-6E8A-4147-A177-3AD203B41FA5}">
                      <a16:colId xmlns="" xmlns:a16="http://schemas.microsoft.com/office/drawing/2014/main" val="3544574669"/>
                    </a:ext>
                  </a:extLst>
                </a:gridCol>
                <a:gridCol w="2380003">
                  <a:extLst>
                    <a:ext uri="{9D8B030D-6E8A-4147-A177-3AD203B41FA5}">
                      <a16:colId xmlns="" xmlns:a16="http://schemas.microsoft.com/office/drawing/2014/main" val="4287332179"/>
                    </a:ext>
                  </a:extLst>
                </a:gridCol>
              </a:tblGrid>
              <a:tr h="68394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58" marR="9755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Existing product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58" marR="9755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New product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58" marR="97558" marT="0" marB="0" anchor="ctr"/>
                </a:tc>
                <a:extLst>
                  <a:ext uri="{0D108BD9-81ED-4DB2-BD59-A6C34878D82A}">
                    <a16:rowId xmlns="" xmlns:a16="http://schemas.microsoft.com/office/drawing/2014/main" val="182042459"/>
                  </a:ext>
                </a:extLst>
              </a:tr>
              <a:tr h="66809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Existing market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58" marR="9755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Market penetration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58" marR="9755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Product development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58" marR="97558" marT="0" marB="0" anchor="ctr"/>
                </a:tc>
                <a:extLst>
                  <a:ext uri="{0D108BD9-81ED-4DB2-BD59-A6C34878D82A}">
                    <a16:rowId xmlns="" xmlns:a16="http://schemas.microsoft.com/office/drawing/2014/main" val="3630669733"/>
                  </a:ext>
                </a:extLst>
              </a:tr>
              <a:tr h="69978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New market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58" marR="9755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Market development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58" marR="9755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Diversification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58" marR="97558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1367151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73507" y="1970581"/>
            <a:ext cx="3884341" cy="42473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Diversification is a good way to grow one’s business, while seeking new portfolio or opportunities outside the current business.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Reebok’s case, any expansion strategy associate with existing market or existing product is unlikely to gain growth significantly, because of the competition in the industry.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Therefore, as per our research, diversification becomes the best solution.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4595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Product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E515EA1-3530-4471-B77C-278EAC39577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Reebok releases products almost every year. Running shoes contribute to its best selling category.</a:t>
            </a:r>
          </a:p>
          <a:p>
            <a:r>
              <a:rPr lang="en-US" dirty="0"/>
              <a:t>Innovation and Trending is the key factor in footwear industry. Invest more in R&amp;D and tie up with other small innovative competitor markets to encourage creativity</a:t>
            </a:r>
          </a:p>
          <a:p>
            <a:r>
              <a:rPr lang="en-US" dirty="0"/>
              <a:t>Reebok had seen a steady decline in its revenue 3 years ago. However, it has managed to revamp itself by forming a 40-person team to design products that weren’t just focused on comfort and function but also on provided high-tech in their shoes</a:t>
            </a:r>
          </a:p>
          <a:p>
            <a:r>
              <a:rPr lang="en-US" dirty="0"/>
              <a:t>Focus on innovation in Sole Technology.</a:t>
            </a:r>
          </a:p>
          <a:p>
            <a:r>
              <a:rPr lang="en-US" dirty="0"/>
              <a:t>Feature importance and customization based on different segments.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9037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0E844-54C7-45F5-9A10-8078F4DA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032"/>
            <a:ext cx="10058400" cy="160934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Product development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07650ABE-A18A-4398-B7F4-35A3921FE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1795" y="3105150"/>
            <a:ext cx="5032375" cy="28303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68E4CDFE-FAAD-41C3-A3A9-59DB42FF43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7832" y="2618006"/>
            <a:ext cx="4375150" cy="1913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xmlns="" id="{E965402D-A0D3-45DA-B97A-801E3BD62269}"/>
              </a:ext>
            </a:extLst>
          </p:cNvPr>
          <p:cNvSpPr txBox="1"/>
          <p:nvPr/>
        </p:nvSpPr>
        <p:spPr>
          <a:xfrm>
            <a:off x="523875" y="1971675"/>
            <a:ext cx="1124679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Women’s rising interest in health and fitness has lead the experts to predict that the Women's sport shoe sales market can double in size by 2020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EAA7916-BDF6-4B2D-98B7-A9E3F7DB33C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7832" y="4618855"/>
            <a:ext cx="4375150" cy="1762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06276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6084"/>
            <a:ext cx="9601200" cy="103685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E515EA1-3530-4471-B77C-278EAC39577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US" dirty="0"/>
              <a:t>Reebok is known for its pricing in the market</a:t>
            </a:r>
            <a:r>
              <a:rPr lang="en-IN" dirty="0"/>
              <a:t>. It has got </a:t>
            </a:r>
            <a:r>
              <a:rPr lang="en-US" dirty="0"/>
              <a:t>Competitive Market pricing. I</a:t>
            </a:r>
            <a:r>
              <a:rPr lang="en-IN" dirty="0"/>
              <a:t>t maintains its reputation as middle priced brand when compared to Nike and Adidas</a:t>
            </a:r>
            <a:endParaRPr lang="en-US" dirty="0"/>
          </a:p>
          <a:p>
            <a:r>
              <a:rPr lang="en-US" dirty="0"/>
              <a:t>They maintain good frequency of promotional sales throughout the year to increase customer base and maintain customer satisfaction.</a:t>
            </a:r>
            <a:endParaRPr lang="en-IN" dirty="0"/>
          </a:p>
          <a:p>
            <a:r>
              <a:rPr lang="en-IN" dirty="0"/>
              <a:t>Skimming Policy and destroyer policy</a:t>
            </a:r>
          </a:p>
          <a:p>
            <a:r>
              <a:rPr lang="en-US" dirty="0"/>
              <a:t>They utilize a 100% outsourcing strategy and manufacture their products throughout Asia leading to a low initial investment.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01607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D5D88-5CCB-4C9C-B0A6-B8E335B8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Placement/Distribution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2962FFA-037C-430D-83BF-51E41DAAE84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In the US, 60 percent of Reebok’s sales come through wholesale channels, while 40 percent are direct-to-consumer (primarily through Reebok-operated stores)</a:t>
            </a:r>
          </a:p>
          <a:p>
            <a:r>
              <a:rPr lang="en-US" dirty="0"/>
              <a:t>Reebok shoes are sold by other multi brand stores and exclusive Reebok stores worldwide</a:t>
            </a:r>
          </a:p>
          <a:p>
            <a:r>
              <a:rPr lang="en-US" dirty="0"/>
              <a:t>Reebok makes shoes in at least a dozen factories in several countries but most of them are in Asia</a:t>
            </a:r>
          </a:p>
          <a:p>
            <a:r>
              <a:rPr lang="en-US" dirty="0"/>
              <a:t>Reebok should focus on more visibility in the outlets to capture the market attention since 63% of the purchases made in US are through outlets.</a:t>
            </a:r>
          </a:p>
        </p:txBody>
      </p:sp>
    </p:spTree>
    <p:extLst>
      <p:ext uri="{BB962C8B-B14F-4D97-AF65-F5344CB8AC3E}">
        <p14:creationId xmlns:p14="http://schemas.microsoft.com/office/powerpoint/2010/main" xmlns="" val="3516180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BAA6F6-3A7B-4A9B-B381-8F684C5C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032"/>
            <a:ext cx="10058400" cy="160934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Promotion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F20BFB7-F67C-4AF1-8565-F85CEA7654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2411" y="1964861"/>
            <a:ext cx="5034089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77C27FD-84FD-45B3-9B24-E5D8CC772EFA}"/>
              </a:ext>
            </a:extLst>
          </p:cNvPr>
          <p:cNvSpPr txBox="1"/>
          <p:nvPr/>
        </p:nvSpPr>
        <p:spPr>
          <a:xfrm>
            <a:off x="457200" y="2155371"/>
            <a:ext cx="535577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sports brand, Reebok should expand its social media activities to create a buzz about its new set of products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Reebok uses Commercials, celebrities or billboards as ways to make its target customer aware about its offers.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Reebok should focus on good branding , build good marketing strategies through advertising, tag line development and promotions.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5687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48" y="0"/>
            <a:ext cx="10058400" cy="160934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Future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3835" y="1809849"/>
            <a:ext cx="6422291" cy="46301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Focusing on Women section and having more variations in this range of products</a:t>
            </a:r>
          </a:p>
          <a:p>
            <a:r>
              <a:rPr lang="en-US" dirty="0"/>
              <a:t>Expand market share with lower priced shoes in $25 to $50 range.</a:t>
            </a:r>
          </a:p>
          <a:p>
            <a:r>
              <a:rPr lang="en-US" dirty="0"/>
              <a:t>Create hype by reissuing classic editions</a:t>
            </a:r>
          </a:p>
          <a:p>
            <a:r>
              <a:rPr lang="en-US" dirty="0"/>
              <a:t>Build your brand with influencers – make it authentic</a:t>
            </a:r>
          </a:p>
          <a:p>
            <a:r>
              <a:rPr lang="en-US" dirty="0"/>
              <a:t>Have promotional coupons, which make customers come back and redeem the same. This improves brand awareness and customer attraction.</a:t>
            </a:r>
          </a:p>
          <a:p>
            <a:r>
              <a:rPr lang="en-US" dirty="0"/>
              <a:t>Let the consumers have what they want, give them the option to customize their shoes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© 2011 dot2dot – connecting your ideas into 1&#10;MARKETING CAMPAIGN TO WOMEN&#10;Allure&#10;Love&#10;Green&#10;Campaign&#10; ">
            <a:extLst>
              <a:ext uri="{FF2B5EF4-FFF2-40B4-BE49-F238E27FC236}">
                <a16:creationId xmlns:a16="http://schemas.microsoft.com/office/drawing/2014/main" xmlns="" id="{03D7A3C0-570E-4C08-90CD-F94B0E76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9383" y="1979666"/>
            <a:ext cx="3334566" cy="397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7738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4457" y="1690492"/>
            <a:ext cx="842504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Questions</a:t>
            </a:r>
            <a:r>
              <a:rPr lang="en-US" sz="11500" b="1" cap="none" spc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64237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110" r="9635" b="-2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611" y="0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en-US" sz="1600" b="1"/>
              <a:t>Reebok</a:t>
            </a:r>
            <a:r>
              <a:rPr lang="en-US" sz="1600"/>
              <a:t> is a global athletic footwear and apparel company, operating as a subsidiary of Adidas,  since 2005.</a:t>
            </a:r>
          </a:p>
          <a:p>
            <a:r>
              <a:rPr lang="en-US" sz="1600" dirty="0"/>
              <a:t>Reebok produces and distributes fitness, running and </a:t>
            </a:r>
            <a:r>
              <a:rPr lang="en-US" sz="1600" dirty="0" err="1"/>
              <a:t>Crossfit</a:t>
            </a:r>
            <a:r>
              <a:rPr lang="en-US" sz="1600" dirty="0"/>
              <a:t> sportswear including clothing and footwear.</a:t>
            </a:r>
          </a:p>
          <a:p>
            <a:r>
              <a:rPr lang="en-IN" sz="1600" b="1"/>
              <a:t>Mission: </a:t>
            </a:r>
            <a:r>
              <a:rPr lang="en-IN" sz="1600"/>
              <a:t>Challenge and lead the fitness world through creativity.</a:t>
            </a:r>
            <a:endParaRPr lang="en-US" sz="1600"/>
          </a:p>
          <a:p>
            <a:r>
              <a:rPr lang="en-IN" sz="1600" b="1"/>
              <a:t>Vision  :  </a:t>
            </a:r>
            <a:r>
              <a:rPr lang="en-IN" sz="1600"/>
              <a:t>Fulfilling Potential</a:t>
            </a:r>
            <a:endParaRPr lang="en-US" sz="1600"/>
          </a:p>
          <a:p>
            <a:r>
              <a:rPr lang="en-IN" sz="1600" b="1"/>
              <a:t>Slogan:</a:t>
            </a:r>
            <a:r>
              <a:rPr lang="en-IN" sz="1600"/>
              <a:t>   I am What I am</a:t>
            </a:r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399318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xmlns="" id="{AC5EDB0D-3C7D-4B35-8235-09BBE404F6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xmlns="" id="{B76F4E39-F853-4F9E-9728-B10AEEECF9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3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xmlns="" id="{791B4ACB-2637-46E3-A2C9-7DB41B6F85E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801" y="822324"/>
            <a:ext cx="5149596" cy="5228279"/>
          </a:xfrm>
          <a:prstGeom prst="rect">
            <a:avLst/>
          </a:prstGeom>
          <a:blipFill dpi="0" rotWithShape="1">
            <a:blip r:embed="rId3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xmlns="" id="{8FEF7672-EAFE-4D13-B804-77EA99C916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3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4268" y="1477131"/>
            <a:ext cx="3816126" cy="3915866"/>
          </a:xfrm>
        </p:spPr>
        <p:txBody>
          <a:bodyPr>
            <a:normAutofit/>
          </a:bodyPr>
          <a:lstStyle/>
          <a:p>
            <a:r>
              <a:rPr lang="en-US" sz="5600"/>
              <a:t>Objective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5037093"/>
              </p:ext>
            </p:extLst>
          </p:nvPr>
        </p:nvGraphicFramePr>
        <p:xfrm>
          <a:off x="641350" y="1387475"/>
          <a:ext cx="5132388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xmlns="" val="2061224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xmlns="" id="{BD9989FB-36A6-49EE-889A-BDBC54F18E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xmlns="" id="{79532E44-64CD-4887-95E4-6D13510171F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0">
              <a:extLst>
                <a:ext uri="{FF2B5EF4-FFF2-40B4-BE49-F238E27FC236}">
                  <a16:creationId xmlns:a16="http://schemas.microsoft.com/office/drawing/2014/main" xmlns="" id="{35C2F53F-F2F7-4BC7-88F8-CCFD6D3CB5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xmlns="" id="{9B3675A9-8FB2-4982-9BE7-47E456D0D38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999" y="853280"/>
            <a:ext cx="6882269" cy="5161701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819484010"/>
              </p:ext>
            </p:extLst>
          </p:nvPr>
        </p:nvGraphicFramePr>
        <p:xfrm>
          <a:off x="8242136" y="0"/>
          <a:ext cx="3544035" cy="1609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847507730"/>
              </p:ext>
            </p:extLst>
          </p:nvPr>
        </p:nvGraphicFramePr>
        <p:xfrm>
          <a:off x="8156351" y="2121408"/>
          <a:ext cx="3544034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xmlns="" val="3253887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716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Competition in Sports shoe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916" y="1984917"/>
            <a:ext cx="5365595" cy="4343400"/>
          </a:xfrm>
          <a:ln w="63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/>
              <a:t>Major Players </a:t>
            </a:r>
          </a:p>
          <a:p>
            <a:pPr marL="0" indent="0">
              <a:buNone/>
            </a:pPr>
            <a:r>
              <a:rPr lang="en-US"/>
              <a:t>    Nike</a:t>
            </a:r>
          </a:p>
          <a:p>
            <a:pPr marL="334963" indent="-334963">
              <a:buNone/>
            </a:pPr>
            <a:r>
              <a:rPr lang="en-US"/>
              <a:t>    Reebok (Adidas is the parent   company)</a:t>
            </a:r>
          </a:p>
          <a:p>
            <a:pPr marL="0" indent="0">
              <a:buNone/>
            </a:pPr>
            <a:r>
              <a:rPr lang="en-US"/>
              <a:t>    New Balance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err="1"/>
              <a:t>UnderArmour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Average market growth rate</a:t>
            </a:r>
          </a:p>
          <a:p>
            <a:pPr marL="0" indent="0">
              <a:buNone/>
            </a:pPr>
            <a:r>
              <a:rPr lang="en-US"/>
              <a:t>    7.8 % (2016-2021) CAGR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footwear players in the U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1" y="1984917"/>
            <a:ext cx="6088566" cy="4343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633737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063" y="0"/>
            <a:ext cx="10058400" cy="160934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Segmentation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26893199"/>
              </p:ext>
            </p:extLst>
          </p:nvPr>
        </p:nvGraphicFramePr>
        <p:xfrm>
          <a:off x="1672683" y="1374167"/>
          <a:ext cx="878716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32534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19456"/>
            <a:ext cx="10058400" cy="160934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Target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52739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r>
              <a:rPr lang="en-US"/>
              <a:t>Reebok targets all age groups and genders. 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Anyone with necessity, desire for fitness/exercise, style requirement etc., could choose Reebok.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Nevertheless, Reebok has its specific lines defined.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872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566" y="90932"/>
            <a:ext cx="10058400" cy="160934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Target Market Continuation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17404426"/>
              </p:ext>
            </p:extLst>
          </p:nvPr>
        </p:nvGraphicFramePr>
        <p:xfrm>
          <a:off x="317500" y="2273300"/>
          <a:ext cx="6451600" cy="3029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25268" y="2118732"/>
            <a:ext cx="4549698" cy="35394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62125" indent="-1762125"/>
            <a:r>
              <a:rPr lang="en-US" sz="1600"/>
              <a:t>Reebok Classic – Trendy and Older Reebok customers who like specific styles</a:t>
            </a:r>
          </a:p>
          <a:p>
            <a:pPr marL="1762125" indent="-1762125"/>
            <a:r>
              <a:rPr lang="en-US" sz="1600"/>
              <a:t>Reebok </a:t>
            </a:r>
            <a:r>
              <a:rPr lang="en-US" sz="1600" err="1"/>
              <a:t>Rezig</a:t>
            </a:r>
            <a:r>
              <a:rPr lang="en-US" sz="1600"/>
              <a:t>   -  New Upcoming athletes who are looking for a performance breaking shoe</a:t>
            </a:r>
          </a:p>
          <a:p>
            <a:pPr marL="1762125" indent="-1762125"/>
            <a:r>
              <a:rPr lang="en-US" sz="1600"/>
              <a:t>Reebok Women – Women who are into yoga and exercise</a:t>
            </a:r>
          </a:p>
          <a:p>
            <a:pPr marL="1762125" indent="-1762125"/>
            <a:r>
              <a:rPr lang="en-US" sz="1600"/>
              <a:t>Reebok Pumps -  For shoe collectors who were into the popular 1990 basketball shoe the pump.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1785446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248" y="-137668"/>
            <a:ext cx="10058400" cy="160934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Positioning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294108876"/>
              </p:ext>
            </p:extLst>
          </p:nvPr>
        </p:nvGraphicFramePr>
        <p:xfrm>
          <a:off x="766842" y="180411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538" y="1803400"/>
            <a:ext cx="3729037" cy="276212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="" xmlns:p14="http://schemas.microsoft.com/office/powerpoint/2010/main" val="5578273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8E89CD47-BF55-4DDE-B823-2283AA7E7695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Microsoft Office PowerPoint</Application>
  <PresentationFormat>Custom</PresentationFormat>
  <Paragraphs>157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Wood Type</vt:lpstr>
      <vt:lpstr>Team 9 – Marketing Management</vt:lpstr>
      <vt:lpstr>Introduction</vt:lpstr>
      <vt:lpstr>Objective</vt:lpstr>
      <vt:lpstr>Slide 4</vt:lpstr>
      <vt:lpstr>Competition in Sports shoe industry</vt:lpstr>
      <vt:lpstr>Segmentation</vt:lpstr>
      <vt:lpstr>Target Market</vt:lpstr>
      <vt:lpstr>Target Market Continuation </vt:lpstr>
      <vt:lpstr>Positioning</vt:lpstr>
      <vt:lpstr>Survey Analysis</vt:lpstr>
      <vt:lpstr>SWOT Analysis</vt:lpstr>
      <vt:lpstr>Proposed Marketing Strategy</vt:lpstr>
      <vt:lpstr>Product</vt:lpstr>
      <vt:lpstr>Product development</vt:lpstr>
      <vt:lpstr>Price</vt:lpstr>
      <vt:lpstr>Placement/Distribution </vt:lpstr>
      <vt:lpstr>Promotion</vt:lpstr>
      <vt:lpstr>Future Aspects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9 – Marketing Management</dc:title>
  <dc:creator/>
  <cp:lastModifiedBy/>
  <cp:revision>1</cp:revision>
  <dcterms:modified xsi:type="dcterms:W3CDTF">2017-11-29T14:51:58Z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