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5BD6C-87D4-4125-8417-540A4CD2C351}" v="20" dt="2020-05-08T10:49:09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Chatterjee" userId="66e5ecfe158147c5" providerId="LiveId" clId="{25E5BD6C-87D4-4125-8417-540A4CD2C351}"/>
    <pc:docChg chg="undo custSel mod modSld">
      <pc:chgData name="Sangeeta Chatterjee" userId="66e5ecfe158147c5" providerId="LiveId" clId="{25E5BD6C-87D4-4125-8417-540A4CD2C351}" dt="2020-05-08T10:50:01.715" v="617" actId="14100"/>
      <pc:docMkLst>
        <pc:docMk/>
      </pc:docMkLst>
      <pc:sldChg chg="addSp delSp modSp mod setBg">
        <pc:chgData name="Sangeeta Chatterjee" userId="66e5ecfe158147c5" providerId="LiveId" clId="{25E5BD6C-87D4-4125-8417-540A4CD2C351}" dt="2020-05-08T10:33:15.344" v="35" actId="313"/>
        <pc:sldMkLst>
          <pc:docMk/>
          <pc:sldMk cId="95992585" sldId="256"/>
        </pc:sldMkLst>
        <pc:spChg chg="mod">
          <ac:chgData name="Sangeeta Chatterjee" userId="66e5ecfe158147c5" providerId="LiveId" clId="{25E5BD6C-87D4-4125-8417-540A4CD2C351}" dt="2020-05-08T10:33:15.344" v="35" actId="313"/>
          <ac:spMkLst>
            <pc:docMk/>
            <pc:sldMk cId="95992585" sldId="256"/>
            <ac:spMk id="2" creationId="{E0A1F64D-957F-4A8B-8CD0-652C3651B65A}"/>
          </ac:spMkLst>
        </pc:spChg>
        <pc:spChg chg="del mod">
          <ac:chgData name="Sangeeta Chatterjee" userId="66e5ecfe158147c5" providerId="LiveId" clId="{25E5BD6C-87D4-4125-8417-540A4CD2C351}" dt="2020-05-08T10:33:07.311" v="34" actId="478"/>
          <ac:spMkLst>
            <pc:docMk/>
            <pc:sldMk cId="95992585" sldId="256"/>
            <ac:spMk id="3" creationId="{B5B899D6-B6E5-4E65-8B31-348BE7C1B6F0}"/>
          </ac:spMkLst>
        </pc:spChg>
        <pc:spChg chg="add">
          <ac:chgData name="Sangeeta Chatterjee" userId="66e5ecfe158147c5" providerId="LiveId" clId="{25E5BD6C-87D4-4125-8417-540A4CD2C351}" dt="2020-05-08T10:31:54.701" v="1" actId="26606"/>
          <ac:spMkLst>
            <pc:docMk/>
            <pc:sldMk cId="95992585" sldId="256"/>
            <ac:spMk id="8" creationId="{12516CFA-65A7-4E78-BAF2-F437E0567C8B}"/>
          </ac:spMkLst>
        </pc:spChg>
        <pc:spChg chg="add">
          <ac:chgData name="Sangeeta Chatterjee" userId="66e5ecfe158147c5" providerId="LiveId" clId="{25E5BD6C-87D4-4125-8417-540A4CD2C351}" dt="2020-05-08T10:31:54.701" v="1" actId="26606"/>
          <ac:spMkLst>
            <pc:docMk/>
            <pc:sldMk cId="95992585" sldId="256"/>
            <ac:spMk id="10" creationId="{64583843-30E4-4091-87E1-A4A4965105EA}"/>
          </ac:spMkLst>
        </pc:spChg>
        <pc:grpChg chg="add">
          <ac:chgData name="Sangeeta Chatterjee" userId="66e5ecfe158147c5" providerId="LiveId" clId="{25E5BD6C-87D4-4125-8417-540A4CD2C351}" dt="2020-05-08T10:31:54.701" v="1" actId="26606"/>
          <ac:grpSpMkLst>
            <pc:docMk/>
            <pc:sldMk cId="95992585" sldId="256"/>
            <ac:grpSpMk id="12" creationId="{AE0D2D7F-1DF5-4798-9E63-A71E2D15886B}"/>
          </ac:grpSpMkLst>
        </pc:grpChg>
        <pc:grpChg chg="add">
          <ac:chgData name="Sangeeta Chatterjee" userId="66e5ecfe158147c5" providerId="LiveId" clId="{25E5BD6C-87D4-4125-8417-540A4CD2C351}" dt="2020-05-08T10:31:54.701" v="1" actId="26606"/>
          <ac:grpSpMkLst>
            <pc:docMk/>
            <pc:sldMk cId="95992585" sldId="256"/>
            <ac:grpSpMk id="18" creationId="{E7D4F600-F737-4482-BC99-1E1FFC82630C}"/>
          </ac:grpSpMkLst>
        </pc:grpChg>
      </pc:sldChg>
      <pc:sldChg chg="addSp delSp modSp mod setBg">
        <pc:chgData name="Sangeeta Chatterjee" userId="66e5ecfe158147c5" providerId="LiveId" clId="{25E5BD6C-87D4-4125-8417-540A4CD2C351}" dt="2020-05-08T10:50:01.715" v="617" actId="14100"/>
        <pc:sldMkLst>
          <pc:docMk/>
          <pc:sldMk cId="95992585" sldId="257"/>
        </pc:sldMkLst>
        <pc:spChg chg="add del mod">
          <ac:chgData name="Sangeeta Chatterjee" userId="66e5ecfe158147c5" providerId="LiveId" clId="{25E5BD6C-87D4-4125-8417-540A4CD2C351}" dt="2020-05-08T10:48:37.331" v="595" actId="478"/>
          <ac:spMkLst>
            <pc:docMk/>
            <pc:sldMk cId="95992585" sldId="257"/>
            <ac:spMk id="3" creationId="{6FD14C7F-D338-470B-BC98-D89439C64799}"/>
          </ac:spMkLst>
        </pc:spChg>
        <pc:spChg chg="add mod">
          <ac:chgData name="Sangeeta Chatterjee" userId="66e5ecfe158147c5" providerId="LiveId" clId="{25E5BD6C-87D4-4125-8417-540A4CD2C351}" dt="2020-05-08T10:49:53.067" v="615" actId="14100"/>
          <ac:spMkLst>
            <pc:docMk/>
            <pc:sldMk cId="95992585" sldId="257"/>
            <ac:spMk id="4" creationId="{3FA4376E-A0B8-4931-9D9D-637AF17DA153}"/>
          </ac:spMkLst>
        </pc:spChg>
        <pc:spChg chg="add">
          <ac:chgData name="Sangeeta Chatterjee" userId="66e5ecfe158147c5" providerId="LiveId" clId="{25E5BD6C-87D4-4125-8417-540A4CD2C351}" dt="2020-05-08T10:48:56.820" v="599" actId="26606"/>
          <ac:spMkLst>
            <pc:docMk/>
            <pc:sldMk cId="95992585" sldId="257"/>
            <ac:spMk id="9" creationId="{A4AC5506-6312-4701-8D3C-40187889A947}"/>
          </ac:spMkLst>
        </pc:spChg>
        <pc:picChg chg="mod ord">
          <ac:chgData name="Sangeeta Chatterjee" userId="66e5ecfe158147c5" providerId="LiveId" clId="{25E5BD6C-87D4-4125-8417-540A4CD2C351}" dt="2020-05-08T10:50:01.715" v="617" actId="14100"/>
          <ac:picMkLst>
            <pc:docMk/>
            <pc:sldMk cId="95992585" sldId="257"/>
            <ac:picMk id="2" creationId="{32694155-911C-44DD-B32A-20742A1793A5}"/>
          </ac:picMkLst>
        </pc:picChg>
      </pc:sldChg>
      <pc:sldChg chg="addSp delSp modSp mod setBg">
        <pc:chgData name="Sangeeta Chatterjee" userId="66e5ecfe158147c5" providerId="LiveId" clId="{25E5BD6C-87D4-4125-8417-540A4CD2C351}" dt="2020-05-08T10:48:17.037" v="593" actId="14100"/>
        <pc:sldMkLst>
          <pc:docMk/>
          <pc:sldMk cId="95992585" sldId="258"/>
        </pc:sldMkLst>
        <pc:spChg chg="add del mod">
          <ac:chgData name="Sangeeta Chatterjee" userId="66e5ecfe158147c5" providerId="LiveId" clId="{25E5BD6C-87D4-4125-8417-540A4CD2C351}" dt="2020-05-08T10:46:55.613" v="548" actId="21"/>
          <ac:spMkLst>
            <pc:docMk/>
            <pc:sldMk cId="95992585" sldId="258"/>
            <ac:spMk id="2" creationId="{65B14625-374C-4A3B-A4E7-A104E7F28724}"/>
          </ac:spMkLst>
        </pc:spChg>
        <pc:spChg chg="add del mod">
          <ac:chgData name="Sangeeta Chatterjee" userId="66e5ecfe158147c5" providerId="LiveId" clId="{25E5BD6C-87D4-4125-8417-540A4CD2C351}" dt="2020-05-08T10:45:07.850" v="506" actId="478"/>
          <ac:spMkLst>
            <pc:docMk/>
            <pc:sldMk cId="95992585" sldId="258"/>
            <ac:spMk id="4" creationId="{003E7575-A3F1-4E5A-B4B9-6A3F7C32FE22}"/>
          </ac:spMkLst>
        </pc:spChg>
        <pc:spChg chg="add mod ord">
          <ac:chgData name="Sangeeta Chatterjee" userId="66e5ecfe158147c5" providerId="LiveId" clId="{25E5BD6C-87D4-4125-8417-540A4CD2C351}" dt="2020-05-08T10:48:08.752" v="590" actId="14100"/>
          <ac:spMkLst>
            <pc:docMk/>
            <pc:sldMk cId="95992585" sldId="258"/>
            <ac:spMk id="6" creationId="{A13179BE-A14C-4B42-AF53-DC324B15A94A}"/>
          </ac:spMkLst>
        </pc:spChg>
        <pc:spChg chg="add">
          <ac:chgData name="Sangeeta Chatterjee" userId="66e5ecfe158147c5" providerId="LiveId" clId="{25E5BD6C-87D4-4125-8417-540A4CD2C351}" dt="2020-05-08T10:46:38.395" v="516" actId="26606"/>
          <ac:spMkLst>
            <pc:docMk/>
            <pc:sldMk cId="95992585" sldId="258"/>
            <ac:spMk id="8" creationId="{A4AC5506-6312-4701-8D3C-40187889A947}"/>
          </ac:spMkLst>
        </pc:spChg>
        <pc:picChg chg="mod ord">
          <ac:chgData name="Sangeeta Chatterjee" userId="66e5ecfe158147c5" providerId="LiveId" clId="{25E5BD6C-87D4-4125-8417-540A4CD2C351}" dt="2020-05-08T10:48:17.037" v="593" actId="14100"/>
          <ac:picMkLst>
            <pc:docMk/>
            <pc:sldMk cId="95992585" sldId="258"/>
            <ac:picMk id="3" creationId="{03577B91-FF42-4D13-ACDF-272E969F9311}"/>
          </ac:picMkLst>
        </pc:picChg>
      </pc:sldChg>
      <pc:sldChg chg="addSp delSp modSp mod setBg">
        <pc:chgData name="Sangeeta Chatterjee" userId="66e5ecfe158147c5" providerId="LiveId" clId="{25E5BD6C-87D4-4125-8417-540A4CD2C351}" dt="2020-05-08T10:43:15.190" v="466" actId="14100"/>
        <pc:sldMkLst>
          <pc:docMk/>
          <pc:sldMk cId="95992585" sldId="259"/>
        </pc:sldMkLst>
        <pc:spChg chg="add del mod">
          <ac:chgData name="Sangeeta Chatterjee" userId="66e5ecfe158147c5" providerId="LiveId" clId="{25E5BD6C-87D4-4125-8417-540A4CD2C351}" dt="2020-05-08T10:41:45.312" v="455" actId="478"/>
          <ac:spMkLst>
            <pc:docMk/>
            <pc:sldMk cId="95992585" sldId="259"/>
            <ac:spMk id="2" creationId="{42719E9D-D5E4-4EA8-B980-ABF262538D69}"/>
          </ac:spMkLst>
        </pc:spChg>
        <pc:spChg chg="add mod">
          <ac:chgData name="Sangeeta Chatterjee" userId="66e5ecfe158147c5" providerId="LiveId" clId="{25E5BD6C-87D4-4125-8417-540A4CD2C351}" dt="2020-05-08T10:43:04.170" v="464" actId="26606"/>
          <ac:spMkLst>
            <pc:docMk/>
            <pc:sldMk cId="95992585" sldId="259"/>
            <ac:spMk id="3" creationId="{521E4634-F560-4CE4-A8DB-C45B297939F0}"/>
          </ac:spMkLst>
        </pc:spChg>
        <pc:spChg chg="add del">
          <ac:chgData name="Sangeeta Chatterjee" userId="66e5ecfe158147c5" providerId="LiveId" clId="{25E5BD6C-87D4-4125-8417-540A4CD2C351}" dt="2020-05-08T10:42:21.745" v="460" actId="26606"/>
          <ac:spMkLst>
            <pc:docMk/>
            <pc:sldMk cId="95992585" sldId="259"/>
            <ac:spMk id="9" creationId="{6753252F-4873-4F63-801D-CC719279A7D5}"/>
          </ac:spMkLst>
        </pc:spChg>
        <pc:spChg chg="add del">
          <ac:chgData name="Sangeeta Chatterjee" userId="66e5ecfe158147c5" providerId="LiveId" clId="{25E5BD6C-87D4-4125-8417-540A4CD2C351}" dt="2020-05-08T10:42:21.745" v="460" actId="26606"/>
          <ac:spMkLst>
            <pc:docMk/>
            <pc:sldMk cId="95992585" sldId="259"/>
            <ac:spMk id="11" creationId="{047C8CCB-F95D-4249-92DD-651249D3535A}"/>
          </ac:spMkLst>
        </pc:spChg>
        <pc:spChg chg="add del">
          <ac:chgData name="Sangeeta Chatterjee" userId="66e5ecfe158147c5" providerId="LiveId" clId="{25E5BD6C-87D4-4125-8417-540A4CD2C351}" dt="2020-05-08T10:43:04.170" v="464" actId="26606"/>
          <ac:spMkLst>
            <pc:docMk/>
            <pc:sldMk cId="95992585" sldId="259"/>
            <ac:spMk id="16" creationId="{1707FC24-6981-43D9-B525-C7832BA22463}"/>
          </ac:spMkLst>
        </pc:spChg>
        <pc:spChg chg="add del">
          <ac:chgData name="Sangeeta Chatterjee" userId="66e5ecfe158147c5" providerId="LiveId" clId="{25E5BD6C-87D4-4125-8417-540A4CD2C351}" dt="2020-05-08T10:43:04.147" v="463" actId="26606"/>
          <ac:spMkLst>
            <pc:docMk/>
            <pc:sldMk cId="95992585" sldId="259"/>
            <ac:spMk id="21" creationId="{ACBE1851-2230-47A9-B000-CE9046EA61B9}"/>
          </ac:spMkLst>
        </pc:spChg>
        <pc:spChg chg="add">
          <ac:chgData name="Sangeeta Chatterjee" userId="66e5ecfe158147c5" providerId="LiveId" clId="{25E5BD6C-87D4-4125-8417-540A4CD2C351}" dt="2020-05-08T10:43:04.170" v="464" actId="26606"/>
          <ac:spMkLst>
            <pc:docMk/>
            <pc:sldMk cId="95992585" sldId="259"/>
            <ac:spMk id="25" creationId="{A4AC5506-6312-4701-8D3C-40187889A947}"/>
          </ac:spMkLst>
        </pc:spChg>
        <pc:picChg chg="mod ord">
          <ac:chgData name="Sangeeta Chatterjee" userId="66e5ecfe158147c5" providerId="LiveId" clId="{25E5BD6C-87D4-4125-8417-540A4CD2C351}" dt="2020-05-08T10:43:15.190" v="466" actId="14100"/>
          <ac:picMkLst>
            <pc:docMk/>
            <pc:sldMk cId="95992585" sldId="259"/>
            <ac:picMk id="4" creationId="{B946CBB1-41D9-4C9C-AB02-A0C717D24FD2}"/>
          </ac:picMkLst>
        </pc:picChg>
        <pc:cxnChg chg="add del">
          <ac:chgData name="Sangeeta Chatterjee" userId="66e5ecfe158147c5" providerId="LiveId" clId="{25E5BD6C-87D4-4125-8417-540A4CD2C351}" dt="2020-05-08T10:43:04.147" v="463" actId="26606"/>
          <ac:cxnSpMkLst>
            <pc:docMk/>
            <pc:sldMk cId="95992585" sldId="259"/>
            <ac:cxnSpMk id="23" creationId="{23B93832-6514-44F4-849B-5EE2C8A2337D}"/>
          </ac:cxnSpMkLst>
        </pc:cxnChg>
      </pc:sldChg>
      <pc:sldChg chg="addSp modSp mod setBg">
        <pc:chgData name="Sangeeta Chatterjee" userId="66e5ecfe158147c5" providerId="LiveId" clId="{25E5BD6C-87D4-4125-8417-540A4CD2C351}" dt="2020-05-08T10:44:54.946" v="503" actId="20577"/>
        <pc:sldMkLst>
          <pc:docMk/>
          <pc:sldMk cId="95992585" sldId="260"/>
        </pc:sldMkLst>
        <pc:spChg chg="add mod">
          <ac:chgData name="Sangeeta Chatterjee" userId="66e5ecfe158147c5" providerId="LiveId" clId="{25E5BD6C-87D4-4125-8417-540A4CD2C351}" dt="2020-05-08T10:44:54.946" v="503" actId="20577"/>
          <ac:spMkLst>
            <pc:docMk/>
            <pc:sldMk cId="95992585" sldId="260"/>
            <ac:spMk id="2" creationId="{CD1C7788-D76A-43C4-9278-998DB50F9AB5}"/>
          </ac:spMkLst>
        </pc:spChg>
        <pc:spChg chg="add">
          <ac:chgData name="Sangeeta Chatterjee" userId="66e5ecfe158147c5" providerId="LiveId" clId="{25E5BD6C-87D4-4125-8417-540A4CD2C351}" dt="2020-05-08T10:43:54.570" v="471" actId="26606"/>
          <ac:spMkLst>
            <pc:docMk/>
            <pc:sldMk cId="95992585" sldId="260"/>
            <ac:spMk id="10" creationId="{A4AC5506-6312-4701-8D3C-40187889A947}"/>
          </ac:spMkLst>
        </pc:spChg>
        <pc:picChg chg="mod ord">
          <ac:chgData name="Sangeeta Chatterjee" userId="66e5ecfe158147c5" providerId="LiveId" clId="{25E5BD6C-87D4-4125-8417-540A4CD2C351}" dt="2020-05-08T10:44:46.794" v="497" actId="14100"/>
          <ac:picMkLst>
            <pc:docMk/>
            <pc:sldMk cId="95992585" sldId="260"/>
            <ac:picMk id="5" creationId="{3582F55A-FFF6-4D03-BCC4-FEBF445997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ap1_Viz/CHD_No_AvgByGend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1">
            <a:extLst>
              <a:ext uri="{FF2B5EF4-FFF2-40B4-BE49-F238E27FC236}">
                <a16:creationId xmlns:a16="http://schemas.microsoft.com/office/drawing/2014/main" id="{E0A1F64D-957F-4A8B-8CD0-652C3651B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Agency FB" panose="020B0503020202020204" pitchFamily="34" charset="0"/>
                <a:hlinkClick r:id="rId2"/>
              </a:rPr>
              <a:t>Capstone One Visualization</a:t>
            </a:r>
            <a:endParaRPr lang="en-us" sz="4000" b="1" dirty="0">
              <a:solidFill>
                <a:schemeClr val="tx2"/>
              </a:solidFill>
              <a:latin typeface="Agency FB" panose="020B0503020202020204" pitchFamily="34" charset="0"/>
              <a:hlinkClick r:id="rId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4376E-A0B8-4931-9D9D-637AF17DA153}"/>
              </a:ext>
            </a:extLst>
          </p:cNvPr>
          <p:cNvSpPr txBox="1"/>
          <p:nvPr/>
        </p:nvSpPr>
        <p:spPr>
          <a:xfrm>
            <a:off x="0" y="866987"/>
            <a:ext cx="12076853" cy="521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ea typeface="Batang" panose="02030600000101010101" pitchFamily="18" charset="-127"/>
              </a:rPr>
              <a:t>Comparison of various attributes that might effect CHD in men and women who had history of cognitive heart disease in last 10 years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slide2" descr="CHD_Yes_Gender">
            <a:extLst>
              <a:ext uri="{FF2B5EF4-FFF2-40B4-BE49-F238E27FC236}">
                <a16:creationId xmlns:a16="http://schemas.microsoft.com/office/drawing/2014/main" id="{32694155-911C-44DD-B32A-20742A179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7" y="1675227"/>
            <a:ext cx="1140629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CHD_No_ Gender">
            <a:extLst>
              <a:ext uri="{FF2B5EF4-FFF2-40B4-BE49-F238E27FC236}">
                <a16:creationId xmlns:a16="http://schemas.microsoft.com/office/drawing/2014/main" id="{03577B91-FF42-4D13-ACDF-272E969F9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" y="1675227"/>
            <a:ext cx="11345333" cy="4394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179BE-A14C-4B42-AF53-DC324B15A94A}"/>
              </a:ext>
            </a:extLst>
          </p:cNvPr>
          <p:cNvSpPr txBox="1"/>
          <p:nvPr/>
        </p:nvSpPr>
        <p:spPr>
          <a:xfrm>
            <a:off x="108374" y="788574"/>
            <a:ext cx="12191999" cy="59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  <a:ea typeface="Batang" panose="02030600000101010101" pitchFamily="18" charset="-127"/>
              </a:rPr>
              <a:t>Comparison of various attributes that might effect CHD in men and women who never had a history of cognitive heart disease in last 10 years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E4634-F560-4CE4-A8DB-C45B297939F0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values of measurable attributes in men and women with a history of heart disease on last 10 years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slide4" descr="CHD_Yes_AvgByGender">
            <a:extLst>
              <a:ext uri="{FF2B5EF4-FFF2-40B4-BE49-F238E27FC236}">
                <a16:creationId xmlns:a16="http://schemas.microsoft.com/office/drawing/2014/main" id="{B946CBB1-41D9-4C9C-AB02-A0C717D2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8" y="1675227"/>
            <a:ext cx="1145097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C7788-D76A-43C4-9278-998DB50F9AB5}"/>
              </a:ext>
            </a:extLst>
          </p:cNvPr>
          <p:cNvSpPr txBox="1"/>
          <p:nvPr/>
        </p:nvSpPr>
        <p:spPr>
          <a:xfrm>
            <a:off x="422309" y="822970"/>
            <a:ext cx="11210925" cy="708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Average values of measurable attributes in men and women without a history of heart disease on last 10 years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lide5" descr="CHD_No_AvgByGender ">
            <a:extLst>
              <a:ext uri="{FF2B5EF4-FFF2-40B4-BE49-F238E27FC236}">
                <a16:creationId xmlns:a16="http://schemas.microsoft.com/office/drawing/2014/main" id="{3582F55A-FFF6-4D03-BCC4-FEBF4459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" y="1675227"/>
            <a:ext cx="11554810" cy="48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Book Antiqua</vt:lpstr>
      <vt:lpstr>Calibri</vt:lpstr>
      <vt:lpstr>Calibri Light</vt:lpstr>
      <vt:lpstr>Office Theme</vt:lpstr>
      <vt:lpstr>Capstone One Visualization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One Visualization</dc:title>
  <dc:creator>Sangeeta Chatterjee</dc:creator>
  <cp:lastModifiedBy>Sangeeta Chatterjee</cp:lastModifiedBy>
  <cp:revision>1</cp:revision>
  <dcterms:created xsi:type="dcterms:W3CDTF">2020-05-08T10:48:56Z</dcterms:created>
  <dcterms:modified xsi:type="dcterms:W3CDTF">2020-05-08T10:50:08Z</dcterms:modified>
</cp:coreProperties>
</file>