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70" r:id="rId2"/>
    <p:sldId id="265" r:id="rId3"/>
    <p:sldId id="274" r:id="rId4"/>
    <p:sldId id="275" r:id="rId5"/>
    <p:sldId id="276" r:id="rId6"/>
    <p:sldId id="277" r:id="rId7"/>
    <p:sldId id="271" r:id="rId8"/>
    <p:sldId id="278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jdo7FECp685JsX7/4pIVeoAktjN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on Shandukani" initials="SS" lastIdx="15" clrIdx="0">
    <p:extLst>
      <p:ext uri="{19B8F6BF-5375-455C-9EA6-DF929625EA0E}">
        <p15:presenceInfo xmlns:p15="http://schemas.microsoft.com/office/powerpoint/2012/main" userId="b3f2d01030c4b3d8" providerId="Windows Live"/>
      </p:ext>
    </p:extLst>
  </p:cmAuthor>
  <p:cmAuthor id="2" name="Sangeeta Chatterjee" initials="SC" lastIdx="2" clrIdx="1">
    <p:extLst>
      <p:ext uri="{19B8F6BF-5375-455C-9EA6-DF929625EA0E}">
        <p15:presenceInfo xmlns:p15="http://schemas.microsoft.com/office/powerpoint/2012/main" userId="66e5ecfe158147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328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a Chatterjee" userId="66e5ecfe158147c5" providerId="LiveId" clId="{E4E39A24-030C-405E-A8C8-50A8F79172BE}"/>
    <pc:docChg chg="modSld">
      <pc:chgData name="Sangeeta Chatterjee" userId="66e5ecfe158147c5" providerId="LiveId" clId="{E4E39A24-030C-405E-A8C8-50A8F79172BE}" dt="2020-04-29T15:40:41.478" v="1" actId="20577"/>
      <pc:docMkLst>
        <pc:docMk/>
      </pc:docMkLst>
      <pc:sldChg chg="modSp mod">
        <pc:chgData name="Sangeeta Chatterjee" userId="66e5ecfe158147c5" providerId="LiveId" clId="{E4E39A24-030C-405E-A8C8-50A8F79172BE}" dt="2020-04-29T15:40:41.478" v="1" actId="20577"/>
        <pc:sldMkLst>
          <pc:docMk/>
          <pc:sldMk cId="728810791" sldId="277"/>
        </pc:sldMkLst>
        <pc:spChg chg="mod">
          <ac:chgData name="Sangeeta Chatterjee" userId="66e5ecfe158147c5" providerId="LiveId" clId="{E4E39A24-030C-405E-A8C8-50A8F79172BE}" dt="2020-04-29T15:40:41.478" v="1" actId="20577"/>
          <ac:spMkLst>
            <pc:docMk/>
            <pc:sldMk cId="728810791" sldId="277"/>
            <ac:spMk id="10" creationId="{AD47A7A1-315E-4391-9DFD-07B352237395}"/>
          </ac:spMkLst>
        </pc:spChg>
      </pc:sldChg>
    </pc:docChg>
  </pc:docChgLst>
  <pc:docChgLst>
    <pc:chgData name="Sangeeta Chatterjee" userId="66e5ecfe158147c5" providerId="LiveId" clId="{FF21662F-987D-46C7-9EFC-AFB4C9C81F0A}"/>
    <pc:docChg chg="custSel addSld delSld modSld sldOrd">
      <pc:chgData name="Sangeeta Chatterjee" userId="66e5ecfe158147c5" providerId="LiveId" clId="{FF21662F-987D-46C7-9EFC-AFB4C9C81F0A}" dt="2020-02-28T10:43:00.017" v="75" actId="47"/>
      <pc:docMkLst>
        <pc:docMk/>
      </pc:docMkLst>
      <pc:sldChg chg="del">
        <pc:chgData name="Sangeeta Chatterjee" userId="66e5ecfe158147c5" providerId="LiveId" clId="{FF21662F-987D-46C7-9EFC-AFB4C9C81F0A}" dt="2020-02-28T10:38:56.159" v="0" actId="47"/>
        <pc:sldMkLst>
          <pc:docMk/>
          <pc:sldMk cId="96095049" sldId="256"/>
        </pc:sldMkLst>
      </pc:sldChg>
      <pc:sldChg chg="del">
        <pc:chgData name="Sangeeta Chatterjee" userId="66e5ecfe158147c5" providerId="LiveId" clId="{FF21662F-987D-46C7-9EFC-AFB4C9C81F0A}" dt="2020-02-28T10:38:56.159" v="0" actId="47"/>
        <pc:sldMkLst>
          <pc:docMk/>
          <pc:sldMk cId="2011119808" sldId="257"/>
        </pc:sldMkLst>
      </pc:sldChg>
      <pc:sldChg chg="del">
        <pc:chgData name="Sangeeta Chatterjee" userId="66e5ecfe158147c5" providerId="LiveId" clId="{FF21662F-987D-46C7-9EFC-AFB4C9C81F0A}" dt="2020-02-28T10:38:56.159" v="0" actId="47"/>
        <pc:sldMkLst>
          <pc:docMk/>
          <pc:sldMk cId="448851090" sldId="258"/>
        </pc:sldMkLst>
      </pc:sldChg>
      <pc:sldChg chg="del">
        <pc:chgData name="Sangeeta Chatterjee" userId="66e5ecfe158147c5" providerId="LiveId" clId="{FF21662F-987D-46C7-9EFC-AFB4C9C81F0A}" dt="2020-02-28T10:38:56.159" v="0" actId="47"/>
        <pc:sldMkLst>
          <pc:docMk/>
          <pc:sldMk cId="1527213563" sldId="259"/>
        </pc:sldMkLst>
      </pc:sldChg>
      <pc:sldChg chg="del">
        <pc:chgData name="Sangeeta Chatterjee" userId="66e5ecfe158147c5" providerId="LiveId" clId="{FF21662F-987D-46C7-9EFC-AFB4C9C81F0A}" dt="2020-02-28T10:38:56.159" v="0" actId="47"/>
        <pc:sldMkLst>
          <pc:docMk/>
          <pc:sldMk cId="594677463" sldId="260"/>
        </pc:sldMkLst>
      </pc:sldChg>
      <pc:sldChg chg="del">
        <pc:chgData name="Sangeeta Chatterjee" userId="66e5ecfe158147c5" providerId="LiveId" clId="{FF21662F-987D-46C7-9EFC-AFB4C9C81F0A}" dt="2020-02-28T10:38:56.159" v="0" actId="47"/>
        <pc:sldMkLst>
          <pc:docMk/>
          <pc:sldMk cId="158699748" sldId="261"/>
        </pc:sldMkLst>
      </pc:sldChg>
      <pc:sldChg chg="del">
        <pc:chgData name="Sangeeta Chatterjee" userId="66e5ecfe158147c5" providerId="LiveId" clId="{FF21662F-987D-46C7-9EFC-AFB4C9C81F0A}" dt="2020-02-28T10:38:56.159" v="0" actId="47"/>
        <pc:sldMkLst>
          <pc:docMk/>
          <pc:sldMk cId="2664861767" sldId="262"/>
        </pc:sldMkLst>
      </pc:sldChg>
      <pc:sldChg chg="del">
        <pc:chgData name="Sangeeta Chatterjee" userId="66e5ecfe158147c5" providerId="LiveId" clId="{FF21662F-987D-46C7-9EFC-AFB4C9C81F0A}" dt="2020-02-28T10:38:56.159" v="0" actId="47"/>
        <pc:sldMkLst>
          <pc:docMk/>
          <pc:sldMk cId="3548140596" sldId="264"/>
        </pc:sldMkLst>
      </pc:sldChg>
      <pc:sldChg chg="modSp mod ord">
        <pc:chgData name="Sangeeta Chatterjee" userId="66e5ecfe158147c5" providerId="LiveId" clId="{FF21662F-987D-46C7-9EFC-AFB4C9C81F0A}" dt="2020-02-28T10:42:53.755" v="74" actId="6549"/>
        <pc:sldMkLst>
          <pc:docMk/>
          <pc:sldMk cId="1563820348" sldId="265"/>
        </pc:sldMkLst>
        <pc:spChg chg="mod">
          <ac:chgData name="Sangeeta Chatterjee" userId="66e5ecfe158147c5" providerId="LiveId" clId="{FF21662F-987D-46C7-9EFC-AFB4C9C81F0A}" dt="2020-02-28T10:42:53.755" v="74" actId="6549"/>
          <ac:spMkLst>
            <pc:docMk/>
            <pc:sldMk cId="1563820348" sldId="265"/>
            <ac:spMk id="3" creationId="{AF318EE4-1535-45CE-9D74-57CF25E62339}"/>
          </ac:spMkLst>
        </pc:spChg>
      </pc:sldChg>
      <pc:sldChg chg="del">
        <pc:chgData name="Sangeeta Chatterjee" userId="66e5ecfe158147c5" providerId="LiveId" clId="{FF21662F-987D-46C7-9EFC-AFB4C9C81F0A}" dt="2020-02-28T10:43:00.017" v="75" actId="47"/>
        <pc:sldMkLst>
          <pc:docMk/>
          <pc:sldMk cId="3837039627" sldId="266"/>
        </pc:sldMkLst>
      </pc:sldChg>
      <pc:sldChg chg="del">
        <pc:chgData name="Sangeeta Chatterjee" userId="66e5ecfe158147c5" providerId="LiveId" clId="{FF21662F-987D-46C7-9EFC-AFB4C9C81F0A}" dt="2020-02-28T10:43:00.017" v="75" actId="47"/>
        <pc:sldMkLst>
          <pc:docMk/>
          <pc:sldMk cId="3310338282" sldId="267"/>
        </pc:sldMkLst>
      </pc:sldChg>
      <pc:sldChg chg="del">
        <pc:chgData name="Sangeeta Chatterjee" userId="66e5ecfe158147c5" providerId="LiveId" clId="{FF21662F-987D-46C7-9EFC-AFB4C9C81F0A}" dt="2020-02-28T10:43:00.017" v="75" actId="47"/>
        <pc:sldMkLst>
          <pc:docMk/>
          <pc:sldMk cId="1188757127" sldId="268"/>
        </pc:sldMkLst>
      </pc:sldChg>
      <pc:sldChg chg="del">
        <pc:chgData name="Sangeeta Chatterjee" userId="66e5ecfe158147c5" providerId="LiveId" clId="{FF21662F-987D-46C7-9EFC-AFB4C9C81F0A}" dt="2020-02-28T10:43:00.017" v="75" actId="47"/>
        <pc:sldMkLst>
          <pc:docMk/>
          <pc:sldMk cId="2636222966" sldId="269"/>
        </pc:sldMkLst>
      </pc:sldChg>
      <pc:sldChg chg="delSp modSp add mod">
        <pc:chgData name="Sangeeta Chatterjee" userId="66e5ecfe158147c5" providerId="LiveId" clId="{FF21662F-987D-46C7-9EFC-AFB4C9C81F0A}" dt="2020-02-28T10:41:01.723" v="72" actId="114"/>
        <pc:sldMkLst>
          <pc:docMk/>
          <pc:sldMk cId="3748879407" sldId="270"/>
        </pc:sldMkLst>
        <pc:spChg chg="mod">
          <ac:chgData name="Sangeeta Chatterjee" userId="66e5ecfe158147c5" providerId="LiveId" clId="{FF21662F-987D-46C7-9EFC-AFB4C9C81F0A}" dt="2020-02-28T10:41:01.723" v="72" actId="114"/>
          <ac:spMkLst>
            <pc:docMk/>
            <pc:sldMk cId="3748879407" sldId="270"/>
            <ac:spMk id="2" creationId="{483CB45A-6FBF-48C9-9CB5-5175A3BDDFE6}"/>
          </ac:spMkLst>
        </pc:spChg>
        <pc:spChg chg="del mod">
          <ac:chgData name="Sangeeta Chatterjee" userId="66e5ecfe158147c5" providerId="LiveId" clId="{FF21662F-987D-46C7-9EFC-AFB4C9C81F0A}" dt="2020-02-28T10:39:54.298" v="67" actId="478"/>
          <ac:spMkLst>
            <pc:docMk/>
            <pc:sldMk cId="3748879407" sldId="270"/>
            <ac:spMk id="3" creationId="{F059EE90-D1C4-47F1-8C8E-5206157D0004}"/>
          </ac:spMkLst>
        </pc:spChg>
      </pc:sldChg>
    </pc:docChg>
  </pc:docChgLst>
  <pc:docChgLst>
    <pc:chgData name="Sangeeta Chatterjee" userId="66e5ecfe158147c5" providerId="LiveId" clId="{3AED975D-18B0-4F67-9A3F-FA217CF45256}"/>
    <pc:docChg chg="undo custSel addSld delSld modSld">
      <pc:chgData name="Sangeeta Chatterjee" userId="66e5ecfe158147c5" providerId="LiveId" clId="{3AED975D-18B0-4F67-9A3F-FA217CF45256}" dt="2020-03-08T10:36:36.379" v="2793" actId="20577"/>
      <pc:docMkLst>
        <pc:docMk/>
      </pc:docMkLst>
      <pc:sldChg chg="addSp delSp modSp mod setBg">
        <pc:chgData name="Sangeeta Chatterjee" userId="66e5ecfe158147c5" providerId="LiveId" clId="{3AED975D-18B0-4F67-9A3F-FA217CF45256}" dt="2020-03-02T20:34:40.287" v="2681"/>
        <pc:sldMkLst>
          <pc:docMk/>
          <pc:sldMk cId="1563820348" sldId="265"/>
        </pc:sldMkLst>
        <pc:spChg chg="del mod">
          <ac:chgData name="Sangeeta Chatterjee" userId="66e5ecfe158147c5" providerId="LiveId" clId="{3AED975D-18B0-4F67-9A3F-FA217CF45256}" dt="2020-03-02T19:56:02.588" v="720" actId="478"/>
          <ac:spMkLst>
            <pc:docMk/>
            <pc:sldMk cId="1563820348" sldId="265"/>
            <ac:spMk id="2" creationId="{C68FC68C-87BD-4CD5-BAAF-365031F84184}"/>
          </ac:spMkLst>
        </pc:spChg>
        <pc:spChg chg="del mod">
          <ac:chgData name="Sangeeta Chatterjee" userId="66e5ecfe158147c5" providerId="LiveId" clId="{3AED975D-18B0-4F67-9A3F-FA217CF45256}" dt="2020-03-02T19:55:23.118" v="670" actId="478"/>
          <ac:spMkLst>
            <pc:docMk/>
            <pc:sldMk cId="1563820348" sldId="265"/>
            <ac:spMk id="3" creationId="{AF318EE4-1535-45CE-9D74-57CF25E62339}"/>
          </ac:spMkLst>
        </pc:spChg>
        <pc:spChg chg="add del mod">
          <ac:chgData name="Sangeeta Chatterjee" userId="66e5ecfe158147c5" providerId="LiveId" clId="{3AED975D-18B0-4F67-9A3F-FA217CF45256}" dt="2020-03-02T19:56:08.073" v="721" actId="478"/>
          <ac:spMkLst>
            <pc:docMk/>
            <pc:sldMk cId="1563820348" sldId="265"/>
            <ac:spMk id="8" creationId="{8AEFF351-D387-4B11-82D8-FC80000E2293}"/>
          </ac:spMkLst>
        </pc:spChg>
        <pc:spChg chg="add mod">
          <ac:chgData name="Sangeeta Chatterjee" userId="66e5ecfe158147c5" providerId="LiveId" clId="{3AED975D-18B0-4F67-9A3F-FA217CF45256}" dt="2020-03-02T20:06:54.201" v="1124" actId="20577"/>
          <ac:spMkLst>
            <pc:docMk/>
            <pc:sldMk cId="1563820348" sldId="265"/>
            <ac:spMk id="9" creationId="{0F34D998-30B2-4FF3-8FC7-8066C7B914D4}"/>
          </ac:spMkLst>
        </pc:spChg>
        <pc:spChg chg="add mod">
          <ac:chgData name="Sangeeta Chatterjee" userId="66e5ecfe158147c5" providerId="LiveId" clId="{3AED975D-18B0-4F67-9A3F-FA217CF45256}" dt="2020-03-02T20:07:00.809" v="1126" actId="20577"/>
          <ac:spMkLst>
            <pc:docMk/>
            <pc:sldMk cId="1563820348" sldId="265"/>
            <ac:spMk id="11" creationId="{0F10CA59-42FC-47D2-B6FD-5E91D54E5327}"/>
          </ac:spMkLst>
        </pc:spChg>
        <pc:graphicFrameChg chg="add del mod">
          <ac:chgData name="Sangeeta Chatterjee" userId="66e5ecfe158147c5" providerId="LiveId" clId="{3AED975D-18B0-4F67-9A3F-FA217CF45256}" dt="2020-03-02T20:03:27.004" v="995" actId="478"/>
          <ac:graphicFrameMkLst>
            <pc:docMk/>
            <pc:sldMk cId="1563820348" sldId="265"/>
            <ac:graphicFrameMk id="4" creationId="{27DD4A82-BE62-47F8-BB5A-AF8A655FAFDF}"/>
          </ac:graphicFrameMkLst>
        </pc:graphicFrameChg>
        <pc:graphicFrameChg chg="add del mod">
          <ac:chgData name="Sangeeta Chatterjee" userId="66e5ecfe158147c5" providerId="LiveId" clId="{3AED975D-18B0-4F67-9A3F-FA217CF45256}" dt="2020-03-02T19:55:11.074" v="668" actId="478"/>
          <ac:graphicFrameMkLst>
            <pc:docMk/>
            <pc:sldMk cId="1563820348" sldId="265"/>
            <ac:graphicFrameMk id="5" creationId="{CB330EB3-E57B-44AF-A2A3-B7D24282946F}"/>
          </ac:graphicFrameMkLst>
        </pc:graphicFrameChg>
        <pc:graphicFrameChg chg="add mod">
          <ac:chgData name="Sangeeta Chatterjee" userId="66e5ecfe158147c5" providerId="LiveId" clId="{3AED975D-18B0-4F67-9A3F-FA217CF45256}" dt="2020-03-02T20:04:27.823" v="1024"/>
          <ac:graphicFrameMkLst>
            <pc:docMk/>
            <pc:sldMk cId="1563820348" sldId="265"/>
            <ac:graphicFrameMk id="6" creationId="{F977D188-296B-48DE-8690-7C8071F96881}"/>
          </ac:graphicFrameMkLst>
        </pc:graphicFrameChg>
        <pc:picChg chg="add mod">
          <ac:chgData name="Sangeeta Chatterjee" userId="66e5ecfe158147c5" providerId="LiveId" clId="{3AED975D-18B0-4F67-9A3F-FA217CF45256}" dt="2020-03-02T20:06:48.359" v="1123" actId="1036"/>
          <ac:picMkLst>
            <pc:docMk/>
            <pc:sldMk cId="1563820348" sldId="265"/>
            <ac:picMk id="10" creationId="{11449D0B-0407-4671-930D-E1E06F53DDD6}"/>
          </ac:picMkLst>
        </pc:picChg>
      </pc:sldChg>
      <pc:sldChg chg="modSp mod setBg">
        <pc:chgData name="Sangeeta Chatterjee" userId="66e5ecfe158147c5" providerId="LiveId" clId="{3AED975D-18B0-4F67-9A3F-FA217CF45256}" dt="2020-03-02T20:47:57.532" v="2721" actId="20577"/>
        <pc:sldMkLst>
          <pc:docMk/>
          <pc:sldMk cId="3748879407" sldId="270"/>
        </pc:sldMkLst>
        <pc:spChg chg="mod">
          <ac:chgData name="Sangeeta Chatterjee" userId="66e5ecfe158147c5" providerId="LiveId" clId="{3AED975D-18B0-4F67-9A3F-FA217CF45256}" dt="2020-03-02T20:47:57.532" v="2721" actId="20577"/>
          <ac:spMkLst>
            <pc:docMk/>
            <pc:sldMk cId="3748879407" sldId="270"/>
            <ac:spMk id="2" creationId="{483CB45A-6FBF-48C9-9CB5-5175A3BDDFE6}"/>
          </ac:spMkLst>
        </pc:spChg>
      </pc:sldChg>
      <pc:sldChg chg="addSp delSp modSp add del mod setBg">
        <pc:chgData name="Sangeeta Chatterjee" userId="66e5ecfe158147c5" providerId="LiveId" clId="{3AED975D-18B0-4F67-9A3F-FA217CF45256}" dt="2020-03-02T20:34:58.280" v="2683"/>
        <pc:sldMkLst>
          <pc:docMk/>
          <pc:sldMk cId="4031367752" sldId="271"/>
        </pc:sldMkLst>
        <pc:spChg chg="del mod">
          <ac:chgData name="Sangeeta Chatterjee" userId="66e5ecfe158147c5" providerId="LiveId" clId="{3AED975D-18B0-4F67-9A3F-FA217CF45256}" dt="2020-03-02T20:25:08.429" v="2251" actId="478"/>
          <ac:spMkLst>
            <pc:docMk/>
            <pc:sldMk cId="4031367752" sldId="271"/>
            <ac:spMk id="2" creationId="{530C4654-7846-40F0-B457-260776EDA51E}"/>
          </ac:spMkLst>
        </pc:spChg>
        <pc:spChg chg="del mod">
          <ac:chgData name="Sangeeta Chatterjee" userId="66e5ecfe158147c5" providerId="LiveId" clId="{3AED975D-18B0-4F67-9A3F-FA217CF45256}" dt="2020-02-28T16:57:24.112" v="209" actId="478"/>
          <ac:spMkLst>
            <pc:docMk/>
            <pc:sldMk cId="4031367752" sldId="271"/>
            <ac:spMk id="3" creationId="{7CC15F12-CE66-4E8A-B72F-8C4CDB5D7121}"/>
          </ac:spMkLst>
        </pc:spChg>
        <pc:spChg chg="add del mod">
          <ac:chgData name="Sangeeta Chatterjee" userId="66e5ecfe158147c5" providerId="LiveId" clId="{3AED975D-18B0-4F67-9A3F-FA217CF45256}" dt="2020-03-02T20:25:11.915" v="2253" actId="478"/>
          <ac:spMkLst>
            <pc:docMk/>
            <pc:sldMk cId="4031367752" sldId="271"/>
            <ac:spMk id="4" creationId="{1BC3A4DB-EA9D-4D10-8F63-EBE316F4B045}"/>
          </ac:spMkLst>
        </pc:spChg>
        <pc:graphicFrameChg chg="add">
          <ac:chgData name="Sangeeta Chatterjee" userId="66e5ecfe158147c5" providerId="LiveId" clId="{3AED975D-18B0-4F67-9A3F-FA217CF45256}" dt="2020-02-28T16:57:37.272" v="210"/>
          <ac:graphicFrameMkLst>
            <pc:docMk/>
            <pc:sldMk cId="4031367752" sldId="271"/>
            <ac:graphicFrameMk id="4" creationId="{2985C830-2F2A-4843-A11E-49FF0BBEE797}"/>
          </ac:graphicFrameMkLst>
        </pc:graphicFrameChg>
        <pc:graphicFrameChg chg="add">
          <ac:chgData name="Sangeeta Chatterjee" userId="66e5ecfe158147c5" providerId="LiveId" clId="{3AED975D-18B0-4F67-9A3F-FA217CF45256}" dt="2020-02-28T16:57:37.272" v="210"/>
          <ac:graphicFrameMkLst>
            <pc:docMk/>
            <pc:sldMk cId="4031367752" sldId="271"/>
            <ac:graphicFrameMk id="5" creationId="{AC8CB5B6-51A9-44A3-B519-E4BCFB1CB94B}"/>
          </ac:graphicFrameMkLst>
        </pc:graphicFrameChg>
        <pc:graphicFrameChg chg="add del mod modGraphic">
          <ac:chgData name="Sangeeta Chatterjee" userId="66e5ecfe158147c5" providerId="LiveId" clId="{3AED975D-18B0-4F67-9A3F-FA217CF45256}" dt="2020-02-28T16:58:52.343" v="296" actId="478"/>
          <ac:graphicFrameMkLst>
            <pc:docMk/>
            <pc:sldMk cId="4031367752" sldId="271"/>
            <ac:graphicFrameMk id="7" creationId="{AC8CB5B6-51A9-44A3-B519-E4BCFB1CB94B}"/>
          </ac:graphicFrameMkLst>
        </pc:graphicFrameChg>
        <pc:graphicFrameChg chg="add mod">
          <ac:chgData name="Sangeeta Chatterjee" userId="66e5ecfe158147c5" providerId="LiveId" clId="{3AED975D-18B0-4F67-9A3F-FA217CF45256}" dt="2020-03-02T20:26:42.372" v="2306" actId="1036"/>
          <ac:graphicFrameMkLst>
            <pc:docMk/>
            <pc:sldMk cId="4031367752" sldId="271"/>
            <ac:graphicFrameMk id="7" creationId="{DE31F62B-BBB2-4E08-8CE9-2192A0183904}"/>
          </ac:graphicFrameMkLst>
        </pc:graphicFrameChg>
        <pc:picChg chg="add del mod">
          <ac:chgData name="Sangeeta Chatterjee" userId="66e5ecfe158147c5" providerId="LiveId" clId="{3AED975D-18B0-4F67-9A3F-FA217CF45256}" dt="2020-03-02T20:25:01.548" v="2248" actId="478"/>
          <ac:picMkLst>
            <pc:docMk/>
            <pc:sldMk cId="4031367752" sldId="271"/>
            <ac:picMk id="6" creationId="{E7237373-7540-4CE3-B055-A52EAD2645CB}"/>
          </ac:picMkLst>
        </pc:picChg>
        <pc:picChg chg="add del mod">
          <ac:chgData name="Sangeeta Chatterjee" userId="66e5ecfe158147c5" providerId="LiveId" clId="{3AED975D-18B0-4F67-9A3F-FA217CF45256}" dt="2020-03-02T20:25:03.986" v="2249" actId="478"/>
          <ac:picMkLst>
            <pc:docMk/>
            <pc:sldMk cId="4031367752" sldId="271"/>
            <ac:picMk id="8" creationId="{82B6AE43-A793-46ED-B4AE-2CBB31956B97}"/>
          </ac:picMkLst>
        </pc:picChg>
        <pc:picChg chg="add mod">
          <ac:chgData name="Sangeeta Chatterjee" userId="66e5ecfe158147c5" providerId="LiveId" clId="{3AED975D-18B0-4F67-9A3F-FA217CF45256}" dt="2020-03-02T20:26:42.372" v="2306" actId="1036"/>
          <ac:picMkLst>
            <pc:docMk/>
            <pc:sldMk cId="4031367752" sldId="271"/>
            <ac:picMk id="9" creationId="{8BD8056B-C2FE-4D36-AE7B-171EE174538A}"/>
          </ac:picMkLst>
        </pc:picChg>
      </pc:sldChg>
      <pc:sldChg chg="add del">
        <pc:chgData name="Sangeeta Chatterjee" userId="66e5ecfe158147c5" providerId="LiveId" clId="{3AED975D-18B0-4F67-9A3F-FA217CF45256}" dt="2020-02-28T17:02:57.939" v="364" actId="47"/>
        <pc:sldMkLst>
          <pc:docMk/>
          <pc:sldMk cId="2630479030" sldId="272"/>
        </pc:sldMkLst>
      </pc:sldChg>
      <pc:sldChg chg="addSp delSp modSp add del mod">
        <pc:chgData name="Sangeeta Chatterjee" userId="66e5ecfe158147c5" providerId="LiveId" clId="{3AED975D-18B0-4F67-9A3F-FA217CF45256}" dt="2020-03-02T20:26:44.912" v="2307" actId="47"/>
        <pc:sldMkLst>
          <pc:docMk/>
          <pc:sldMk cId="242475638" sldId="273"/>
        </pc:sldMkLst>
        <pc:spChg chg="mod">
          <ac:chgData name="Sangeeta Chatterjee" userId="66e5ecfe158147c5" providerId="LiveId" clId="{3AED975D-18B0-4F67-9A3F-FA217CF45256}" dt="2020-02-28T17:05:15.777" v="570" actId="688"/>
          <ac:spMkLst>
            <pc:docMk/>
            <pc:sldMk cId="242475638" sldId="273"/>
            <ac:spMk id="2" creationId="{530C4654-7846-40F0-B457-260776EDA51E}"/>
          </ac:spMkLst>
        </pc:spChg>
        <pc:spChg chg="add mod">
          <ac:chgData name="Sangeeta Chatterjee" userId="66e5ecfe158147c5" providerId="LiveId" clId="{3AED975D-18B0-4F67-9A3F-FA217CF45256}" dt="2020-02-28T17:05:38.064" v="653" actId="20577"/>
          <ac:spMkLst>
            <pc:docMk/>
            <pc:sldMk cId="242475638" sldId="273"/>
            <ac:spMk id="7" creationId="{22C568E2-63CF-4B01-82B5-A4F8AD4598FB}"/>
          </ac:spMkLst>
        </pc:spChg>
        <pc:picChg chg="add mod">
          <ac:chgData name="Sangeeta Chatterjee" userId="66e5ecfe158147c5" providerId="LiveId" clId="{3AED975D-18B0-4F67-9A3F-FA217CF45256}" dt="2020-02-28T17:04:50.605" v="513" actId="1036"/>
          <ac:picMkLst>
            <pc:docMk/>
            <pc:sldMk cId="242475638" sldId="273"/>
            <ac:picMk id="3" creationId="{EEC5D9F2-DF6C-4DB7-AF80-9E8E929124E5}"/>
          </ac:picMkLst>
        </pc:picChg>
        <pc:picChg chg="add mod">
          <ac:chgData name="Sangeeta Chatterjee" userId="66e5ecfe158147c5" providerId="LiveId" clId="{3AED975D-18B0-4F67-9A3F-FA217CF45256}" dt="2020-02-28T17:05:11.809" v="569" actId="1035"/>
          <ac:picMkLst>
            <pc:docMk/>
            <pc:sldMk cId="242475638" sldId="273"/>
            <ac:picMk id="4" creationId="{A8468114-F197-4140-B5FC-47B42327FFA7}"/>
          </ac:picMkLst>
        </pc:picChg>
        <pc:picChg chg="del mod">
          <ac:chgData name="Sangeeta Chatterjee" userId="66e5ecfe158147c5" providerId="LiveId" clId="{3AED975D-18B0-4F67-9A3F-FA217CF45256}" dt="2020-02-28T17:04:31.635" v="463" actId="478"/>
          <ac:picMkLst>
            <pc:docMk/>
            <pc:sldMk cId="242475638" sldId="273"/>
            <ac:picMk id="6" creationId="{E7237373-7540-4CE3-B055-A52EAD2645CB}"/>
          </ac:picMkLst>
        </pc:picChg>
        <pc:picChg chg="del">
          <ac:chgData name="Sangeeta Chatterjee" userId="66e5ecfe158147c5" providerId="LiveId" clId="{3AED975D-18B0-4F67-9A3F-FA217CF45256}" dt="2020-02-28T17:05:02.058" v="514" actId="478"/>
          <ac:picMkLst>
            <pc:docMk/>
            <pc:sldMk cId="242475638" sldId="273"/>
            <ac:picMk id="8" creationId="{82B6AE43-A793-46ED-B4AE-2CBB31956B97}"/>
          </ac:picMkLst>
        </pc:picChg>
      </pc:sldChg>
      <pc:sldChg chg="addSp delSp modSp add mod setBg">
        <pc:chgData name="Sangeeta Chatterjee" userId="66e5ecfe158147c5" providerId="LiveId" clId="{3AED975D-18B0-4F67-9A3F-FA217CF45256}" dt="2020-03-02T20:34:50.325" v="2682"/>
        <pc:sldMkLst>
          <pc:docMk/>
          <pc:sldMk cId="3199619183" sldId="274"/>
        </pc:sldMkLst>
        <pc:spChg chg="mod">
          <ac:chgData name="Sangeeta Chatterjee" userId="66e5ecfe158147c5" providerId="LiveId" clId="{3AED975D-18B0-4F67-9A3F-FA217CF45256}" dt="2020-03-02T20:09:45.400" v="1288" actId="14100"/>
          <ac:spMkLst>
            <pc:docMk/>
            <pc:sldMk cId="3199619183" sldId="274"/>
            <ac:spMk id="9" creationId="{0F34D998-30B2-4FF3-8FC7-8066C7B914D4}"/>
          </ac:spMkLst>
        </pc:spChg>
        <pc:spChg chg="mod">
          <ac:chgData name="Sangeeta Chatterjee" userId="66e5ecfe158147c5" providerId="LiveId" clId="{3AED975D-18B0-4F67-9A3F-FA217CF45256}" dt="2020-03-02T20:11:16.337" v="1454" actId="20577"/>
          <ac:spMkLst>
            <pc:docMk/>
            <pc:sldMk cId="3199619183" sldId="274"/>
            <ac:spMk id="11" creationId="{0F10CA59-42FC-47D2-B6FD-5E91D54E5327}"/>
          </ac:spMkLst>
        </pc:spChg>
        <pc:graphicFrameChg chg="del">
          <ac:chgData name="Sangeeta Chatterjee" userId="66e5ecfe158147c5" providerId="LiveId" clId="{3AED975D-18B0-4F67-9A3F-FA217CF45256}" dt="2020-03-02T20:08:08.704" v="1128" actId="478"/>
          <ac:graphicFrameMkLst>
            <pc:docMk/>
            <pc:sldMk cId="3199619183" sldId="274"/>
            <ac:graphicFrameMk id="6" creationId="{F977D188-296B-48DE-8690-7C8071F96881}"/>
          </ac:graphicFrameMkLst>
        </pc:graphicFrameChg>
        <pc:picChg chg="add mod">
          <ac:chgData name="Sangeeta Chatterjee" userId="66e5ecfe158147c5" providerId="LiveId" clId="{3AED975D-18B0-4F67-9A3F-FA217CF45256}" dt="2020-03-02T20:08:28.792" v="1132" actId="14100"/>
          <ac:picMkLst>
            <pc:docMk/>
            <pc:sldMk cId="3199619183" sldId="274"/>
            <ac:picMk id="7" creationId="{533CAC24-9B9D-4F60-82F3-4530D3DDE85C}"/>
          </ac:picMkLst>
        </pc:picChg>
        <pc:picChg chg="add mod">
          <ac:chgData name="Sangeeta Chatterjee" userId="66e5ecfe158147c5" providerId="LiveId" clId="{3AED975D-18B0-4F67-9A3F-FA217CF45256}" dt="2020-03-02T20:10:05.012" v="1292" actId="14100"/>
          <ac:picMkLst>
            <pc:docMk/>
            <pc:sldMk cId="3199619183" sldId="274"/>
            <ac:picMk id="8" creationId="{83F3DE6D-55E9-4D87-B74C-0BB215DBF543}"/>
          </ac:picMkLst>
        </pc:picChg>
        <pc:picChg chg="del mod">
          <ac:chgData name="Sangeeta Chatterjee" userId="66e5ecfe158147c5" providerId="LiveId" clId="{3AED975D-18B0-4F67-9A3F-FA217CF45256}" dt="2020-03-02T20:09:50.217" v="1289" actId="478"/>
          <ac:picMkLst>
            <pc:docMk/>
            <pc:sldMk cId="3199619183" sldId="274"/>
            <ac:picMk id="10" creationId="{11449D0B-0407-4671-930D-E1E06F53DDD6}"/>
          </ac:picMkLst>
        </pc:picChg>
      </pc:sldChg>
      <pc:sldChg chg="addSp delSp modSp add mod">
        <pc:chgData name="Sangeeta Chatterjee" userId="66e5ecfe158147c5" providerId="LiveId" clId="{3AED975D-18B0-4F67-9A3F-FA217CF45256}" dt="2020-03-02T20:17:13.193" v="1892" actId="20577"/>
        <pc:sldMkLst>
          <pc:docMk/>
          <pc:sldMk cId="3587904360" sldId="275"/>
        </pc:sldMkLst>
        <pc:spChg chg="del mod">
          <ac:chgData name="Sangeeta Chatterjee" userId="66e5ecfe158147c5" providerId="LiveId" clId="{3AED975D-18B0-4F67-9A3F-FA217CF45256}" dt="2020-03-02T20:11:51.965" v="1457" actId="478"/>
          <ac:spMkLst>
            <pc:docMk/>
            <pc:sldMk cId="3587904360" sldId="275"/>
            <ac:spMk id="2" creationId="{2F12F812-6AD2-4BE0-A039-880B06BE1333}"/>
          </ac:spMkLst>
        </pc:spChg>
        <pc:spChg chg="del">
          <ac:chgData name="Sangeeta Chatterjee" userId="66e5ecfe158147c5" providerId="LiveId" clId="{3AED975D-18B0-4F67-9A3F-FA217CF45256}" dt="2020-03-02T20:11:54.410" v="1458" actId="478"/>
          <ac:spMkLst>
            <pc:docMk/>
            <pc:sldMk cId="3587904360" sldId="275"/>
            <ac:spMk id="3" creationId="{46BFB445-3D97-41D3-91BF-6A3A5B8CB5C4}"/>
          </ac:spMkLst>
        </pc:spChg>
        <pc:spChg chg="add mod">
          <ac:chgData name="Sangeeta Chatterjee" userId="66e5ecfe158147c5" providerId="LiveId" clId="{3AED975D-18B0-4F67-9A3F-FA217CF45256}" dt="2020-03-02T20:14:00.486" v="1683" actId="1035"/>
          <ac:spMkLst>
            <pc:docMk/>
            <pc:sldMk cId="3587904360" sldId="275"/>
            <ac:spMk id="6" creationId="{230BBAEF-9DF9-4BDB-AF57-B134028DA71D}"/>
          </ac:spMkLst>
        </pc:spChg>
        <pc:spChg chg="add mod">
          <ac:chgData name="Sangeeta Chatterjee" userId="66e5ecfe158147c5" providerId="LiveId" clId="{3AED975D-18B0-4F67-9A3F-FA217CF45256}" dt="2020-03-02T20:15:09.239" v="1709" actId="2711"/>
          <ac:spMkLst>
            <pc:docMk/>
            <pc:sldMk cId="3587904360" sldId="275"/>
            <ac:spMk id="7" creationId="{80401622-53C4-4482-80BA-1169620BE51A}"/>
          </ac:spMkLst>
        </pc:spChg>
        <pc:spChg chg="add mod">
          <ac:chgData name="Sangeeta Chatterjee" userId="66e5ecfe158147c5" providerId="LiveId" clId="{3AED975D-18B0-4F67-9A3F-FA217CF45256}" dt="2020-03-02T20:17:13.193" v="1892" actId="20577"/>
          <ac:spMkLst>
            <pc:docMk/>
            <pc:sldMk cId="3587904360" sldId="275"/>
            <ac:spMk id="10" creationId="{AD47A7A1-315E-4391-9DFD-07B352237395}"/>
          </ac:spMkLst>
        </pc:spChg>
        <pc:picChg chg="add mod">
          <ac:chgData name="Sangeeta Chatterjee" userId="66e5ecfe158147c5" providerId="LiveId" clId="{3AED975D-18B0-4F67-9A3F-FA217CF45256}" dt="2020-03-02T20:14:33.157" v="1705" actId="14100"/>
          <ac:picMkLst>
            <pc:docMk/>
            <pc:sldMk cId="3587904360" sldId="275"/>
            <ac:picMk id="4" creationId="{1A667514-77B3-4570-9EF1-873606AD9B86}"/>
          </ac:picMkLst>
        </pc:picChg>
        <pc:picChg chg="add mod">
          <ac:chgData name="Sangeeta Chatterjee" userId="66e5ecfe158147c5" providerId="LiveId" clId="{3AED975D-18B0-4F67-9A3F-FA217CF45256}" dt="2020-03-02T20:14:27.199" v="1704" actId="1038"/>
          <ac:picMkLst>
            <pc:docMk/>
            <pc:sldMk cId="3587904360" sldId="275"/>
            <ac:picMk id="5" creationId="{E76AF769-64DD-410E-9AB9-F50BC126CF46}"/>
          </ac:picMkLst>
        </pc:picChg>
        <pc:picChg chg="add mod">
          <ac:chgData name="Sangeeta Chatterjee" userId="66e5ecfe158147c5" providerId="LiveId" clId="{3AED975D-18B0-4F67-9A3F-FA217CF45256}" dt="2020-03-02T20:16:08.668" v="1791" actId="1035"/>
          <ac:picMkLst>
            <pc:docMk/>
            <pc:sldMk cId="3587904360" sldId="275"/>
            <ac:picMk id="8" creationId="{04131739-A3AC-4DD8-9FFD-DB18A0186524}"/>
          </ac:picMkLst>
        </pc:picChg>
        <pc:picChg chg="add mod">
          <ac:chgData name="Sangeeta Chatterjee" userId="66e5ecfe158147c5" providerId="LiveId" clId="{3AED975D-18B0-4F67-9A3F-FA217CF45256}" dt="2020-03-02T20:16:21.053" v="1821" actId="14100"/>
          <ac:picMkLst>
            <pc:docMk/>
            <pc:sldMk cId="3587904360" sldId="275"/>
            <ac:picMk id="9" creationId="{E3D06EE8-BDCC-4DCC-AF3F-A612348EBABD}"/>
          </ac:picMkLst>
        </pc:picChg>
      </pc:sldChg>
      <pc:sldChg chg="addSp delSp modSp add mod">
        <pc:chgData name="Sangeeta Chatterjee" userId="66e5ecfe158147c5" providerId="LiveId" clId="{3AED975D-18B0-4F67-9A3F-FA217CF45256}" dt="2020-03-02T20:20:45.206" v="2030" actId="2711"/>
        <pc:sldMkLst>
          <pc:docMk/>
          <pc:sldMk cId="4178865011" sldId="276"/>
        </pc:sldMkLst>
        <pc:spChg chg="mod">
          <ac:chgData name="Sangeeta Chatterjee" userId="66e5ecfe158147c5" providerId="LiveId" clId="{3AED975D-18B0-4F67-9A3F-FA217CF45256}" dt="2020-03-02T20:19:06.106" v="1952" actId="2711"/>
          <ac:spMkLst>
            <pc:docMk/>
            <pc:sldMk cId="4178865011" sldId="276"/>
            <ac:spMk id="7" creationId="{80401622-53C4-4482-80BA-1169620BE51A}"/>
          </ac:spMkLst>
        </pc:spChg>
        <pc:spChg chg="mod">
          <ac:chgData name="Sangeeta Chatterjee" userId="66e5ecfe158147c5" providerId="LiveId" clId="{3AED975D-18B0-4F67-9A3F-FA217CF45256}" dt="2020-03-02T20:20:45.206" v="2030" actId="2711"/>
          <ac:spMkLst>
            <pc:docMk/>
            <pc:sldMk cId="4178865011" sldId="276"/>
            <ac:spMk id="10" creationId="{AD47A7A1-315E-4391-9DFD-07B352237395}"/>
          </ac:spMkLst>
        </pc:spChg>
        <pc:picChg chg="del">
          <ac:chgData name="Sangeeta Chatterjee" userId="66e5ecfe158147c5" providerId="LiveId" clId="{3AED975D-18B0-4F67-9A3F-FA217CF45256}" dt="2020-03-02T20:18:04.825" v="1899" actId="478"/>
          <ac:picMkLst>
            <pc:docMk/>
            <pc:sldMk cId="4178865011" sldId="276"/>
            <ac:picMk id="4" creationId="{1A667514-77B3-4570-9EF1-873606AD9B86}"/>
          </ac:picMkLst>
        </pc:picChg>
        <pc:picChg chg="del">
          <ac:chgData name="Sangeeta Chatterjee" userId="66e5ecfe158147c5" providerId="LiveId" clId="{3AED975D-18B0-4F67-9A3F-FA217CF45256}" dt="2020-03-02T20:18:06.763" v="1900" actId="478"/>
          <ac:picMkLst>
            <pc:docMk/>
            <pc:sldMk cId="4178865011" sldId="276"/>
            <ac:picMk id="5" creationId="{E76AF769-64DD-410E-9AB9-F50BC126CF46}"/>
          </ac:picMkLst>
        </pc:picChg>
        <pc:picChg chg="del mod">
          <ac:chgData name="Sangeeta Chatterjee" userId="66e5ecfe158147c5" providerId="LiveId" clId="{3AED975D-18B0-4F67-9A3F-FA217CF45256}" dt="2020-03-02T20:19:53.644" v="1960" actId="478"/>
          <ac:picMkLst>
            <pc:docMk/>
            <pc:sldMk cId="4178865011" sldId="276"/>
            <ac:picMk id="8" creationId="{04131739-A3AC-4DD8-9FFD-DB18A0186524}"/>
          </ac:picMkLst>
        </pc:picChg>
        <pc:picChg chg="del">
          <ac:chgData name="Sangeeta Chatterjee" userId="66e5ecfe158147c5" providerId="LiveId" clId="{3AED975D-18B0-4F67-9A3F-FA217CF45256}" dt="2020-03-02T20:19:55.544" v="1961" actId="478"/>
          <ac:picMkLst>
            <pc:docMk/>
            <pc:sldMk cId="4178865011" sldId="276"/>
            <ac:picMk id="9" creationId="{E3D06EE8-BDCC-4DCC-AF3F-A612348EBABD}"/>
          </ac:picMkLst>
        </pc:picChg>
        <pc:picChg chg="add mod">
          <ac:chgData name="Sangeeta Chatterjee" userId="66e5ecfe158147c5" providerId="LiveId" clId="{3AED975D-18B0-4F67-9A3F-FA217CF45256}" dt="2020-03-02T20:18:14.650" v="1929" actId="14100"/>
          <ac:picMkLst>
            <pc:docMk/>
            <pc:sldMk cId="4178865011" sldId="276"/>
            <ac:picMk id="11" creationId="{90D0D181-5A2F-4186-BECE-5B8075BA95C0}"/>
          </ac:picMkLst>
        </pc:picChg>
        <pc:picChg chg="add mod">
          <ac:chgData name="Sangeeta Chatterjee" userId="66e5ecfe158147c5" providerId="LiveId" clId="{3AED975D-18B0-4F67-9A3F-FA217CF45256}" dt="2020-03-02T20:18:28.087" v="1932" actId="14100"/>
          <ac:picMkLst>
            <pc:docMk/>
            <pc:sldMk cId="4178865011" sldId="276"/>
            <ac:picMk id="12" creationId="{E3B41E48-9FF6-4962-AF71-B6B02B978147}"/>
          </ac:picMkLst>
        </pc:picChg>
        <pc:picChg chg="add mod">
          <ac:chgData name="Sangeeta Chatterjee" userId="66e5ecfe158147c5" providerId="LiveId" clId="{3AED975D-18B0-4F67-9A3F-FA217CF45256}" dt="2020-03-02T20:20:05.032" v="2021" actId="1035"/>
          <ac:picMkLst>
            <pc:docMk/>
            <pc:sldMk cId="4178865011" sldId="276"/>
            <ac:picMk id="13" creationId="{4EAD0280-55A8-4FC7-A904-2374A4320B7C}"/>
          </ac:picMkLst>
        </pc:picChg>
        <pc:picChg chg="add mod">
          <ac:chgData name="Sangeeta Chatterjee" userId="66e5ecfe158147c5" providerId="LiveId" clId="{3AED975D-18B0-4F67-9A3F-FA217CF45256}" dt="2020-03-02T20:20:15.336" v="2024" actId="14100"/>
          <ac:picMkLst>
            <pc:docMk/>
            <pc:sldMk cId="4178865011" sldId="276"/>
            <ac:picMk id="14" creationId="{7A30EE39-207B-43A4-B258-47296D7EFFEB}"/>
          </ac:picMkLst>
        </pc:picChg>
      </pc:sldChg>
      <pc:sldChg chg="addSp delSp modSp add mod">
        <pc:chgData name="Sangeeta Chatterjee" userId="66e5ecfe158147c5" providerId="LiveId" clId="{3AED975D-18B0-4F67-9A3F-FA217CF45256}" dt="2020-03-02T20:24:28.245" v="2247" actId="1036"/>
        <pc:sldMkLst>
          <pc:docMk/>
          <pc:sldMk cId="728810791" sldId="277"/>
        </pc:sldMkLst>
        <pc:spChg chg="mod">
          <ac:chgData name="Sangeeta Chatterjee" userId="66e5ecfe158147c5" providerId="LiveId" clId="{3AED975D-18B0-4F67-9A3F-FA217CF45256}" dt="2020-03-02T20:23:01.920" v="2190" actId="2711"/>
          <ac:spMkLst>
            <pc:docMk/>
            <pc:sldMk cId="728810791" sldId="277"/>
            <ac:spMk id="7" creationId="{80401622-53C4-4482-80BA-1169620BE51A}"/>
          </ac:spMkLst>
        </pc:spChg>
        <pc:spChg chg="mod">
          <ac:chgData name="Sangeeta Chatterjee" userId="66e5ecfe158147c5" providerId="LiveId" clId="{3AED975D-18B0-4F67-9A3F-FA217CF45256}" dt="2020-03-02T20:24:13.351" v="2233" actId="2711"/>
          <ac:spMkLst>
            <pc:docMk/>
            <pc:sldMk cId="728810791" sldId="277"/>
            <ac:spMk id="10" creationId="{AD47A7A1-315E-4391-9DFD-07B352237395}"/>
          </ac:spMkLst>
        </pc:spChg>
        <pc:graphicFrameChg chg="add mod">
          <ac:chgData name="Sangeeta Chatterjee" userId="66e5ecfe158147c5" providerId="LiveId" clId="{3AED975D-18B0-4F67-9A3F-FA217CF45256}" dt="2020-03-02T20:22:05.920" v="2184" actId="14100"/>
          <ac:graphicFrameMkLst>
            <pc:docMk/>
            <pc:sldMk cId="728810791" sldId="277"/>
            <ac:graphicFrameMk id="15" creationId="{A807EE3B-28F4-42A0-9C7D-DDC0A88F38B0}"/>
          </ac:graphicFrameMkLst>
        </pc:graphicFrameChg>
        <pc:picChg chg="add mod">
          <ac:chgData name="Sangeeta Chatterjee" userId="66e5ecfe158147c5" providerId="LiveId" clId="{3AED975D-18B0-4F67-9A3F-FA217CF45256}" dt="2020-03-02T20:22:17.125" v="2186" actId="14100"/>
          <ac:picMkLst>
            <pc:docMk/>
            <pc:sldMk cId="728810791" sldId="277"/>
            <ac:picMk id="9" creationId="{2CA4D9C9-694F-4CEE-8938-2DB9E3D9F6F4}"/>
          </ac:picMkLst>
        </pc:picChg>
        <pc:picChg chg="del mod">
          <ac:chgData name="Sangeeta Chatterjee" userId="66e5ecfe158147c5" providerId="LiveId" clId="{3AED975D-18B0-4F67-9A3F-FA217CF45256}" dt="2020-03-02T20:21:37.704" v="2053" actId="478"/>
          <ac:picMkLst>
            <pc:docMk/>
            <pc:sldMk cId="728810791" sldId="277"/>
            <ac:picMk id="11" creationId="{90D0D181-5A2F-4186-BECE-5B8075BA95C0}"/>
          </ac:picMkLst>
        </pc:picChg>
        <pc:picChg chg="del">
          <ac:chgData name="Sangeeta Chatterjee" userId="66e5ecfe158147c5" providerId="LiveId" clId="{3AED975D-18B0-4F67-9A3F-FA217CF45256}" dt="2020-03-02T20:21:37.704" v="2053" actId="478"/>
          <ac:picMkLst>
            <pc:docMk/>
            <pc:sldMk cId="728810791" sldId="277"/>
            <ac:picMk id="12" creationId="{E3B41E48-9FF6-4962-AF71-B6B02B978147}"/>
          </ac:picMkLst>
        </pc:picChg>
        <pc:picChg chg="del mod">
          <ac:chgData name="Sangeeta Chatterjee" userId="66e5ecfe158147c5" providerId="LiveId" clId="{3AED975D-18B0-4F67-9A3F-FA217CF45256}" dt="2020-03-02T20:23:38.383" v="2209" actId="478"/>
          <ac:picMkLst>
            <pc:docMk/>
            <pc:sldMk cId="728810791" sldId="277"/>
            <ac:picMk id="13" creationId="{4EAD0280-55A8-4FC7-A904-2374A4320B7C}"/>
          </ac:picMkLst>
        </pc:picChg>
        <pc:picChg chg="del">
          <ac:chgData name="Sangeeta Chatterjee" userId="66e5ecfe158147c5" providerId="LiveId" clId="{3AED975D-18B0-4F67-9A3F-FA217CF45256}" dt="2020-03-02T20:23:38.383" v="2209" actId="478"/>
          <ac:picMkLst>
            <pc:docMk/>
            <pc:sldMk cId="728810791" sldId="277"/>
            <ac:picMk id="14" creationId="{7A30EE39-207B-43A4-B258-47296D7EFFEB}"/>
          </ac:picMkLst>
        </pc:picChg>
        <pc:picChg chg="add mod">
          <ac:chgData name="Sangeeta Chatterjee" userId="66e5ecfe158147c5" providerId="LiveId" clId="{3AED975D-18B0-4F67-9A3F-FA217CF45256}" dt="2020-03-02T20:24:28.245" v="2247" actId="1036"/>
          <ac:picMkLst>
            <pc:docMk/>
            <pc:sldMk cId="728810791" sldId="277"/>
            <ac:picMk id="16" creationId="{5AFC1A65-B997-460D-B9FE-57D5C2C80341}"/>
          </ac:picMkLst>
        </pc:picChg>
        <pc:picChg chg="add mod">
          <ac:chgData name="Sangeeta Chatterjee" userId="66e5ecfe158147c5" providerId="LiveId" clId="{3AED975D-18B0-4F67-9A3F-FA217CF45256}" dt="2020-03-02T20:24:28.245" v="2247" actId="1036"/>
          <ac:picMkLst>
            <pc:docMk/>
            <pc:sldMk cId="728810791" sldId="277"/>
            <ac:picMk id="17" creationId="{ACCF5642-C8C3-4E17-B74B-9E2A051C7AC8}"/>
          </ac:picMkLst>
        </pc:picChg>
      </pc:sldChg>
      <pc:sldChg chg="delSp modSp add mod setBg">
        <pc:chgData name="Sangeeta Chatterjee" userId="66e5ecfe158147c5" providerId="LiveId" clId="{3AED975D-18B0-4F67-9A3F-FA217CF45256}" dt="2020-03-08T10:36:36.379" v="2793" actId="20577"/>
        <pc:sldMkLst>
          <pc:docMk/>
          <pc:sldMk cId="3271317686" sldId="278"/>
        </pc:sldMkLst>
        <pc:spChg chg="mod">
          <ac:chgData name="Sangeeta Chatterjee" userId="66e5ecfe158147c5" providerId="LiveId" clId="{3AED975D-18B0-4F67-9A3F-FA217CF45256}" dt="2020-03-08T10:36:36.379" v="2793" actId="20577"/>
          <ac:spMkLst>
            <pc:docMk/>
            <pc:sldMk cId="3271317686" sldId="278"/>
            <ac:spMk id="2" creationId="{0C667387-CDB3-4A29-8267-86A1099F5BC7}"/>
          </ac:spMkLst>
        </pc:spChg>
        <pc:spChg chg="del">
          <ac:chgData name="Sangeeta Chatterjee" userId="66e5ecfe158147c5" providerId="LiveId" clId="{3AED975D-18B0-4F67-9A3F-FA217CF45256}" dt="2020-03-02T20:31:28.665" v="2649" actId="478"/>
          <ac:spMkLst>
            <pc:docMk/>
            <pc:sldMk cId="3271317686" sldId="278"/>
            <ac:spMk id="3" creationId="{2F9BD75D-3081-41F2-93D5-CD821E5AE07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6e5ecfe158147c5/Public/Capstone%20Project/Heart_Disease_Prediction_Descriptive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ange\OneDrive\Public\Capstone%20Project\Heart_Disease_Prediction_Descriptive_Analysi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sange\OneDrive\Public\Capstone%20Project\Heart_Disease_Prediction_Descriptiv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[Heart_Disease_Prediction_Descriptive_Analysis.xlsx]Tot_Perc!PivotTable1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Percentage of participants with heart disease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Tot_Perc!$B$3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Tot_Perc!$A$4:$A$6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Tot_Perc!$B$4:$B$6</c:f>
              <c:numCache>
                <c:formatCode>0.00%</c:formatCode>
                <c:ptCount val="2"/>
                <c:pt idx="0">
                  <c:v>0.85110517367014815</c:v>
                </c:pt>
                <c:pt idx="1">
                  <c:v>0.14889482632985182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C-4FAD-B2E5-7898269905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2838383"/>
        <c:axId val="266981471"/>
      </c:barChart>
      <c:catAx>
        <c:axId val="9283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981471"/>
        <c:crosses val="autoZero"/>
        <c:auto val="1"/>
        <c:lblAlgn val="ctr"/>
        <c:lblOffset val="100"/>
        <c:noMultiLvlLbl val="0"/>
      </c:catAx>
      <c:valAx>
        <c:axId val="26698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3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[Heart_Disease_Prediction_Descriptive_Analysis.xlsx]NA_Removed!$Q$2:$Q$4118</cx:f>
        <cx:lvl ptCount="4117" formatCode="General">
          <cx:pt idx="0">26.969999999999999</cx:pt>
          <cx:pt idx="1">28.73</cx:pt>
          <cx:pt idx="2">25.34</cx:pt>
          <cx:pt idx="3">28.579999999999998</cx:pt>
          <cx:pt idx="4">23.100000000000001</cx:pt>
          <cx:pt idx="5">30.300000000000001</cx:pt>
          <cx:pt idx="6">33.109999999999999</cx:pt>
          <cx:pt idx="7">21.68</cx:pt>
          <cx:pt idx="8">26.359999999999999</cx:pt>
          <cx:pt idx="9">23.609999999999999</cx:pt>
          <cx:pt idx="10">22.91</cx:pt>
          <cx:pt idx="11">27.640000000000001</cx:pt>
          <cx:pt idx="12">26.309999999999999</cx:pt>
          <cx:pt idx="13">31.309999999999999</cx:pt>
          <cx:pt idx="14">22.350000000000001</cx:pt>
          <cx:pt idx="15">21.350000000000001</cx:pt>
          <cx:pt idx="16">22.370000000000001</cx:pt>
          <cx:pt idx="17">23.379999999999999</cx:pt>
          <cx:pt idx="18">23.239999999999998</cx:pt>
          <cx:pt idx="19">26.879999999999999</cx:pt>
          <cx:pt idx="20">21.59</cx:pt>
          <cx:pt idx="21">29.890000000000001</cx:pt>
          <cx:pt idx="22">34.170000000000002</cx:pt>
          <cx:pt idx="23">25.109999999999999</cx:pt>
          <cx:pt idx="24">21.960000000000001</cx:pt>
          <cx:pt idx="25">24.18</cx:pt>
          <cx:pt idx="26">26.59</cx:pt>
          <cx:pt idx="27">26.09</cx:pt>
          <cx:pt idx="28">32.799999999999997</cx:pt>
          <cx:pt idx="29">30.359999999999999</cx:pt>
          <cx:pt idx="30">28.149999999999999</cx:pt>
          <cx:pt idx="31">27.57</cx:pt>
          <cx:pt idx="32">20.77</cx:pt>
          <cx:pt idx="33">18.59</cx:pt>
          <cx:pt idx="34">24.710000000000001</cx:pt>
          <cx:pt idx="35">38.530000000000001</cx:pt>
          <cx:pt idx="36">28.09</cx:pt>
          <cx:pt idx="37">40.109999999999999</cx:pt>
          <cx:pt idx="38">28.93</cx:pt>
          <cx:pt idx="39">27.780000000000001</cx:pt>
          <cx:pt idx="40">26.870000000000001</cx:pt>
          <cx:pt idx="41">23.280000000000001</cx:pt>
          <cx:pt idx="42">26.210000000000001</cx:pt>
          <cx:pt idx="43">21.510000000000002</cx:pt>
          <cx:pt idx="44">20.68</cx:pt>
          <cx:pt idx="45">30.469999999999999</cx:pt>
          <cx:pt idx="46">23.59</cx:pt>
          <cx:pt idx="47">22.149999999999999</cx:pt>
          <cx:pt idx="48">27.100000000000001</cx:pt>
          <cx:pt idx="49">23.469999999999999</cx:pt>
          <cx:pt idx="50">19.66</cx:pt>
          <cx:pt idx="51">28.27</cx:pt>
          <cx:pt idx="52">22.539999999999999</cx:pt>
          <cx:pt idx="53">20.350000000000001</cx:pt>
          <cx:pt idx="54">17.609999999999999</cx:pt>
          <cx:pt idx="55">25.649999999999999</cx:pt>
          <cx:pt idx="56">22.289999999999999</cx:pt>
          <cx:pt idx="57">25.449999999999999</cx:pt>
          <cx:pt idx="58">23.579999999999998</cx:pt>
          <cx:pt idx="59">24.25</cx:pt>
          <cx:pt idx="60">19.640000000000001</cx:pt>
          <cx:pt idx="61">24.879999999999999</cx:pt>
          <cx:pt idx="62">26.84</cx:pt>
          <cx:pt idx="63">28.600000000000001</cx:pt>
          <cx:pt idx="64">29.640000000000001</cx:pt>
          <cx:pt idx="65">23.010000000000002</cx:pt>
          <cx:pt idx="66">20.129999999999999</cx:pt>
          <cx:pt idx="67">23.510000000000002</cx:pt>
          <cx:pt idx="68">29.350000000000001</cx:pt>
          <cx:pt idx="69">28.609999999999999</cx:pt>
          <cx:pt idx="70">33.289999999999999</cx:pt>
          <cx:pt idx="71">33.799999999999997</cx:pt>
          <cx:pt idx="72">22.16</cx:pt>
          <cx:pt idx="73">34.549999999999997</cx:pt>
          <cx:pt idx="74">24.039999999999999</cx:pt>
          <cx:pt idx="75">45.799999999999997</cx:pt>
          <cx:pt idx="76">30.579999999999998</cx:pt>
          <cx:pt idx="77">26.52</cx:pt>
          <cx:pt idx="78">32.509999999999998</cx:pt>
          <cx:pt idx="79">22.489999999999998</cx:pt>
          <cx:pt idx="80">26.030000000000001</cx:pt>
          <cx:pt idx="81">29.350000000000001</cx:pt>
          <cx:pt idx="82">22.73</cx:pt>
          <cx:pt idx="83">23.890000000000001</cx:pt>
          <cx:pt idx="84">38.460000000000001</cx:pt>
          <cx:pt idx="85">28.559999999999999</cx:pt>
          <cx:pt idx="86">25.420000000000002</cx:pt>
          <cx:pt idx="87">18.23</cx:pt>
          <cx:pt idx="88">24.800000000000001</cx:pt>
          <cx:pt idx="89">27.379999999999999</cx:pt>
          <cx:pt idx="90">28.550000000000001</cx:pt>
          <cx:pt idx="91">28.57</cx:pt>
          <cx:pt idx="92">29.329999999999998</cx:pt>
          <cx:pt idx="93">26.640000000000001</cx:pt>
          <cx:pt idx="94">23.719999999999999</cx:pt>
          <cx:pt idx="95">22.359999999999999</cx:pt>
          <cx:pt idx="96">27.98</cx:pt>
          <cx:pt idx="97">29.66</cx:pt>
          <cx:pt idx="98">20.68</cx:pt>
          <cx:pt idx="99">24.23</cx:pt>
          <cx:pt idx="100">23.25</cx:pt>
          <cx:pt idx="101">26.760000000000002</cx:pt>
          <cx:pt idx="102">26.93</cx:pt>
          <cx:pt idx="103">27.539999999999999</cx:pt>
          <cx:pt idx="104">40.520000000000003</cx:pt>
          <cx:pt idx="105">29.620000000000001</cx:pt>
          <cx:pt idx="106">25.75</cx:pt>
          <cx:pt idx="107">26.09</cx:pt>
          <cx:pt idx="108">23.620000000000001</cx:pt>
          <cx:pt idx="109">24.370000000000001</cx:pt>
          <cx:pt idx="110">42.149999999999999</cx:pt>
          <cx:pt idx="111">32.229999999999997</cx:pt>
          <cx:pt idx="112">26.399999999999999</cx:pt>
          <cx:pt idx="113">18.379999999999999</cx:pt>
          <cx:pt idx="114">21.93</cx:pt>
          <cx:pt idx="115">25.09</cx:pt>
          <cx:pt idx="116">26.120000000000001</cx:pt>
          <cx:pt idx="117">20.199999999999999</cx:pt>
          <cx:pt idx="118">29.289999999999999</cx:pt>
          <cx:pt idx="119">36.810000000000002</cx:pt>
          <cx:pt idx="120">24.449999999999999</cx:pt>
          <cx:pt idx="121">29.440000000000001</cx:pt>
          <cx:pt idx="122">25.949999999999999</cx:pt>
          <cx:pt idx="123">25.870000000000001</cx:pt>
          <cx:pt idx="124">25.100000000000001</cx:pt>
          <cx:pt idx="125">24.809999999999999</cx:pt>
          <cx:pt idx="126">21.84</cx:pt>
          <cx:pt idx="127">25.5</cx:pt>
          <cx:pt idx="128">24.07</cx:pt>
          <cx:pt idx="129">25.539999999999999</cx:pt>
          <cx:pt idx="130">28.690000000000001</cx:pt>
          <cx:pt idx="131">26.399999999999999</cx:pt>
          <cx:pt idx="132">24.030000000000001</cx:pt>
          <cx:pt idx="133">25.629999999999999</cx:pt>
          <cx:pt idx="134">20.5</cx:pt>
          <cx:pt idx="135">28.210000000000001</cx:pt>
          <cx:pt idx="136">24.27</cx:pt>
          <cx:pt idx="137">24.300000000000001</cx:pt>
          <cx:pt idx="138">26.82</cx:pt>
          <cx:pt idx="139">38.390000000000001</cx:pt>
          <cx:pt idx="140">32.990000000000002</cx:pt>
          <cx:pt idx="141">31.609999999999999</cx:pt>
          <cx:pt idx="142">25.969999999999999</cx:pt>
          <cx:pt idx="143">22.02</cx:pt>
          <cx:pt idx="144">26.489999999999998</cx:pt>
          <cx:pt idx="145">28.920000000000002</cx:pt>
          <cx:pt idx="146">26.239999999999998</cx:pt>
          <cx:pt idx="147">23.370000000000001</cx:pt>
          <cx:pt idx="148">31.129999999999999</cx:pt>
          <cx:pt idx="149">25.32</cx:pt>
          <cx:pt idx="150">28.34</cx:pt>
          <cx:pt idx="151">23.359999999999999</cx:pt>
          <cx:pt idx="152">21.829999999999998</cx:pt>
          <cx:pt idx="153">28.350000000000001</cx:pt>
          <cx:pt idx="154">24.190000000000001</cx:pt>
          <cx:pt idx="155">20.41</cx:pt>
          <cx:pt idx="156">30.77</cx:pt>
          <cx:pt idx="157">26.149999999999999</cx:pt>
          <cx:pt idx="158">23.5</cx:pt>
          <cx:pt idx="159">28.039999999999999</cx:pt>
          <cx:pt idx="160">42</cx:pt>
          <cx:pt idx="161">21.190000000000001</cx:pt>
          <cx:pt idx="162">24.43</cx:pt>
          <cx:pt idx="163">24.120000000000001</cx:pt>
          <cx:pt idx="164">22.510000000000002</cx:pt>
          <cx:pt idx="165">28.859999999999999</cx:pt>
          <cx:pt idx="166">21.66</cx:pt>
          <cx:pt idx="167">25.260000000000002</cx:pt>
          <cx:pt idx="168">19.239999999999998</cx:pt>
          <cx:pt idx="169">27.23</cx:pt>
          <cx:pt idx="170">26.510000000000002</cx:pt>
          <cx:pt idx="171">27.609999999999999</cx:pt>
          <cx:pt idx="172">25.449999999999999</cx:pt>
          <cx:pt idx="173">27.27</cx:pt>
          <cx:pt idx="174">22.539999999999999</cx:pt>
          <cx:pt idx="175">23.670000000000002</cx:pt>
          <cx:pt idx="176">26.789999999999999</cx:pt>
          <cx:pt idx="177">18.989999999999998</cx:pt>
          <cx:pt idx="178">23.949999999999999</cx:pt>
          <cx:pt idx="179">25.949999999999999</cx:pt>
          <cx:pt idx="180">24.530000000000001</cx:pt>
          <cx:pt idx="181">16.75</cx:pt>
          <cx:pt idx="182">30.760000000000002</cx:pt>
          <cx:pt idx="183">23.25</cx:pt>
          <cx:pt idx="184">28.960000000000001</cx:pt>
          <cx:pt idx="185">28.82</cx:pt>
          <cx:pt idx="186">20.120000000000001</cx:pt>
          <cx:pt idx="187">28.629999999999999</cx:pt>
          <cx:pt idx="188">22.899999999999999</cx:pt>
          <cx:pt idx="189">22.890000000000001</cx:pt>
          <cx:pt idx="190">30.850000000000001</cx:pt>
          <cx:pt idx="191">22.91</cx:pt>
          <cx:pt idx="192">29.059999999999999</cx:pt>
          <cx:pt idx="193">29.510000000000002</cx:pt>
          <cx:pt idx="194">18.760000000000002</cx:pt>
          <cx:pt idx="195">23.59</cx:pt>
          <cx:pt idx="196">22.93</cx:pt>
          <cx:pt idx="197">29.789999999999999</cx:pt>
          <cx:pt idx="198">21.48</cx:pt>
          <cx:pt idx="199">23.75</cx:pt>
          <cx:pt idx="200">27.530000000000001</cx:pt>
          <cx:pt idx="201">27.300000000000001</cx:pt>
          <cx:pt idx="202">25.809999999999999</cx:pt>
          <cx:pt idx="203">20.649999999999999</cx:pt>
          <cx:pt idx="204">20.27</cx:pt>
          <cx:pt idx="205">25.739999999999998</cx:pt>
          <cx:pt idx="206">26.039999999999999</cx:pt>
          <cx:pt idx="207">23.879999999999999</cx:pt>
          <cx:pt idx="208">26.789999999999999</cx:pt>
          <cx:pt idx="209">22.300000000000001</cx:pt>
          <cx:pt idx="210">25.91</cx:pt>
          <cx:pt idx="211">28.57</cx:pt>
          <cx:pt idx="212">22.370000000000001</cx:pt>
          <cx:pt idx="213">22.719999999999999</cx:pt>
          <cx:pt idx="214">23.710000000000001</cx:pt>
          <cx:pt idx="215">29.289999999999999</cx:pt>
          <cx:pt idx="216">29.170000000000002</cx:pt>
          <cx:pt idx="217">23.050000000000001</cx:pt>
          <cx:pt idx="218">21.949999999999999</cx:pt>
          <cx:pt idx="219">29.559999999999999</cx:pt>
          <cx:pt idx="220">31.300000000000001</cx:pt>
          <cx:pt idx="221">29.440000000000001</cx:pt>
          <cx:pt idx="222">27.609999999999999</cx:pt>
          <cx:pt idx="223">27.780000000000001</cx:pt>
          <cx:pt idx="224">27.350000000000001</cx:pt>
          <cx:pt idx="225">23.289999999999999</cx:pt>
          <cx:pt idx="226">28.620000000000001</cx:pt>
          <cx:pt idx="227">26.73</cx:pt>
          <cx:pt idx="228">24.850000000000001</cx:pt>
          <cx:pt idx="229">22.530000000000001</cx:pt>
          <cx:pt idx="230">27.059999999999999</cx:pt>
          <cx:pt idx="231">26.890000000000001</cx:pt>
          <cx:pt idx="232">27.149999999999999</cx:pt>
          <cx:pt idx="233">26.32</cx:pt>
          <cx:pt idx="234">24.039999999999999</cx:pt>
          <cx:pt idx="235">29.350000000000001</cx:pt>
          <cx:pt idx="236">21.989999999999998</cx:pt>
          <cx:pt idx="237">18.059999999999999</cx:pt>
          <cx:pt idx="238">20.120000000000001</cx:pt>
          <cx:pt idx="239">22.82</cx:pt>
          <cx:pt idx="240">21.969999999999999</cx:pt>
          <cx:pt idx="241">44.270000000000003</cx:pt>
          <cx:pt idx="242">33.609999999999999</cx:pt>
          <cx:pt idx="243">21.809999999999999</cx:pt>
          <cx:pt idx="244">20.59</cx:pt>
          <cx:pt idx="245">21.899999999999999</cx:pt>
          <cx:pt idx="246">19.359999999999999</cx:pt>
          <cx:pt idx="247">28.77</cx:pt>
          <cx:pt idx="248">29.77</cx:pt>
          <cx:pt idx="249">30.960000000000001</cx:pt>
          <cx:pt idx="250">24.850000000000001</cx:pt>
          <cx:pt idx="251">36.289999999999999</cx:pt>
          <cx:pt idx="252">24.59</cx:pt>
          <cx:pt idx="253">27.329999999999998</cx:pt>
          <cx:pt idx="254">25.43</cx:pt>
          <cx:pt idx="255">29.73</cx:pt>
          <cx:pt idx="256">38.140000000000001</cx:pt>
          <cx:pt idx="257">22.32</cx:pt>
          <cx:pt idx="258">24.149999999999999</cx:pt>
          <cx:pt idx="259">27.780000000000001</cx:pt>
          <cx:pt idx="260">24.260000000000002</cx:pt>
          <cx:pt idx="261">27.07</cx:pt>
          <cx:pt idx="262">29.059999999999999</cx:pt>
          <cx:pt idx="263">24.219999999999999</cx:pt>
          <cx:pt idx="264">25.489999999999998</cx:pt>
          <cx:pt idx="265">20.059999999999999</cx:pt>
          <cx:pt idx="266">31.239999999999998</cx:pt>
          <cx:pt idx="267">24.109999999999999</cx:pt>
          <cx:pt idx="268">29.289999999999999</cx:pt>
          <cx:pt idx="269">25.23</cx:pt>
          <cx:pt idx="270">23.780000000000001</cx:pt>
          <cx:pt idx="271">22.359999999999999</cx:pt>
          <cx:pt idx="272">21.940000000000001</cx:pt>
          <cx:pt idx="273">25.82</cx:pt>
          <cx:pt idx="274">22</cx:pt>
          <cx:pt idx="275">20.510000000000002</cx:pt>
          <cx:pt idx="276">30.280000000000001</cx:pt>
          <cx:pt idx="277">22.02</cx:pt>
          <cx:pt idx="278">21.100000000000001</cx:pt>
          <cx:pt idx="279">24.100000000000001</cx:pt>
          <cx:pt idx="280">23.859999999999999</cx:pt>
          <cx:pt idx="281">25.140000000000001</cx:pt>
          <cx:pt idx="282">22.190000000000001</cx:pt>
          <cx:pt idx="283">26.219999999999999</cx:pt>
          <cx:pt idx="284">22.16</cx:pt>
          <cx:pt idx="285">23.469999999999999</cx:pt>
          <cx:pt idx="286">26.739999999999998</cx:pt>
          <cx:pt idx="287">21.52</cx:pt>
          <cx:pt idx="288">21.5</cx:pt>
          <cx:pt idx="289">28.390000000000001</cx:pt>
          <cx:pt idx="290">35.200000000000003</cx:pt>
          <cx:pt idx="291">29.77</cx:pt>
          <cx:pt idx="292">24.73</cx:pt>
          <cx:pt idx="293">26.199999999999999</cx:pt>
          <cx:pt idx="294">30.239999999999998</cx:pt>
          <cx:pt idx="295">21.170000000000002</cx:pt>
          <cx:pt idx="296">32.630000000000003</cx:pt>
          <cx:pt idx="297">23.739999999999998</cx:pt>
          <cx:pt idx="298">23.940000000000001</cx:pt>
          <cx:pt idx="299">23.09</cx:pt>
          <cx:pt idx="300">22.190000000000001</cx:pt>
          <cx:pt idx="301">24.16</cx:pt>
          <cx:pt idx="302">21.609999999999999</cx:pt>
          <cx:pt idx="303">19.969999999999999</cx:pt>
          <cx:pt idx="304">27.870000000000001</cx:pt>
          <cx:pt idx="305">21.399999999999999</cx:pt>
          <cx:pt idx="306">21.050000000000001</cx:pt>
          <cx:pt idx="307">33.109999999999999</cx:pt>
          <cx:pt idx="308">26.41</cx:pt>
          <cx:pt idx="309">22.710000000000001</cx:pt>
          <cx:pt idx="310">17.440000000000001</cx:pt>
          <cx:pt idx="311">29.690000000000001</cx:pt>
          <cx:pt idx="312">24.219999999999999</cx:pt>
          <cx:pt idx="313">31.23</cx:pt>
          <cx:pt idx="314">26.719999999999999</cx:pt>
          <cx:pt idx="315">22.359999999999999</cx:pt>
          <cx:pt idx="316">23.219999999999999</cx:pt>
          <cx:pt idx="317">29.640000000000001</cx:pt>
          <cx:pt idx="318">19.879999999999999</cx:pt>
          <cx:pt idx="319">27.960000000000001</cx:pt>
          <cx:pt idx="320">24.329999999999998</cx:pt>
          <cx:pt idx="321">21.350000000000001</cx:pt>
          <cx:pt idx="322">29.039999999999999</cx:pt>
          <cx:pt idx="323">25.199999999999999</cx:pt>
          <cx:pt idx="324">26.5</cx:pt>
          <cx:pt idx="325">22.5</cx:pt>
          <cx:pt idx="326">29.91</cx:pt>
          <cx:pt idx="327">28.469999999999999</cx:pt>
          <cx:pt idx="328">24.359999999999999</cx:pt>
          <cx:pt idx="329">27.59</cx:pt>
          <cx:pt idx="330">23.059999999999999</cx:pt>
          <cx:pt idx="331">23.850000000000001</cx:pt>
          <cx:pt idx="332">18.48</cx:pt>
          <cx:pt idx="333">23.16</cx:pt>
          <cx:pt idx="334">20.199999999999999</cx:pt>
          <cx:pt idx="335">25.109999999999999</cx:pt>
          <cx:pt idx="336">28.780000000000001</cx:pt>
          <cx:pt idx="337">26.09</cx:pt>
          <cx:pt idx="338">27.09</cx:pt>
          <cx:pt idx="339">26.890000000000001</cx:pt>
          <cx:pt idx="340">22.859999999999999</cx:pt>
          <cx:pt idx="341">19.260000000000002</cx:pt>
          <cx:pt idx="342">21.510000000000002</cx:pt>
          <cx:pt idx="343">25.379999999999999</cx:pt>
          <cx:pt idx="344">25.77</cx:pt>
          <cx:pt idx="345">24.77</cx:pt>
          <cx:pt idx="346">25.82</cx:pt>
          <cx:pt idx="347">21.309999999999999</cx:pt>
          <cx:pt idx="348">21.210000000000001</cx:pt>
          <cx:pt idx="349">25.079999999999998</cx:pt>
          <cx:pt idx="350">23.27</cx:pt>
          <cx:pt idx="351">22.73</cx:pt>
          <cx:pt idx="352">24.530000000000001</cx:pt>
          <cx:pt idx="353">24.010000000000002</cx:pt>
          <cx:pt idx="354">26.460000000000001</cx:pt>
          <cx:pt idx="355">22.699999999999999</cx:pt>
          <cx:pt idx="356">21.859999999999999</cx:pt>
          <cx:pt idx="357">28.039999999999999</cx:pt>
          <cx:pt idx="358">29</cx:pt>
          <cx:pt idx="359">22.91</cx:pt>
          <cx:pt idx="360">24.059999999999999</cx:pt>
          <cx:pt idx="361">32.350000000000001</cx:pt>
          <cx:pt idx="362">25.02</cx:pt>
          <cx:pt idx="363">23.68</cx:pt>
          <cx:pt idx="364">27.91</cx:pt>
          <cx:pt idx="365">29.5</cx:pt>
          <cx:pt idx="366">23.850000000000001</cx:pt>
          <cx:pt idx="367">15.539999999999999</cx:pt>
          <cx:pt idx="368">24.68</cx:pt>
          <cx:pt idx="369">26.98</cx:pt>
          <cx:pt idx="370">31.350000000000001</cx:pt>
          <cx:pt idx="371">29.02</cx:pt>
          <cx:pt idx="372">27.449999999999999</cx:pt>
          <cx:pt idx="373">27.170000000000002</cx:pt>
          <cx:pt idx="374">19.98</cx:pt>
          <cx:pt idx="375">27.23</cx:pt>
          <cx:pt idx="376">27.18</cx:pt>
          <cx:pt idx="377">31.82</cx:pt>
          <cx:pt idx="378">28.280000000000001</cx:pt>
          <cx:pt idx="379">23.870000000000001</cx:pt>
          <cx:pt idx="380">25.620000000000001</cx:pt>
          <cx:pt idx="381">26.640000000000001</cx:pt>
          <cx:pt idx="382">25.940000000000001</cx:pt>
          <cx:pt idx="383">24.760000000000002</cx:pt>
          <cx:pt idx="384">29.75</cx:pt>
          <cx:pt idx="385">24.350000000000001</cx:pt>
          <cx:pt idx="386">21.34</cx:pt>
          <cx:pt idx="387">26.84</cx:pt>
          <cx:pt idx="388">31.420000000000002</cx:pt>
          <cx:pt idx="389">23.440000000000001</cx:pt>
          <cx:pt idx="390">25.129999999999999</cx:pt>
          <cx:pt idx="391">29.73</cx:pt>
          <cx:pt idx="392">18.579999999999998</cx:pt>
          <cx:pt idx="393">25.34</cx:pt>
          <cx:pt idx="394">27.449999999999999</cx:pt>
          <cx:pt idx="395">29.25</cx:pt>
          <cx:pt idx="396">34.359999999999999</cx:pt>
          <cx:pt idx="397">25.52</cx:pt>
          <cx:pt idx="398">39.880000000000003</cx:pt>
          <cx:pt idx="399">26.23</cx:pt>
          <cx:pt idx="400">23.02</cx:pt>
          <cx:pt idx="401">23.510000000000002</cx:pt>
          <cx:pt idx="402">26.379999999999999</cx:pt>
          <cx:pt idx="403">27.510000000000002</cx:pt>
          <cx:pt idx="404">21.93</cx:pt>
          <cx:pt idx="405">21.789999999999999</cx:pt>
          <cx:pt idx="406">22.98</cx:pt>
          <cx:pt idx="407">27.469999999999999</cx:pt>
          <cx:pt idx="408">24.25</cx:pt>
          <cx:pt idx="409">19.199999999999999</cx:pt>
          <cx:pt idx="410">20.620000000000001</cx:pt>
          <cx:pt idx="411">35.579999999999998</cx:pt>
          <cx:pt idx="412">24.030000000000001</cx:pt>
          <cx:pt idx="413">18.800000000000001</cx:pt>
          <cx:pt idx="414">30.18</cx:pt>
          <cx:pt idx="415">21.140000000000001</cx:pt>
          <cx:pt idx="416">27.489999999999998</cx:pt>
          <cx:pt idx="417">22.359999999999999</cx:pt>
          <cx:pt idx="418">18.59</cx:pt>
          <cx:pt idx="419">36.109999999999999</cx:pt>
          <cx:pt idx="420">45.789999999999999</cx:pt>
          <cx:pt idx="421">24.010000000000002</cx:pt>
          <cx:pt idx="422">31.07</cx:pt>
          <cx:pt idx="423">29.18</cx:pt>
          <cx:pt idx="424">25.010000000000002</cx:pt>
          <cx:pt idx="425">25.84</cx:pt>
          <cx:pt idx="426">27.609999999999999</cx:pt>
          <cx:pt idx="427">21.609999999999999</cx:pt>
          <cx:pt idx="428">27.719999999999999</cx:pt>
          <cx:pt idx="429">21.079999999999998</cx:pt>
          <cx:pt idx="430">25.940000000000001</cx:pt>
          <cx:pt idx="431">26.719999999999999</cx:pt>
          <cx:pt idx="432">24.350000000000001</cx:pt>
          <cx:pt idx="433">30.77</cx:pt>
          <cx:pt idx="434">27.48</cx:pt>
          <cx:pt idx="435">23.68</cx:pt>
          <cx:pt idx="436">31.16</cx:pt>
          <cx:pt idx="437">20.530000000000001</cx:pt>
          <cx:pt idx="438">22.539999999999999</cx:pt>
          <cx:pt idx="439">25.129999999999999</cx:pt>
          <cx:pt idx="440">27.649999999999999</cx:pt>
          <cx:pt idx="441">26.620000000000001</cx:pt>
          <cx:pt idx="442">22.170000000000002</cx:pt>
          <cx:pt idx="443">25.25</cx:pt>
          <cx:pt idx="444">26.57</cx:pt>
          <cx:pt idx="445">22.530000000000001</cx:pt>
          <cx:pt idx="446">21.100000000000001</cx:pt>
          <cx:pt idx="447">27.899999999999999</cx:pt>
          <cx:pt idx="448">25.710000000000001</cx:pt>
          <cx:pt idx="449">25.039999999999999</cx:pt>
          <cx:pt idx="450">29.600000000000001</cx:pt>
          <cx:pt idx="451">29.460000000000001</cx:pt>
          <cx:pt idx="452">30.02</cx:pt>
          <cx:pt idx="453">21.079999999999998</cx:pt>
          <cx:pt idx="454">31.219999999999999</cx:pt>
          <cx:pt idx="455">25.710000000000001</cx:pt>
          <cx:pt idx="456">23.449999999999999</cx:pt>
          <cx:pt idx="457">25.940000000000001</cx:pt>
          <cx:pt idx="458">28.149999999999999</cx:pt>
          <cx:pt idx="459">27.260000000000002</cx:pt>
          <cx:pt idx="460">25.109999999999999</cx:pt>
          <cx:pt idx="461">27.219999999999999</cx:pt>
          <cx:pt idx="462">19.82</cx:pt>
          <cx:pt idx="463">27.379999999999999</cx:pt>
          <cx:pt idx="464">21.510000000000002</cx:pt>
          <cx:pt idx="465">19.559999999999999</cx:pt>
          <cx:pt idx="466">26.260000000000002</cx:pt>
          <cx:pt idx="467">24.030000000000001</cx:pt>
          <cx:pt idx="468">38.82</cx:pt>
          <cx:pt idx="469">29.149999999999999</cx:pt>
          <cx:pt idx="470">26.75</cx:pt>
          <cx:pt idx="471">29.350000000000001</cx:pt>
          <cx:pt idx="472">25.719999999999999</cx:pt>
          <cx:pt idx="473">27.16</cx:pt>
          <cx:pt idx="474">26.199999999999999</cx:pt>
          <cx:pt idx="475">23.739999999999998</cx:pt>
          <cx:pt idx="476">21.140000000000001</cx:pt>
          <cx:pt idx="477">20.18</cx:pt>
          <cx:pt idx="478">26.760000000000002</cx:pt>
          <cx:pt idx="479">26.800000000000001</cx:pt>
          <cx:pt idx="480">31.690000000000001</cx:pt>
          <cx:pt idx="481">21.91</cx:pt>
          <cx:pt idx="482">27.510000000000002</cx:pt>
          <cx:pt idx="483">22.260000000000002</cx:pt>
          <cx:pt idx="484">29.170000000000002</cx:pt>
          <cx:pt idx="485">24.039999999999999</cx:pt>
          <cx:pt idx="486">26.690000000000001</cx:pt>
          <cx:pt idx="487">24.399999999999999</cx:pt>
          <cx:pt idx="488">23.09</cx:pt>
          <cx:pt idx="489">28.870000000000001</cx:pt>
          <cx:pt idx="490">24.670000000000002</cx:pt>
          <cx:pt idx="491">24.190000000000001</cx:pt>
          <cx:pt idx="492">20.469999999999999</cx:pt>
          <cx:pt idx="493">25.84</cx:pt>
          <cx:pt idx="494">31.16</cx:pt>
          <cx:pt idx="495">24.91</cx:pt>
          <cx:pt idx="496">23.48</cx:pt>
          <cx:pt idx="497">30.100000000000001</cx:pt>
          <cx:pt idx="498">26.77</cx:pt>
          <cx:pt idx="499">29.93</cx:pt>
          <cx:pt idx="500">24.25</cx:pt>
          <cx:pt idx="501">22.670000000000002</cx:pt>
          <cx:pt idx="502">26.550000000000001</cx:pt>
          <cx:pt idx="503">28.66</cx:pt>
          <cx:pt idx="504">24.890000000000001</cx:pt>
          <cx:pt idx="505">22.780000000000001</cx:pt>
          <cx:pt idx="506">31.460000000000001</cx:pt>
          <cx:pt idx="507">19.77</cx:pt>
          <cx:pt idx="508">23.059999999999999</cx:pt>
          <cx:pt idx="509">30.84</cx:pt>
          <cx:pt idx="510">27.079999999999998</cx:pt>
          <cx:pt idx="511">29.629999999999999</cx:pt>
          <cx:pt idx="512">24.789999999999999</cx:pt>
          <cx:pt idx="513">34.840000000000003</cx:pt>
          <cx:pt idx="514">27.170000000000002</cx:pt>
          <cx:pt idx="515">20.57</cx:pt>
          <cx:pt idx="516">24.329999999999998</cx:pt>
          <cx:pt idx="517">24.559999999999999</cx:pt>
          <cx:pt idx="518">37.409999999999997</cx:pt>
          <cx:pt idx="519">22.289999999999999</cx:pt>
          <cx:pt idx="520">24.640000000000001</cx:pt>
          <cx:pt idx="521">30.920000000000002</cx:pt>
          <cx:pt idx="522">30.550000000000001</cx:pt>
          <cx:pt idx="523">28.07</cx:pt>
          <cx:pt idx="524">23.879999999999999</cx:pt>
          <cx:pt idx="525">16.59</cx:pt>
          <cx:pt idx="526">22.550000000000001</cx:pt>
          <cx:pt idx="527">21.420000000000002</cx:pt>
          <cx:pt idx="528">26.850000000000001</cx:pt>
          <cx:pt idx="529">19.98</cx:pt>
          <cx:pt idx="530">22.420000000000002</cx:pt>
          <cx:pt idx="531">21.800000000000001</cx:pt>
          <cx:pt idx="532">26.469999999999999</cx:pt>
          <cx:pt idx="533">24.420000000000002</cx:pt>
          <cx:pt idx="534">22.359999999999999</cx:pt>
          <cx:pt idx="535">26.289999999999999</cx:pt>
          <cx:pt idx="536">32.579999999999998</cx:pt>
          <cx:pt idx="537">26.600000000000001</cx:pt>
          <cx:pt idx="538">36.619999999999997</cx:pt>
          <cx:pt idx="539">22.73</cx:pt>
          <cx:pt idx="540">29.82</cx:pt>
          <cx:pt idx="541">22.18</cx:pt>
          <cx:pt idx="542">16.690000000000001</cx:pt>
          <cx:pt idx="543">26.390000000000001</cx:pt>
          <cx:pt idx="544">25.789999999999999</cx:pt>
          <cx:pt idx="545">21.329999999999998</cx:pt>
          <cx:pt idx="546">23.09</cx:pt>
          <cx:pt idx="547">24.559999999999999</cx:pt>
          <cx:pt idx="548">19.629999999999999</cx:pt>
          <cx:pt idx="549">30.359999999999999</cx:pt>
          <cx:pt idx="550">30.239999999999998</cx:pt>
          <cx:pt idx="551">21.960000000000001</cx:pt>
          <cx:pt idx="552">26.27</cx:pt>
          <cx:pt idx="553">29.23</cx:pt>
          <cx:pt idx="554">20.809999999999999</cx:pt>
          <cx:pt idx="555">23.289999999999999</cx:pt>
          <cx:pt idx="556">29.07</cx:pt>
          <cx:pt idx="557">25.739999999999998</cx:pt>
          <cx:pt idx="558">20.27</cx:pt>
          <cx:pt idx="559">24.850000000000001</cx:pt>
          <cx:pt idx="560">24.120000000000001</cx:pt>
          <cx:pt idx="561">26.84</cx:pt>
          <cx:pt idx="562">30.280000000000001</cx:pt>
          <cx:pt idx="563">23.27</cx:pt>
          <cx:pt idx="564">28.829999999999998</cx:pt>
          <cx:pt idx="565">37.479999999999997</cx:pt>
          <cx:pt idx="566">26.969999999999999</cx:pt>
          <cx:pt idx="567">27.420000000000002</cx:pt>
          <cx:pt idx="568">22.890000000000001</cx:pt>
          <cx:pt idx="569">25.829999999999998</cx:pt>
          <cx:pt idx="570">32.530000000000001</cx:pt>
          <cx:pt idx="571">20.870000000000001</cx:pt>
          <cx:pt idx="572">24.010000000000002</cx:pt>
          <cx:pt idx="573">27.010000000000002</cx:pt>
          <cx:pt idx="574">23.870000000000001</cx:pt>
          <cx:pt idx="575">24.219999999999999</cx:pt>
          <cx:pt idx="576">23.539999999999999</cx:pt>
          <cx:pt idx="577">30.219999999999999</cx:pt>
          <cx:pt idx="578">32.490000000000002</cx:pt>
          <cx:pt idx="579">20.68</cx:pt>
          <cx:pt idx="580">28.039999999999999</cx:pt>
          <cx:pt idx="581">27.050000000000001</cx:pt>
          <cx:pt idx="582">26.98</cx:pt>
          <cx:pt idx="583">21.93</cx:pt>
          <cx:pt idx="584">24.440000000000001</cx:pt>
          <cx:pt idx="585">21.66</cx:pt>
          <cx:pt idx="586">24.5</cx:pt>
          <cx:pt idx="587">27.609999999999999</cx:pt>
          <cx:pt idx="588">30.739999999999998</cx:pt>
          <cx:pt idx="589">19.530000000000001</cx:pt>
          <cx:pt idx="590">25.16</cx:pt>
          <cx:pt idx="591">22.539999999999999</cx:pt>
          <cx:pt idx="592">23.809999999999999</cx:pt>
          <cx:pt idx="593">17.809999999999999</cx:pt>
          <cx:pt idx="594">28.350000000000001</cx:pt>
          <cx:pt idx="595">19.640000000000001</cx:pt>
          <cx:pt idx="596">23.649999999999999</cx:pt>
          <cx:pt idx="597">20.559999999999999</cx:pt>
          <cx:pt idx="598">24.289999999999999</cx:pt>
          <cx:pt idx="599">24.300000000000001</cx:pt>
          <cx:pt idx="600">27.289999999999999</cx:pt>
          <cx:pt idx="601">23.629999999999999</cx:pt>
          <cx:pt idx="602">25.629999999999999</cx:pt>
          <cx:pt idx="603">29.379999999999999</cx:pt>
          <cx:pt idx="604">22.109999999999999</cx:pt>
          <cx:pt idx="605">22.350000000000001</cx:pt>
          <cx:pt idx="606">26.809999999999999</cx:pt>
          <cx:pt idx="607">23.300000000000001</cx:pt>
          <cx:pt idx="608">24.420000000000002</cx:pt>
          <cx:pt idx="609">29.23</cx:pt>
          <cx:pt idx="610">24.579999999999998</cx:pt>
          <cx:pt idx="611">24.23</cx:pt>
          <cx:pt idx="612">19.530000000000001</cx:pt>
          <cx:pt idx="613">21.48</cx:pt>
          <cx:pt idx="614">26.670000000000002</cx:pt>
          <cx:pt idx="615">27.800000000000001</cx:pt>
          <cx:pt idx="616">18.210000000000001</cx:pt>
          <cx:pt idx="617">30.780000000000001</cx:pt>
          <cx:pt idx="618">23.469999999999999</cx:pt>
          <cx:pt idx="619">23.620000000000001</cx:pt>
          <cx:pt idx="620">19.27</cx:pt>
          <cx:pt idx="621">20.989999999999998</cx:pt>
          <cx:pt idx="622">26.98</cx:pt>
          <cx:pt idx="623">25.23</cx:pt>
          <cx:pt idx="624">31.960000000000001</cx:pt>
          <cx:pt idx="625">29.039999999999999</cx:pt>
          <cx:pt idx="626">27.91</cx:pt>
          <cx:pt idx="627">26.890000000000001</cx:pt>
          <cx:pt idx="628">27.079999999999998</cx:pt>
          <cx:pt idx="629">28.73</cx:pt>
          <cx:pt idx="630">20.390000000000001</cx:pt>
          <cx:pt idx="631">26.809999999999999</cx:pt>
          <cx:pt idx="632">20.559999999999999</cx:pt>
          <cx:pt idx="633">27.489999999999998</cx:pt>
          <cx:pt idx="634">22.539999999999999</cx:pt>
          <cx:pt idx="635">23.170000000000002</cx:pt>
          <cx:pt idx="636">18.989999999999998</cx:pt>
          <cx:pt idx="637">27.600000000000001</cx:pt>
          <cx:pt idx="638">23.469999999999999</cx:pt>
          <cx:pt idx="639">19.109999999999999</cx:pt>
          <cx:pt idx="640">29.859999999999999</cx:pt>
          <cx:pt idx="641">21.73</cx:pt>
          <cx:pt idx="642">26.030000000000001</cx:pt>
          <cx:pt idx="643">22.890000000000001</cx:pt>
          <cx:pt idx="644">25.350000000000001</cx:pt>
          <cx:pt idx="645">24.16</cx:pt>
          <cx:pt idx="646">25.940000000000001</cx:pt>
          <cx:pt idx="647">25.829999999999998</cx:pt>
          <cx:pt idx="648">32.189999999999998</cx:pt>
          <cx:pt idx="649">25.68</cx:pt>
          <cx:pt idx="650">26.239999999999998</cx:pt>
          <cx:pt idx="651">26.25</cx:pt>
          <cx:pt idx="652">23.879999999999999</cx:pt>
          <cx:pt idx="653">23.100000000000001</cx:pt>
          <cx:pt idx="654">28.379999999999999</cx:pt>
          <cx:pt idx="655">24.579999999999998</cx:pt>
          <cx:pt idx="656">28.57</cx:pt>
          <cx:pt idx="657">31.390000000000001</cx:pt>
          <cx:pt idx="658">39.600000000000001</cx:pt>
          <cx:pt idx="659">31.670000000000002</cx:pt>
          <cx:pt idx="660">27.73</cx:pt>
          <cx:pt idx="661">28.359999999999999</cx:pt>
          <cx:pt idx="662">26.129999999999999</cx:pt>
          <cx:pt idx="663">20.559999999999999</cx:pt>
          <cx:pt idx="664">26.579999999999998</cx:pt>
          <cx:pt idx="665">29.32</cx:pt>
          <cx:pt idx="666">25.809999999999999</cx:pt>
          <cx:pt idx="667">21.600000000000001</cx:pt>
          <cx:pt idx="668">25.920000000000002</cx:pt>
          <cx:pt idx="669">24.870000000000001</cx:pt>
          <cx:pt idx="670">22.02</cx:pt>
          <cx:pt idx="671">18.640000000000001</cx:pt>
          <cx:pt idx="672">25.449999999999999</cx:pt>
          <cx:pt idx="673">21.449999999999999</cx:pt>
          <cx:pt idx="674">23.170000000000002</cx:pt>
          <cx:pt idx="675">27.469999999999999</cx:pt>
          <cx:pt idx="676">18.18</cx:pt>
          <cx:pt idx="677">23.09</cx:pt>
          <cx:pt idx="678">26.969999999999999</cx:pt>
          <cx:pt idx="679">21.5</cx:pt>
          <cx:pt idx="680">23.059999999999999</cx:pt>
          <cx:pt idx="681">28.960000000000001</cx:pt>
          <cx:pt idx="682">24.48</cx:pt>
          <cx:pt idx="683">25.879999999999999</cx:pt>
          <cx:pt idx="684">23.280000000000001</cx:pt>
          <cx:pt idx="685">28.59</cx:pt>
          <cx:pt idx="686">21.239999999999998</cx:pt>
          <cx:pt idx="687">26.280000000000001</cx:pt>
          <cx:pt idx="688">26.59</cx:pt>
          <cx:pt idx="689">23.739999999999998</cx:pt>
          <cx:pt idx="690">31.440000000000001</cx:pt>
          <cx:pt idx="691">29.98</cx:pt>
          <cx:pt idx="692">27.77</cx:pt>
          <cx:pt idx="693">27.43</cx:pt>
          <cx:pt idx="694">25.48</cx:pt>
          <cx:pt idx="695">29.23</cx:pt>
          <cx:pt idx="696">27.050000000000001</cx:pt>
          <cx:pt idx="697">25.940000000000001</cx:pt>
          <cx:pt idx="698">20.670000000000002</cx:pt>
          <cx:pt idx="699">26.449999999999999</cx:pt>
          <cx:pt idx="700">25.59</cx:pt>
          <cx:pt idx="701">24.789999999999999</cx:pt>
          <cx:pt idx="702">25.050000000000001</cx:pt>
          <cx:pt idx="703">24.949999999999999</cx:pt>
          <cx:pt idx="704">31.629999999999999</cx:pt>
          <cx:pt idx="705">31.68</cx:pt>
          <cx:pt idx="706">31.600000000000001</cx:pt>
          <cx:pt idx="707">24.75</cx:pt>
          <cx:pt idx="708">21.800000000000001</cx:pt>
          <cx:pt idx="709">21.510000000000002</cx:pt>
          <cx:pt idx="710">19.780000000000001</cx:pt>
          <cx:pt idx="711">18.920000000000002</cx:pt>
          <cx:pt idx="712">23.84</cx:pt>
          <cx:pt idx="713">24.59</cx:pt>
          <cx:pt idx="714">18.699999999999999</cx:pt>
          <cx:pt idx="715">28.82</cx:pt>
          <cx:pt idx="716">30.93</cx:pt>
          <cx:pt idx="717">22.719999999999999</cx:pt>
          <cx:pt idx="718">30.5</cx:pt>
          <cx:pt idx="719">29.25</cx:pt>
          <cx:pt idx="720">26.48</cx:pt>
          <cx:pt idx="721">28.870000000000001</cx:pt>
          <cx:pt idx="722">32.490000000000002</cx:pt>
          <cx:pt idx="723">22.32</cx:pt>
          <cx:pt idx="724">23.100000000000001</cx:pt>
          <cx:pt idx="725">21.670000000000002</cx:pt>
          <cx:pt idx="726">29.84</cx:pt>
          <cx:pt idx="727">22.920000000000002</cx:pt>
          <cx:pt idx="728">28.559999999999999</cx:pt>
          <cx:pt idx="729">26.140000000000001</cx:pt>
          <cx:pt idx="730">22.559999999999999</cx:pt>
          <cx:pt idx="731">44.090000000000003</cx:pt>
          <cx:pt idx="732">22.260000000000002</cx:pt>
          <cx:pt idx="733">23.800000000000001</cx:pt>
          <cx:pt idx="734">25.859999999999999</cx:pt>
          <cx:pt idx="735">25.879999999999999</cx:pt>
          <cx:pt idx="736">24.579999999999998</cx:pt>
          <cx:pt idx="737">22.280000000000001</cx:pt>
          <cx:pt idx="738">24.16</cx:pt>
          <cx:pt idx="739">33.380000000000003</cx:pt>
          <cx:pt idx="740">25.609999999999999</cx:pt>
          <cx:pt idx="741">24.600000000000001</cx:pt>
          <cx:pt idx="742">26.030000000000001</cx:pt>
          <cx:pt idx="743">16.870000000000001</cx:pt>
          <cx:pt idx="744">33.32</cx:pt>
          <cx:pt idx="745">27.98</cx:pt>
          <cx:pt idx="746">23.59</cx:pt>
          <cx:pt idx="747">22.690000000000001</cx:pt>
          <cx:pt idx="748">28.300000000000001</cx:pt>
          <cx:pt idx="749">22.699999999999999</cx:pt>
          <cx:pt idx="750">24.010000000000002</cx:pt>
          <cx:pt idx="751">26.170000000000002</cx:pt>
          <cx:pt idx="752">22.190000000000001</cx:pt>
          <cx:pt idx="753">24.899999999999999</cx:pt>
          <cx:pt idx="754">20.5</cx:pt>
          <cx:pt idx="755">24.559999999999999</cx:pt>
          <cx:pt idx="756">20.199999999999999</cx:pt>
          <cx:pt idx="757">24.390000000000001</cx:pt>
          <cx:pt idx="758">19.32</cx:pt>
          <cx:pt idx="759">19.699999999999999</cx:pt>
          <cx:pt idx="760">21.030000000000001</cx:pt>
          <cx:pt idx="761">27.969999999999999</cx:pt>
          <cx:pt idx="762">28.960000000000001</cx:pt>
          <cx:pt idx="763">21.850000000000001</cx:pt>
          <cx:pt idx="764">24.829999999999998</cx:pt>
          <cx:pt idx="765">27.18</cx:pt>
          <cx:pt idx="766">23.59</cx:pt>
          <cx:pt idx="767">23.420000000000002</cx:pt>
          <cx:pt idx="768">27.010000000000002</cx:pt>
          <cx:pt idx="769">18.98</cx:pt>
          <cx:pt idx="770">20.629999999999999</cx:pt>
          <cx:pt idx="771">28.469999999999999</cx:pt>
          <cx:pt idx="772">33.469999999999999</cx:pt>
          <cx:pt idx="773">24.859999999999999</cx:pt>
          <cx:pt idx="774">28.91</cx:pt>
          <cx:pt idx="775">15.960000000000001</cx:pt>
          <cx:pt idx="776">25.82</cx:pt>
          <cx:pt idx="777">26.559999999999999</cx:pt>
          <cx:pt idx="778">19.640000000000001</cx:pt>
          <cx:pt idx="779">23.09</cx:pt>
          <cx:pt idx="780">26.949999999999999</cx:pt>
          <cx:pt idx="781">26.789999999999999</cx:pt>
          <cx:pt idx="782">27.93</cx:pt>
          <cx:pt idx="783">24.350000000000001</cx:pt>
          <cx:pt idx="784">24.690000000000001</cx:pt>
          <cx:pt idx="785">22.170000000000002</cx:pt>
          <cx:pt idx="786">23.809999999999999</cx:pt>
          <cx:pt idx="787">25.010000000000002</cx:pt>
          <cx:pt idx="788">25.039999999999999</cx:pt>
          <cx:pt idx="789">25.16</cx:pt>
          <cx:pt idx="790">24.550000000000001</cx:pt>
          <cx:pt idx="791">28.449999999999999</cx:pt>
          <cx:pt idx="792">27.5</cx:pt>
          <cx:pt idx="793">28.460000000000001</cx:pt>
          <cx:pt idx="794">24.239999999999998</cx:pt>
          <cx:pt idx="795">26.789999999999999</cx:pt>
          <cx:pt idx="796">25.260000000000002</cx:pt>
          <cx:pt idx="797">25.09</cx:pt>
          <cx:pt idx="798">27.27</cx:pt>
          <cx:pt idx="799">26.449999999999999</cx:pt>
          <cx:pt idx="800">20.870000000000001</cx:pt>
          <cx:pt idx="801">32.259999999999998</cx:pt>
          <cx:pt idx="802">22.34</cx:pt>
          <cx:pt idx="803">25.09</cx:pt>
          <cx:pt idx="804">26.370000000000001</cx:pt>
          <cx:pt idx="805">28.489999999999998</cx:pt>
          <cx:pt idx="806">40.579999999999998</cx:pt>
          <cx:pt idx="807">25.75</cx:pt>
          <cx:pt idx="808">24.059999999999999</cx:pt>
          <cx:pt idx="809">26.59</cx:pt>
          <cx:pt idx="810">43.299999999999997</cx:pt>
          <cx:pt idx="811">20.550000000000001</cx:pt>
          <cx:pt idx="812">25.59</cx:pt>
          <cx:pt idx="813">23.379999999999999</cx:pt>
          <cx:pt idx="814">30.640000000000001</cx:pt>
          <cx:pt idx="815">25.010000000000002</cx:pt>
          <cx:pt idx="816">23.760000000000002</cx:pt>
          <cx:pt idx="817">24.149999999999999</cx:pt>
          <cx:pt idx="818">26.109999999999999</cx:pt>
          <cx:pt idx="819">29.210000000000001</cx:pt>
          <cx:pt idx="820">26.77</cx:pt>
          <cx:pt idx="821">21.02</cx:pt>
          <cx:pt idx="822">26.91</cx:pt>
          <cx:pt idx="823">32.359999999999999</cx:pt>
          <cx:pt idx="824">24.789999999999999</cx:pt>
          <cx:pt idx="825">33.359999999999999</cx:pt>
          <cx:pt idx="826">24.25</cx:pt>
          <cx:pt idx="827">30.460000000000001</cx:pt>
          <cx:pt idx="828">22.449999999999999</cx:pt>
          <cx:pt idx="829">25.399999999999999</cx:pt>
          <cx:pt idx="830">21.140000000000001</cx:pt>
          <cx:pt idx="831">31.16</cx:pt>
          <cx:pt idx="832">21.670000000000002</cx:pt>
          <cx:pt idx="833">23.09</cx:pt>
          <cx:pt idx="834">27.260000000000002</cx:pt>
          <cx:pt idx="835">19.420000000000002</cx:pt>
          <cx:pt idx="836">20.640000000000001</cx:pt>
          <cx:pt idx="837">24.710000000000001</cx:pt>
          <cx:pt idx="838">21.170000000000002</cx:pt>
          <cx:pt idx="839">21.02</cx:pt>
          <cx:pt idx="840">19.609999999999999</cx:pt>
          <cx:pt idx="841">32.170000000000002</cx:pt>
          <cx:pt idx="842">20.68</cx:pt>
          <cx:pt idx="843">21.030000000000001</cx:pt>
          <cx:pt idx="844">19.93</cx:pt>
          <cx:pt idx="845">25.75</cx:pt>
          <cx:pt idx="846">22.120000000000001</cx:pt>
          <cx:pt idx="847">24.239999999999998</cx:pt>
          <cx:pt idx="848">26.460000000000001</cx:pt>
          <cx:pt idx="849">22.73</cx:pt>
          <cx:pt idx="850">25.129999999999999</cx:pt>
          <cx:pt idx="851">30.609999999999999</cx:pt>
          <cx:pt idx="852">23.390000000000001</cx:pt>
          <cx:pt idx="853">30.379999999999999</cx:pt>
          <cx:pt idx="854">25.16</cx:pt>
          <cx:pt idx="855">25.129999999999999</cx:pt>
          <cx:pt idx="856">28.780000000000001</cx:pt>
          <cx:pt idx="857">30.93</cx:pt>
          <cx:pt idx="858">31.440000000000001</cx:pt>
          <cx:pt idx="859">24.07</cx:pt>
          <cx:pt idx="860">18.84</cx:pt>
          <cx:pt idx="861">33.189999999999998</cx:pt>
          <cx:pt idx="862">28.949999999999999</cx:pt>
          <cx:pt idx="863">27.98</cx:pt>
          <cx:pt idx="864">22.300000000000001</cx:pt>
          <cx:pt idx="865">23.629999999999999</cx:pt>
          <cx:pt idx="866">22.91</cx:pt>
          <cx:pt idx="867">21.510000000000002</cx:pt>
          <cx:pt idx="868">22.890000000000001</cx:pt>
          <cx:pt idx="869">43.689999999999998</cx:pt>
          <cx:pt idx="870">28.559999999999999</cx:pt>
          <cx:pt idx="871">23.280000000000001</cx:pt>
          <cx:pt idx="872">18.550000000000001</cx:pt>
          <cx:pt idx="873">26.390000000000001</cx:pt>
          <cx:pt idx="874">27.469999999999999</cx:pt>
          <cx:pt idx="875">24.940000000000001</cx:pt>
          <cx:pt idx="876">31.760000000000002</cx:pt>
          <cx:pt idx="877">22.359999999999999</cx:pt>
          <cx:pt idx="878">28.579999999999998</cx:pt>
          <cx:pt idx="879">25.84</cx:pt>
          <cx:pt idx="880">30.850000000000001</cx:pt>
          <cx:pt idx="881">24.27</cx:pt>
          <cx:pt idx="882">24.539999999999999</cx:pt>
          <cx:pt idx="883">24.350000000000001</cx:pt>
          <cx:pt idx="884">29.530000000000001</cx:pt>
          <cx:pt idx="885">28.57</cx:pt>
          <cx:pt idx="886">23.100000000000001</cx:pt>
          <cx:pt idx="887">25.27</cx:pt>
          <cx:pt idx="888">22.010000000000002</cx:pt>
          <cx:pt idx="889">32.729999999999997</cx:pt>
          <cx:pt idx="890">26.420000000000002</cx:pt>
          <cx:pt idx="891">24.489999999999998</cx:pt>
          <cx:pt idx="892">32.520000000000003</cx:pt>
          <cx:pt idx="893">23.030000000000001</cx:pt>
          <cx:pt idx="894">21.34</cx:pt>
          <cx:pt idx="895">22.66</cx:pt>
          <cx:pt idx="896">31.109999999999999</cx:pt>
          <cx:pt idx="897">26.129999999999999</cx:pt>
          <cx:pt idx="898">32.659999999999997</cx:pt>
          <cx:pt idx="899">27.23</cx:pt>
          <cx:pt idx="900">20.559999999999999</cx:pt>
          <cx:pt idx="901">28.739999999999998</cx:pt>
          <cx:pt idx="902">23.649999999999999</cx:pt>
          <cx:pt idx="903">23.719999999999999</cx:pt>
          <cx:pt idx="904">23.710000000000001</cx:pt>
          <cx:pt idx="905">20.239999999999998</cx:pt>
          <cx:pt idx="906">25.350000000000001</cx:pt>
          <cx:pt idx="907">24.609999999999999</cx:pt>
          <cx:pt idx="908">22.73</cx:pt>
          <cx:pt idx="909">20.559999999999999</cx:pt>
          <cx:pt idx="910">29.16</cx:pt>
          <cx:pt idx="911">25.379999999999999</cx:pt>
          <cx:pt idx="912">25.289999999999999</cx:pt>
          <cx:pt idx="913">20.149999999999999</cx:pt>
          <cx:pt idx="914">17.640000000000001</cx:pt>
          <cx:pt idx="915">31.5</cx:pt>
          <cx:pt idx="916">27.050000000000001</cx:pt>
          <cx:pt idx="917">26.27</cx:pt>
          <cx:pt idx="918">27.75</cx:pt>
          <cx:pt idx="919">26.600000000000001</cx:pt>
          <cx:pt idx="920">23.329999999999998</cx:pt>
          <cx:pt idx="921">20.890000000000001</cx:pt>
          <cx:pt idx="922">25.32</cx:pt>
          <cx:pt idx="923">24.870000000000001</cx:pt>
          <cx:pt idx="924">20.789999999999999</cx:pt>
          <cx:pt idx="925">21.93</cx:pt>
          <cx:pt idx="926">28.620000000000001</cx:pt>
          <cx:pt idx="927">27.350000000000001</cx:pt>
          <cx:pt idx="928">20.34</cx:pt>
          <cx:pt idx="929">27.100000000000001</cx:pt>
          <cx:pt idx="930">25.309999999999999</cx:pt>
          <cx:pt idx="931">31.309999999999999</cx:pt>
          <cx:pt idx="932">26.690000000000001</cx:pt>
          <cx:pt idx="933">28.300000000000001</cx:pt>
          <cx:pt idx="934">20.940000000000001</cx:pt>
          <cx:pt idx="935">22.879999999999999</cx:pt>
          <cx:pt idx="936">25.07</cx:pt>
          <cx:pt idx="937">23.48</cx:pt>
          <cx:pt idx="938">20.390000000000001</cx:pt>
          <cx:pt idx="939">26.48</cx:pt>
          <cx:pt idx="940">23.98</cx:pt>
          <cx:pt idx="941">22.48</cx:pt>
          <cx:pt idx="942">29.760000000000002</cx:pt>
          <cx:pt idx="943">42.530000000000001</cx:pt>
          <cx:pt idx="944">27.780000000000001</cx:pt>
          <cx:pt idx="945">26.57</cx:pt>
          <cx:pt idx="946">28.5</cx:pt>
          <cx:pt idx="947">22.890000000000001</cx:pt>
          <cx:pt idx="948">24.539999999999999</cx:pt>
          <cx:pt idx="949">31.27</cx:pt>
          <cx:pt idx="950">29.59</cx:pt>
          <cx:pt idx="951">26.82</cx:pt>
          <cx:pt idx="952">24.07</cx:pt>
          <cx:pt idx="953">20.670000000000002</cx:pt>
          <cx:pt idx="954">22.190000000000001</cx:pt>
          <cx:pt idx="955">26.239999999999998</cx:pt>
          <cx:pt idx="956">24.530000000000001</cx:pt>
          <cx:pt idx="957">28.460000000000001</cx:pt>
          <cx:pt idx="958">32.670000000000002</cx:pt>
          <cx:pt idx="959">25.460000000000001</cx:pt>
          <cx:pt idx="960">22.02</cx:pt>
          <cx:pt idx="961">28.23</cx:pt>
          <cx:pt idx="962">23.609999999999999</cx:pt>
          <cx:pt idx="963">26.260000000000002</cx:pt>
          <cx:pt idx="964">28.59</cx:pt>
          <cx:pt idx="965">23.390000000000001</cx:pt>
          <cx:pt idx="966">32.32</cx:pt>
          <cx:pt idx="967">24.030000000000001</cx:pt>
          <cx:pt idx="968">21.350000000000001</cx:pt>
          <cx:pt idx="969">20.120000000000001</cx:pt>
          <cx:pt idx="970">26.620000000000001</cx:pt>
          <cx:pt idx="971">22.890000000000001</cx:pt>
          <cx:pt idx="972">26.98</cx:pt>
          <cx:pt idx="973">23.640000000000001</cx:pt>
          <cx:pt idx="974">29.91</cx:pt>
          <cx:pt idx="975">26.149999999999999</cx:pt>
          <cx:pt idx="976">22.359999999999999</cx:pt>
          <cx:pt idx="977">28.859999999999999</cx:pt>
          <cx:pt idx="978">23.09</cx:pt>
          <cx:pt idx="979">31.100000000000001</cx:pt>
          <cx:pt idx="980">25.09</cx:pt>
          <cx:pt idx="981">21.02</cx:pt>
          <cx:pt idx="982">28.300000000000001</cx:pt>
          <cx:pt idx="983">25.670000000000002</cx:pt>
          <cx:pt idx="984">31.82</cx:pt>
          <cx:pt idx="985">23.850000000000001</cx:pt>
          <cx:pt idx="986">28.920000000000002</cx:pt>
          <cx:pt idx="987">28.760000000000002</cx:pt>
          <cx:pt idx="988">28.5</cx:pt>
          <cx:pt idx="989">26.530000000000001</cx:pt>
          <cx:pt idx="990">25.449999999999999</cx:pt>
          <cx:pt idx="991">21.850000000000001</cx:pt>
          <cx:pt idx="992">24.43</cx:pt>
          <cx:pt idx="993">29.940000000000001</cx:pt>
          <cx:pt idx="994">19.420000000000002</cx:pt>
          <cx:pt idx="995">36.210000000000001</cx:pt>
          <cx:pt idx="996">25.41</cx:pt>
          <cx:pt idx="997">32.399999999999999</cx:pt>
          <cx:pt idx="998">25.09</cx:pt>
          <cx:pt idx="999">30.120000000000001</cx:pt>
          <cx:pt idx="1000">20.5</cx:pt>
          <cx:pt idx="1001">23.140000000000001</cx:pt>
          <cx:pt idx="1002">30.629999999999999</cx:pt>
          <cx:pt idx="1003">20.34</cx:pt>
          <cx:pt idx="1004">26.649999999999999</cx:pt>
          <cx:pt idx="1005">30.399999999999999</cx:pt>
          <cx:pt idx="1006">27.059999999999999</cx:pt>
          <cx:pt idx="1007">19.780000000000001</cx:pt>
          <cx:pt idx="1008">31.780000000000001</cx:pt>
          <cx:pt idx="1009">27.129999999999999</cx:pt>
          <cx:pt idx="1010">23.449999999999999</cx:pt>
          <cx:pt idx="1011">20.170000000000002</cx:pt>
          <cx:pt idx="1012">29.010000000000002</cx:pt>
          <cx:pt idx="1013">24.25</cx:pt>
          <cx:pt idx="1014">27.760000000000002</cx:pt>
          <cx:pt idx="1015">20.190000000000001</cx:pt>
          <cx:pt idx="1016">27.73</cx:pt>
          <cx:pt idx="1017">22.329999999999998</cx:pt>
          <cx:pt idx="1018">32.520000000000003</cx:pt>
          <cx:pt idx="1019">24.539999999999999</cx:pt>
          <cx:pt idx="1020">24.77</cx:pt>
          <cx:pt idx="1021">29.109999999999999</cx:pt>
          <cx:pt idx="1022">28.039999999999999</cx:pt>
          <cx:pt idx="1023">19.440000000000001</cx:pt>
          <cx:pt idx="1024">34.25</cx:pt>
          <cx:pt idx="1025">32</cx:pt>
          <cx:pt idx="1026">29.039999999999999</cx:pt>
          <cx:pt idx="1027">24.059999999999999</cx:pt>
          <cx:pt idx="1028">24.039999999999999</cx:pt>
          <cx:pt idx="1029">24.390000000000001</cx:pt>
          <cx:pt idx="1030">23.260000000000002</cx:pt>
          <cx:pt idx="1031">25.23</cx:pt>
          <cx:pt idx="1032">23.379999999999999</cx:pt>
          <cx:pt idx="1033">24.079999999999998</cx:pt>
          <cx:pt idx="1034">28.440000000000001</cx:pt>
          <cx:pt idx="1035">27.879999999999999</cx:pt>
          <cx:pt idx="1036">34.990000000000002</cx:pt>
          <cx:pt idx="1037">26.030000000000001</cx:pt>
          <cx:pt idx="1038">32.039999999999999</cx:pt>
          <cx:pt idx="1039">27.800000000000001</cx:pt>
          <cx:pt idx="1040">28.280000000000001</cx:pt>
          <cx:pt idx="1041">22.140000000000001</cx:pt>
          <cx:pt idx="1042">25.609999999999999</cx:pt>
          <cx:pt idx="1043">26.539999999999999</cx:pt>
          <cx:pt idx="1044">29.34</cx:pt>
          <cx:pt idx="1045">17.379999999999999</cx:pt>
          <cx:pt idx="1046">21.850000000000001</cx:pt>
          <cx:pt idx="1047">23.079999999999998</cx:pt>
          <cx:pt idx="1048">25.91</cx:pt>
          <cx:pt idx="1049">24.48</cx:pt>
          <cx:pt idx="1050">30.039999999999999</cx:pt>
          <cx:pt idx="1051">25.050000000000001</cx:pt>
          <cx:pt idx="1052">23.940000000000001</cx:pt>
          <cx:pt idx="1053">25.57</cx:pt>
          <cx:pt idx="1054">23.48</cx:pt>
          <cx:pt idx="1055">27.550000000000001</cx:pt>
          <cx:pt idx="1056">22.690000000000001</cx:pt>
          <cx:pt idx="1057">26.609999999999999</cx:pt>
          <cx:pt idx="1058">27.219999999999999</cx:pt>
          <cx:pt idx="1059">27.23</cx:pt>
          <cx:pt idx="1060">23.48</cx:pt>
          <cx:pt idx="1061">26.719999999999999</cx:pt>
          <cx:pt idx="1062">24.579999999999998</cx:pt>
          <cx:pt idx="1063">24.5</cx:pt>
          <cx:pt idx="1064">25.68</cx:pt>
          <cx:pt idx="1065">25.460000000000001</cx:pt>
          <cx:pt idx="1066">21.190000000000001</cx:pt>
          <cx:pt idx="1067">19.469999999999999</cx:pt>
          <cx:pt idx="1068">27.219999999999999</cx:pt>
          <cx:pt idx="1069">26.260000000000002</cx:pt>
          <cx:pt idx="1070">24.890000000000001</cx:pt>
          <cx:pt idx="1071">21.670000000000002</cx:pt>
          <cx:pt idx="1072">27.469999999999999</cx:pt>
          <cx:pt idx="1073">23.309999999999999</cx:pt>
          <cx:pt idx="1074">25.960000000000001</cx:pt>
          <cx:pt idx="1075">25.77</cx:pt>
          <cx:pt idx="1076">23.800000000000001</cx:pt>
          <cx:pt idx="1077">26.18</cx:pt>
          <cx:pt idx="1078">20.329999999999998</cx:pt>
          <cx:pt idx="1079">25.850000000000001</cx:pt>
          <cx:pt idx="1080">28.27</cx:pt>
          <cx:pt idx="1081">26.449999999999999</cx:pt>
          <cx:pt idx="1082">26.690000000000001</cx:pt>
          <cx:pt idx="1083">26.280000000000001</cx:pt>
          <cx:pt idx="1084">32.399999999999999</cx:pt>
          <cx:pt idx="1085">25.829999999999998</cx:pt>
          <cx:pt idx="1086">26.370000000000001</cx:pt>
          <cx:pt idx="1087">24.989999999999998</cx:pt>
          <cx:pt idx="1088">21.239999999999998</cx:pt>
          <cx:pt idx="1089">24.809999999999999</cx:pt>
          <cx:pt idx="1090">28.350000000000001</cx:pt>
          <cx:pt idx="1091">24.280000000000001</cx:pt>
          <cx:pt idx="1092">23.129999999999999</cx:pt>
          <cx:pt idx="1093">27.219999999999999</cx:pt>
          <cx:pt idx="1094">22.850000000000001</cx:pt>
          <cx:pt idx="1095">24.379999999999999</cx:pt>
          <cx:pt idx="1096">27.91</cx:pt>
          <cx:pt idx="1097">27.120000000000001</cx:pt>
          <cx:pt idx="1098">23.949999999999999</cx:pt>
          <cx:pt idx="1099">24.559999999999999</cx:pt>
          <cx:pt idx="1100">23.579999999999998</cx:pt>
          <cx:pt idx="1101">34.560000000000002</cx:pt>
          <cx:pt idx="1102">24.77</cx:pt>
          <cx:pt idx="1103">23.899999999999999</cx:pt>
          <cx:pt idx="1104">24.579999999999998</cx:pt>
          <cx:pt idx="1105">24.530000000000001</cx:pt>
          <cx:pt idx="1106">27.25</cx:pt>
          <cx:pt idx="1107">25.16</cx:pt>
          <cx:pt idx="1108">28.5</cx:pt>
          <cx:pt idx="1109">30.420000000000002</cx:pt>
          <cx:pt idx="1110">24.960000000000001</cx:pt>
          <cx:pt idx="1111">25.920000000000002</cx:pt>
          <cx:pt idx="1112">22.73</cx:pt>
          <cx:pt idx="1113">25.98</cx:pt>
          <cx:pt idx="1114">24.710000000000001</cx:pt>
          <cx:pt idx="1115">27.629999999999999</cx:pt>
          <cx:pt idx="1116">29.66</cx:pt>
          <cx:pt idx="1117">29.690000000000001</cx:pt>
          <cx:pt idx="1118">23.350000000000001</cx:pt>
          <cx:pt idx="1119">33.490000000000002</cx:pt>
          <cx:pt idx="1120">26.670000000000002</cx:pt>
          <cx:pt idx="1121">19.809999999999999</cx:pt>
          <cx:pt idx="1122">25.559999999999999</cx:pt>
          <cx:pt idx="1123">21.649999999999999</cx:pt>
          <cx:pt idx="1124">24.170000000000002</cx:pt>
          <cx:pt idx="1125">24.100000000000001</cx:pt>
          <cx:pt idx="1126">24.960000000000001</cx:pt>
          <cx:pt idx="1127">24.219999999999999</cx:pt>
          <cx:pt idx="1128">30.18</cx:pt>
          <cx:pt idx="1129">23.25</cx:pt>
          <cx:pt idx="1130">28.59</cx:pt>
          <cx:pt idx="1131">29.010000000000002</cx:pt>
          <cx:pt idx="1132">29.469999999999999</cx:pt>
          <cx:pt idx="1133">26.210000000000001</cx:pt>
          <cx:pt idx="1134">23.449999999999999</cx:pt>
          <cx:pt idx="1135">26.84</cx:pt>
          <cx:pt idx="1136">22.809999999999999</cx:pt>
          <cx:pt idx="1137">25.969999999999999</cx:pt>
          <cx:pt idx="1138">23.010000000000002</cx:pt>
          <cx:pt idx="1139">18.98</cx:pt>
          <cx:pt idx="1140">26.969999999999999</cx:pt>
          <cx:pt idx="1141">19.09</cx:pt>
          <cx:pt idx="1142">36.520000000000003</cx:pt>
          <cx:pt idx="1143">28.579999999999998</cx:pt>
          <cx:pt idx="1144">24.359999999999999</cx:pt>
          <cx:pt idx="1145">22.010000000000002</cx:pt>
          <cx:pt idx="1146">27.300000000000001</cx:pt>
          <cx:pt idx="1147">23.899999999999999</cx:pt>
          <cx:pt idx="1148">38.880000000000003</cx:pt>
          <cx:pt idx="1149">25.23</cx:pt>
          <cx:pt idx="1150">23.48</cx:pt>
          <cx:pt idx="1151">28.329999999999998</cx:pt>
          <cx:pt idx="1152">22.32</cx:pt>
          <cx:pt idx="1153">32.509999999999998</cx:pt>
          <cx:pt idx="1154">28.489999999999998</cx:pt>
          <cx:pt idx="1155">21.09</cx:pt>
          <cx:pt idx="1156">24.620000000000001</cx:pt>
          <cx:pt idx="1157">19.68</cx:pt>
          <cx:pt idx="1158">30.390000000000001</cx:pt>
          <cx:pt idx="1159">26.030000000000001</cx:pt>
          <cx:pt idx="1160">23.879999999999999</cx:pt>
          <cx:pt idx="1161">30.059999999999999</cx:pt>
          <cx:pt idx="1162">25.329999999999998</cx:pt>
          <cx:pt idx="1163">21.670000000000002</cx:pt>
          <cx:pt idx="1164">30.07</cx:pt>
          <cx:pt idx="1165">24.449999999999999</cx:pt>
          <cx:pt idx="1166">28.23</cx:pt>
          <cx:pt idx="1167">21.399999999999999</cx:pt>
          <cx:pt idx="1168">24.68</cx:pt>
          <cx:pt idx="1169">26.969999999999999</cx:pt>
          <cx:pt idx="1170">24.489999999999998</cx:pt>
          <cx:pt idx="1171">25.989999999999998</cx:pt>
          <cx:pt idx="1172">22.16</cx:pt>
          <cx:pt idx="1173">32.520000000000003</cx:pt>
          <cx:pt idx="1174">33.030000000000001</cx:pt>
          <cx:pt idx="1175">35.450000000000003</cx:pt>
          <cx:pt idx="1176">23.059999999999999</cx:pt>
          <cx:pt idx="1177">22.350000000000001</cx:pt>
          <cx:pt idx="1178">22.91</cx:pt>
          <cx:pt idx="1179">26.82</cx:pt>
          <cx:pt idx="1180">18.52</cx:pt>
          <cx:pt idx="1181">22.390000000000001</cx:pt>
          <cx:pt idx="1182">28.68</cx:pt>
          <cx:pt idx="1183">24.489999999999998</cx:pt>
          <cx:pt idx="1184">27.989999999999998</cx:pt>
          <cx:pt idx="1185">31.739999999999998</cx:pt>
          <cx:pt idx="1186">24.190000000000001</cx:pt>
          <cx:pt idx="1187">21.300000000000001</cx:pt>
          <cx:pt idx="1188">30.850000000000001</cx:pt>
          <cx:pt idx="1189">27.039999999999999</cx:pt>
          <cx:pt idx="1190">21.16</cx:pt>
          <cx:pt idx="1191">30.93</cx:pt>
          <cx:pt idx="1192">25.25</cx:pt>
          <cx:pt idx="1193">21.5</cx:pt>
          <cx:pt idx="1194">26.039999999999999</cx:pt>
          <cx:pt idx="1195">23.370000000000001</cx:pt>
          <cx:pt idx="1196">25.77</cx:pt>
          <cx:pt idx="1197">25.18</cx:pt>
          <cx:pt idx="1198">31.350000000000001</cx:pt>
          <cx:pt idx="1199">26.77</cx:pt>
          <cx:pt idx="1200">22.850000000000001</cx:pt>
          <cx:pt idx="1201">24.690000000000001</cx:pt>
          <cx:pt idx="1202">33.82</cx:pt>
          <cx:pt idx="1203">27.02</cx:pt>
          <cx:pt idx="1204">21.440000000000001</cx:pt>
          <cx:pt idx="1205">27.57</cx:pt>
          <cx:pt idx="1206">28.25</cx:pt>
          <cx:pt idx="1207">25.940000000000001</cx:pt>
          <cx:pt idx="1208">21.18</cx:pt>
          <cx:pt idx="1209">24.239999999999998</cx:pt>
          <cx:pt idx="1210">32.840000000000003</cx:pt>
          <cx:pt idx="1211">29.34</cx:pt>
          <cx:pt idx="1212">20.66</cx:pt>
          <cx:pt idx="1213">30.699999999999999</cx:pt>
          <cx:pt idx="1214">25.969999999999999</cx:pt>
          <cx:pt idx="1215">31.34</cx:pt>
          <cx:pt idx="1216">24.719999999999999</cx:pt>
          <cx:pt idx="1217">26.73</cx:pt>
          <cx:pt idx="1218">23.48</cx:pt>
          <cx:pt idx="1219">22.16</cx:pt>
          <cx:pt idx="1220">25.739999999999998</cx:pt>
          <cx:pt idx="1221">28.300000000000001</cx:pt>
          <cx:pt idx="1222">28.780000000000001</cx:pt>
          <cx:pt idx="1223">28.59</cx:pt>
          <cx:pt idx="1224">27.66</cx:pt>
          <cx:pt idx="1225">26.98</cx:pt>
          <cx:pt idx="1226">28.870000000000001</cx:pt>
          <cx:pt idx="1227">26.559999999999999</cx:pt>
          <cx:pt idx="1228">26.329999999999998</cx:pt>
          <cx:pt idx="1229">20.120000000000001</cx:pt>
          <cx:pt idx="1230">29.850000000000001</cx:pt>
          <cx:pt idx="1231">23.010000000000002</cx:pt>
          <cx:pt idx="1232">28.890000000000001</cx:pt>
          <cx:pt idx="1233">24.66</cx:pt>
          <cx:pt idx="1234">26.559999999999999</cx:pt>
          <cx:pt idx="1235">23.66</cx:pt>
          <cx:pt idx="1236">24.379999999999999</cx:pt>
          <cx:pt idx="1237">32.149999999999999</cx:pt>
          <cx:pt idx="1238">28.68</cx:pt>
          <cx:pt idx="1239">25.510000000000002</cx:pt>
          <cx:pt idx="1240">29.690000000000001</cx:pt>
          <cx:pt idx="1241">29.289999999999999</cx:pt>
          <cx:pt idx="1242">28.52</cx:pt>
          <cx:pt idx="1243">22.48</cx:pt>
          <cx:pt idx="1244">26.18</cx:pt>
          <cx:pt idx="1245">23.629999999999999</cx:pt>
          <cx:pt idx="1246">32.020000000000003</cx:pt>
          <cx:pt idx="1247">22.920000000000002</cx:pt>
          <cx:pt idx="1248">28.300000000000001</cx:pt>
          <cx:pt idx="1249">38.380000000000003</cx:pt>
          <cx:pt idx="1250">20.239999999999998</cx:pt>
          <cx:pt idx="1251">30.239999999999998</cx:pt>
          <cx:pt idx="1252">28.41</cx:pt>
          <cx:pt idx="1253">21.84</cx:pt>
          <cx:pt idx="1254">23.18</cx:pt>
          <cx:pt idx="1255">25.539999999999999</cx:pt>
          <cx:pt idx="1256">22.41</cx:pt>
          <cx:pt idx="1257">31.370000000000001</cx:pt>
          <cx:pt idx="1258">21.68</cx:pt>
          <cx:pt idx="1259">35.109999999999999</cx:pt>
          <cx:pt idx="1260">25.329999999999998</cx:pt>
          <cx:pt idx="1261">27.989999999999998</cx:pt>
          <cx:pt idx="1262">26.73</cx:pt>
          <cx:pt idx="1263">26.539999999999999</cx:pt>
          <cx:pt idx="1264">26.469999999999999</cx:pt>
          <cx:pt idx="1265">26.829999999999998</cx:pt>
          <cx:pt idx="1266">24.800000000000001</cx:pt>
          <cx:pt idx="1267">21.18</cx:pt>
          <cx:pt idx="1268">26.359999999999999</cx:pt>
          <cx:pt idx="1269">20.550000000000001</cx:pt>
          <cx:pt idx="1270">29.760000000000002</cx:pt>
          <cx:pt idx="1271">20.82</cx:pt>
          <cx:pt idx="1272">25.899999999999999</cx:pt>
          <cx:pt idx="1273">24.789999999999999</cx:pt>
          <cx:pt idx="1274">26.02</cx:pt>
          <cx:pt idx="1275">19.84</cx:pt>
          <cx:pt idx="1276">31.23</cx:pt>
          <cx:pt idx="1277">23.559999999999999</cx:pt>
          <cx:pt idx="1278">34.399999999999999</cx:pt>
          <cx:pt idx="1279">27.82</cx:pt>
          <cx:pt idx="1280">24.73</cx:pt>
          <cx:pt idx="1281">21.850000000000001</cx:pt>
          <cx:pt idx="1282">25.129999999999999</cx:pt>
          <cx:pt idx="1283">26.91</cx:pt>
          <cx:pt idx="1284">24.960000000000001</cx:pt>
          <cx:pt idx="1285">26.670000000000002</cx:pt>
          <cx:pt idx="1286">22.359999999999999</cx:pt>
          <cx:pt idx="1287">32.189999999999998</cx:pt>
          <cx:pt idx="1288">22.699999999999999</cx:pt>
          <cx:pt idx="1289">27.66</cx:pt>
          <cx:pt idx="1290">29.449999999999999</cx:pt>
          <cx:pt idx="1291">21.260000000000002</cx:pt>
          <cx:pt idx="1292">24.690000000000001</cx:pt>
          <cx:pt idx="1293">24.559999999999999</cx:pt>
          <cx:pt idx="1294">25.649999999999999</cx:pt>
          <cx:pt idx="1295">23.510000000000002</cx:pt>
          <cx:pt idx="1296">22.710000000000001</cx:pt>
          <cx:pt idx="1297">31.48</cx:pt>
          <cx:pt idx="1298">22.91</cx:pt>
          <cx:pt idx="1299">28.920000000000002</cx:pt>
          <cx:pt idx="1300">32.270000000000003</cx:pt>
          <cx:pt idx="1301">28.899999999999999</cx:pt>
          <cx:pt idx="1302">21.850000000000001</cx:pt>
          <cx:pt idx="1303">29.379999999999999</cx:pt>
          <cx:pt idx="1304">27.289999999999999</cx:pt>
          <cx:pt idx="1305">23.079999999999998</cx:pt>
          <cx:pt idx="1306">24.170000000000002</cx:pt>
          <cx:pt idx="1307">29.940000000000001</cx:pt>
          <cx:pt idx="1308">23.350000000000001</cx:pt>
          <cx:pt idx="1309">27.670000000000002</cx:pt>
          <cx:pt idx="1310">34.530000000000001</cx:pt>
          <cx:pt idx="1311">23.100000000000001</cx:pt>
          <cx:pt idx="1312">27.390000000000001</cx:pt>
          <cx:pt idx="1313">30.93</cx:pt>
          <cx:pt idx="1314">26.739999999999998</cx:pt>
          <cx:pt idx="1315">30.27</cx:pt>
          <cx:pt idx="1316">25.050000000000001</cx:pt>
          <cx:pt idx="1317">24.350000000000001</cx:pt>
          <cx:pt idx="1318">24.77</cx:pt>
          <cx:pt idx="1319">28.879999999999999</cx:pt>
          <cx:pt idx="1320">27.379999999999999</cx:pt>
          <cx:pt idx="1321">19.57</cx:pt>
          <cx:pt idx="1322">22.239999999999998</cx:pt>
          <cx:pt idx="1323">24.16</cx:pt>
          <cx:pt idx="1324">30.73</cx:pt>
          <cx:pt idx="1325">25.370000000000001</cx:pt>
          <cx:pt idx="1326">25.5</cx:pt>
          <cx:pt idx="1327">26.77</cx:pt>
          <cx:pt idx="1328">21.739999999999998</cx:pt>
          <cx:pt idx="1329">20.41</cx:pt>
          <cx:pt idx="1330">26.18</cx:pt>
          <cx:pt idx="1331">24.739999999999998</cx:pt>
          <cx:pt idx="1332">23.879999999999999</cx:pt>
          <cx:pt idx="1333">25.629999999999999</cx:pt>
          <cx:pt idx="1334">26.07</cx:pt>
          <cx:pt idx="1335">22.530000000000001</cx:pt>
          <cx:pt idx="1336">33.170000000000002</cx:pt>
          <cx:pt idx="1337">29.030000000000001</cx:pt>
          <cx:pt idx="1338">20.739999999999998</cx:pt>
          <cx:pt idx="1339">29.84</cx:pt>
          <cx:pt idx="1340">20.52</cx:pt>
          <cx:pt idx="1341">22.870000000000001</cx:pt>
          <cx:pt idx="1342">20.530000000000001</cx:pt>
          <cx:pt idx="1343">27.18</cx:pt>
          <cx:pt idx="1344">24.010000000000002</cx:pt>
          <cx:pt idx="1345">27.600000000000001</cx:pt>
          <cx:pt idx="1346">24.390000000000001</cx:pt>
          <cx:pt idx="1347">23.050000000000001</cx:pt>
          <cx:pt idx="1348">29.359999999999999</cx:pt>
          <cx:pt idx="1349">28.559999999999999</cx:pt>
          <cx:pt idx="1350">29.43</cx:pt>
          <cx:pt idx="1351">33.649999999999999</cx:pt>
          <cx:pt idx="1352">21.010000000000002</cx:pt>
          <cx:pt idx="1353">21.969999999999999</cx:pt>
          <cx:pt idx="1354">25.079999999999998</cx:pt>
          <cx:pt idx="1355">24.16</cx:pt>
          <cx:pt idx="1356">30.91</cx:pt>
          <cx:pt idx="1357">22.050000000000001</cx:pt>
          <cx:pt idx="1358">33.490000000000002</cx:pt>
          <cx:pt idx="1359">22.649999999999999</cx:pt>
          <cx:pt idx="1360">28.530000000000001</cx:pt>
          <cx:pt idx="1361">24.5</cx:pt>
          <cx:pt idx="1362">25.039999999999999</cx:pt>
          <cx:pt idx="1363">21.350000000000001</cx:pt>
          <cx:pt idx="1364">35.200000000000003</cx:pt>
          <cx:pt idx="1365">29.859999999999999</cx:pt>
          <cx:pt idx="1366">21.309999999999999</cx:pt>
          <cx:pt idx="1367">19.84</cx:pt>
          <cx:pt idx="1368">23.640000000000001</cx:pt>
          <cx:pt idx="1369">26.780000000000001</cx:pt>
          <cx:pt idx="1370">24.109999999999999</cx:pt>
          <cx:pt idx="1371">20.66</cx:pt>
          <cx:pt idx="1372">24.010000000000002</cx:pt>
          <cx:pt idx="1373">24.890000000000001</cx:pt>
          <cx:pt idx="1374">19.050000000000001</cx:pt>
          <cx:pt idx="1375">20.27</cx:pt>
          <cx:pt idx="1376">26.59</cx:pt>
          <cx:pt idx="1377">24.5</cx:pt>
          <cx:pt idx="1378">21.48</cx:pt>
          <cx:pt idx="1379">30.059999999999999</cx:pt>
          <cx:pt idx="1380">20</cx:pt>
          <cx:pt idx="1381">35.990000000000002</cx:pt>
          <cx:pt idx="1382">30.239999999999998</cx:pt>
          <cx:pt idx="1383">21.989999999999998</cx:pt>
          <cx:pt idx="1384">22.699999999999999</cx:pt>
          <cx:pt idx="1385">24.940000000000001</cx:pt>
          <cx:pt idx="1386">24.09</cx:pt>
          <cx:pt idx="1387">25.239999999999998</cx:pt>
          <cx:pt idx="1388">25.890000000000001</cx:pt>
          <cx:pt idx="1389">26.829999999999998</cx:pt>
          <cx:pt idx="1390">22.32</cx:pt>
          <cx:pt idx="1391">26.649999999999999</cx:pt>
          <cx:pt idx="1392">29.170000000000002</cx:pt>
          <cx:pt idx="1393">23.84</cx:pt>
          <cx:pt idx="1394">21.800000000000001</cx:pt>
          <cx:pt idx="1395">23.43</cx:pt>
          <cx:pt idx="1396">24.100000000000001</cx:pt>
          <cx:pt idx="1397">20.550000000000001</cx:pt>
          <cx:pt idx="1398">26.260000000000002</cx:pt>
          <cx:pt idx="1399">27.039999999999999</cx:pt>
          <cx:pt idx="1400">21.559999999999999</cx:pt>
          <cx:pt idx="1401">24.120000000000001</cx:pt>
          <cx:pt idx="1402">27.800000000000001</cx:pt>
          <cx:pt idx="1403">19.390000000000001</cx:pt>
          <cx:pt idx="1404">25.859999999999999</cx:pt>
          <cx:pt idx="1405">24.390000000000001</cx:pt>
          <cx:pt idx="1406">24.57</cx:pt>
          <cx:pt idx="1407">27.219999999999999</cx:pt>
          <cx:pt idx="1408">25.48</cx:pt>
          <cx:pt idx="1409">26.050000000000001</cx:pt>
          <cx:pt idx="1410">23.600000000000001</cx:pt>
          <cx:pt idx="1411">22.780000000000001</cx:pt>
          <cx:pt idx="1412">22.879999999999999</cx:pt>
          <cx:pt idx="1413">23.280000000000001</cx:pt>
          <cx:pt idx="1414">19.829999999999998</cx:pt>
          <cx:pt idx="1415">18.43</cx:pt>
          <cx:pt idx="1416">29.510000000000002</cx:pt>
          <cx:pt idx="1417">19.780000000000001</cx:pt>
          <cx:pt idx="1418">26.77</cx:pt>
          <cx:pt idx="1419">29.800000000000001</cx:pt>
          <cx:pt idx="1420">18.870000000000001</cx:pt>
          <cx:pt idx="1421">27.77</cx:pt>
          <cx:pt idx="1422">24.120000000000001</cx:pt>
          <cx:pt idx="1423">32.07</cx:pt>
          <cx:pt idx="1424">29.77</cx:pt>
          <cx:pt idx="1425">26.559999999999999</cx:pt>
          <cx:pt idx="1426">30.460000000000001</cx:pt>
          <cx:pt idx="1427">20.510000000000002</cx:pt>
          <cx:pt idx="1428">24.16</cx:pt>
          <cx:pt idx="1429">23.530000000000001</cx:pt>
          <cx:pt idx="1430">29.82</cx:pt>
          <cx:pt idx="1431">30.690000000000001</cx:pt>
          <cx:pt idx="1432">27.859999999999999</cx:pt>
          <cx:pt idx="1433">21.82</cx:pt>
          <cx:pt idx="1434">25.379999999999999</cx:pt>
          <cx:pt idx="1435">24.460000000000001</cx:pt>
          <cx:pt idx="1436">26.079999999999998</cx:pt>
          <cx:pt idx="1437">30.350000000000001</cx:pt>
          <cx:pt idx="1438">25.73</cx:pt>
          <cx:pt idx="1439">27.329999999999998</cx:pt>
          <cx:pt idx="1440">21.120000000000001</cx:pt>
          <cx:pt idx="1441">26.359999999999999</cx:pt>
          <cx:pt idx="1442">24.379999999999999</cx:pt>
          <cx:pt idx="1443">27.52</cx:pt>
          <cx:pt idx="1444">35.850000000000001</cx:pt>
          <cx:pt idx="1445">24.940000000000001</cx:pt>
          <cx:pt idx="1446">23.870000000000001</cx:pt>
          <cx:pt idx="1447">28.27</cx:pt>
          <cx:pt idx="1448">26.109999999999999</cx:pt>
          <cx:pt idx="1449">22.620000000000001</cx:pt>
          <cx:pt idx="1450">28.359999999999999</cx:pt>
          <cx:pt idx="1451">18</cx:pt>
          <cx:pt idx="1452">23.379999999999999</cx:pt>
          <cx:pt idx="1453">27.010000000000002</cx:pt>
          <cx:pt idx="1454">22.52</cx:pt>
          <cx:pt idx="1455">29.25</cx:pt>
          <cx:pt idx="1456">23.09</cx:pt>
          <cx:pt idx="1457">23.289999999999999</cx:pt>
          <cx:pt idx="1458">18.649999999999999</cx:pt>
          <cx:pt idx="1459">26.359999999999999</cx:pt>
          <cx:pt idx="1460">21.850000000000001</cx:pt>
          <cx:pt idx="1461">22.68</cx:pt>
          <cx:pt idx="1462">25.149999999999999</cx:pt>
          <cx:pt idx="1463">22.18</cx:pt>
          <cx:pt idx="1464">31.219999999999999</cx:pt>
          <cx:pt idx="1465">26</cx:pt>
          <cx:pt idx="1466">29</cx:pt>
          <cx:pt idx="1467">23.98</cx:pt>
          <cx:pt idx="1468">33.659999999999997</cx:pt>
          <cx:pt idx="1469">23.050000000000001</cx:pt>
          <cx:pt idx="1470">16.920000000000002</cx:pt>
          <cx:pt idx="1471">26.219999999999999</cx:pt>
          <cx:pt idx="1472">26.329999999999998</cx:pt>
          <cx:pt idx="1473">20.050000000000001</cx:pt>
          <cx:pt idx="1474">20.859999999999999</cx:pt>
          <cx:pt idx="1475">22.690000000000001</cx:pt>
          <cx:pt idx="1476">22.18</cx:pt>
          <cx:pt idx="1477">23.190000000000001</cx:pt>
          <cx:pt idx="1478">38.75</cx:pt>
          <cx:pt idx="1479">22</cx:pt>
          <cx:pt idx="1480">30.390000000000001</cx:pt>
          <cx:pt idx="1481">26.129999999999999</cx:pt>
          <cx:pt idx="1482">27.170000000000002</cx:pt>
          <cx:pt idx="1483">44.549999999999997</cx:pt>
          <cx:pt idx="1484">21.34</cx:pt>
          <cx:pt idx="1485">21.640000000000001</cx:pt>
          <cx:pt idx="1486">22.73</cx:pt>
          <cx:pt idx="1487">20.859999999999999</cx:pt>
          <cx:pt idx="1488">17.109999999999999</cx:pt>
          <cx:pt idx="1489">20.84</cx:pt>
          <cx:pt idx="1490">28.32</cx:pt>
          <cx:pt idx="1491">20.550000000000001</cx:pt>
          <cx:pt idx="1492">25.129999999999999</cx:pt>
          <cx:pt idx="1493">19.34</cx:pt>
          <cx:pt idx="1494">22.34</cx:pt>
          <cx:pt idx="1495">26.73</cx:pt>
          <cx:pt idx="1496">25.68</cx:pt>
          <cx:pt idx="1497">26.510000000000002</cx:pt>
          <cx:pt idx="1498">22.739999999999998</cx:pt>
          <cx:pt idx="1499">29.41</cx:pt>
          <cx:pt idx="1500">30.469999999999999</cx:pt>
          <cx:pt idx="1501">31.190000000000001</cx:pt>
          <cx:pt idx="1502">21.68</cx:pt>
          <cx:pt idx="1503">25.100000000000001</cx:pt>
          <cx:pt idx="1504">22.010000000000002</cx:pt>
          <cx:pt idx="1505">20.02</cx:pt>
          <cx:pt idx="1506">22.91</cx:pt>
          <cx:pt idx="1507">27.34</cx:pt>
          <cx:pt idx="1508">22.350000000000001</cx:pt>
          <cx:pt idx="1509">25.170000000000002</cx:pt>
          <cx:pt idx="1510">22.149999999999999</cx:pt>
          <cx:pt idx="1511">30.420000000000002</cx:pt>
          <cx:pt idx="1512">24.5</cx:pt>
          <cx:pt idx="1513">24.510000000000002</cx:pt>
          <cx:pt idx="1514">19.379999999999999</cx:pt>
          <cx:pt idx="1515">31.600000000000001</cx:pt>
          <cx:pt idx="1516">29.25</cx:pt>
          <cx:pt idx="1517">29.77</cx:pt>
          <cx:pt idx="1518">28.899999999999999</cx:pt>
          <cx:pt idx="1519">26.710000000000001</cx:pt>
          <cx:pt idx="1520">20.68</cx:pt>
          <cx:pt idx="1521">29.399999999999999</cx:pt>
          <cx:pt idx="1522">21.030000000000001</cx:pt>
          <cx:pt idx="1523">26.079999999999998</cx:pt>
          <cx:pt idx="1524">24.829999999999998</cx:pt>
          <cx:pt idx="1525">22.809999999999999</cx:pt>
          <cx:pt idx="1526">26.420000000000002</cx:pt>
          <cx:pt idx="1527">24.629999999999999</cx:pt>
          <cx:pt idx="1528">24.050000000000001</cx:pt>
          <cx:pt idx="1529">24.789999999999999</cx:pt>
          <cx:pt idx="1530">19.34</cx:pt>
          <cx:pt idx="1531">25.170000000000002</cx:pt>
          <cx:pt idx="1532">23.239999999999998</cx:pt>
          <cx:pt idx="1533">25.329999999999998</cx:pt>
          <cx:pt idx="1534">25.710000000000001</cx:pt>
          <cx:pt idx="1535">29.420000000000002</cx:pt>
          <cx:pt idx="1536">20.77</cx:pt>
          <cx:pt idx="1537">22.690000000000001</cx:pt>
          <cx:pt idx="1538">24.039999999999999</cx:pt>
          <cx:pt idx="1539">22.710000000000001</cx:pt>
          <cx:pt idx="1540">28.690000000000001</cx:pt>
          <cx:pt idx="1541">29</cx:pt>
          <cx:pt idx="1542">23.640000000000001</cx:pt>
          <cx:pt idx="1543">29.600000000000001</cx:pt>
          <cx:pt idx="1544">29.699999999999999</cx:pt>
          <cx:pt idx="1545">25.989999999999998</cx:pt>
          <cx:pt idx="1546">32.409999999999997</cx:pt>
          <cx:pt idx="1547">19.940000000000001</cx:pt>
          <cx:pt idx="1548">21.010000000000002</cx:pt>
          <cx:pt idx="1549">24.489999999999998</cx:pt>
          <cx:pt idx="1550">30.390000000000001</cx:pt>
          <cx:pt idx="1551">20.82</cx:pt>
          <cx:pt idx="1552">25.460000000000001</cx:pt>
          <cx:pt idx="1553">20.690000000000001</cx:pt>
          <cx:pt idx="1554">26.370000000000001</cx:pt>
          <cx:pt idx="1555">28.18</cx:pt>
          <cx:pt idx="1556">23.079999999999998</cx:pt>
          <cx:pt idx="1557">21.57</cx:pt>
          <cx:pt idx="1558">23.690000000000001</cx:pt>
          <cx:pt idx="1559">24.989999999999998</cx:pt>
          <cx:pt idx="1560">24.719999999999999</cx:pt>
          <cx:pt idx="1561">31.640000000000001</cx:pt>
          <cx:pt idx="1562">23.100000000000001</cx:pt>
          <cx:pt idx="1563">27.300000000000001</cx:pt>
          <cx:pt idx="1564">29.559999999999999</cx:pt>
          <cx:pt idx="1565">19.030000000000001</cx:pt>
          <cx:pt idx="1566">24.489999999999998</cx:pt>
          <cx:pt idx="1567">35.219999999999999</cx:pt>
          <cx:pt idx="1568">21</cx:pt>
          <cx:pt idx="1569">23.239999999999998</cx:pt>
          <cx:pt idx="1570">30.109999999999999</cx:pt>
          <cx:pt idx="1571">33.450000000000003</cx:pt>
          <cx:pt idx="1572">26.100000000000001</cx:pt>
          <cx:pt idx="1573">23.289999999999999</cx:pt>
          <cx:pt idx="1574">27.960000000000001</cx:pt>
          <cx:pt idx="1575">24.809999999999999</cx:pt>
          <cx:pt idx="1576">25.309999999999999</cx:pt>
          <cx:pt idx="1577">23.699999999999999</cx:pt>
          <cx:pt idx="1578">22.719999999999999</cx:pt>
          <cx:pt idx="1579">23.199999999999999</cx:pt>
          <cx:pt idx="1580">25.129999999999999</cx:pt>
          <cx:pt idx="1581">25.41</cx:pt>
          <cx:pt idx="1582">21.510000000000002</cx:pt>
          <cx:pt idx="1583">25.629999999999999</cx:pt>
          <cx:pt idx="1584">24.09</cx:pt>
          <cx:pt idx="1585">21.27</cx:pt>
          <cx:pt idx="1586">27.609999999999999</cx:pt>
          <cx:pt idx="1587">26.98</cx:pt>
          <cx:pt idx="1588">23.09</cx:pt>
          <cx:pt idx="1589">31.609999999999999</cx:pt>
          <cx:pt idx="1590">30.289999999999999</cx:pt>
          <cx:pt idx="1591">26.039999999999999</cx:pt>
          <cx:pt idx="1592">27.719999999999999</cx:pt>
          <cx:pt idx="1593">21.789999999999999</cx:pt>
          <cx:pt idx="1594">22.329999999999998</cx:pt>
          <cx:pt idx="1595">27.489999999999998</cx:pt>
          <cx:pt idx="1596">24.75</cx:pt>
          <cx:pt idx="1597">32.350000000000001</cx:pt>
          <cx:pt idx="1598">31.620000000000001</cx:pt>
          <cx:pt idx="1599">29.469999999999999</cx:pt>
          <cx:pt idx="1600">34.950000000000003</cx:pt>
          <cx:pt idx="1601">27.629999999999999</cx:pt>
          <cx:pt idx="1602">25.09</cx:pt>
          <cx:pt idx="1603">24.600000000000001</cx:pt>
          <cx:pt idx="1604">24.469999999999999</cx:pt>
          <cx:pt idx="1605">23.079999999999998</cx:pt>
          <cx:pt idx="1606">25.460000000000001</cx:pt>
          <cx:pt idx="1607">25.050000000000001</cx:pt>
          <cx:pt idx="1608">20.719999999999999</cx:pt>
          <cx:pt idx="1609">25.670000000000002</cx:pt>
          <cx:pt idx="1610">32.43</cx:pt>
          <cx:pt idx="1611">27.120000000000001</cx:pt>
          <cx:pt idx="1612">23.719999999999999</cx:pt>
          <cx:pt idx="1613">25.82</cx:pt>
          <cx:pt idx="1614">31.710000000000001</cx:pt>
          <cx:pt idx="1615">25.960000000000001</cx:pt>
          <cx:pt idx="1616">24.329999999999998</cx:pt>
          <cx:pt idx="1617">23.75</cx:pt>
          <cx:pt idx="1618">30.140000000000001</cx:pt>
          <cx:pt idx="1619">25.82</cx:pt>
          <cx:pt idx="1620">27.640000000000001</cx:pt>
          <cx:pt idx="1621">27.600000000000001</cx:pt>
          <cx:pt idx="1622">27.469999999999999</cx:pt>
          <cx:pt idx="1623">30.629999999999999</cx:pt>
          <cx:pt idx="1624">25.030000000000001</cx:pt>
          <cx:pt idx="1625">25.09</cx:pt>
          <cx:pt idx="1626">29.91</cx:pt>
          <cx:pt idx="1627">26</cx:pt>
          <cx:pt idx="1628">22.170000000000002</cx:pt>
          <cx:pt idx="1629">19.09</cx:pt>
          <cx:pt idx="1630">22.149999999999999</cx:pt>
          <cx:pt idx="1631">29.640000000000001</cx:pt>
          <cx:pt idx="1632">24.59</cx:pt>
          <cx:pt idx="1633">21.27</cx:pt>
          <cx:pt idx="1634">22.010000000000002</cx:pt>
          <cx:pt idx="1635">24.41</cx:pt>
          <cx:pt idx="1636">24.170000000000002</cx:pt>
          <cx:pt idx="1637">28.699999999999999</cx:pt>
          <cx:pt idx="1638">28.879999999999999</cx:pt>
          <cx:pt idx="1639">23.16</cx:pt>
          <cx:pt idx="1640">19.780000000000001</cx:pt>
          <cx:pt idx="1641">19.879999999999999</cx:pt>
          <cx:pt idx="1642">26.010000000000002</cx:pt>
          <cx:pt idx="1643">21.829999999999998</cx:pt>
          <cx:pt idx="1644">32.93</cx:pt>
          <cx:pt idx="1645">27.239999999999998</cx:pt>
          <cx:pt idx="1646">18.23</cx:pt>
          <cx:pt idx="1647">24.359999999999999</cx:pt>
          <cx:pt idx="1648">23.84</cx:pt>
          <cx:pt idx="1649">33.969999999999999</cx:pt>
          <cx:pt idx="1650">22.34</cx:pt>
          <cx:pt idx="1651">23.48</cx:pt>
          <cx:pt idx="1652">19.420000000000002</cx:pt>
          <cx:pt idx="1653">24.710000000000001</cx:pt>
          <cx:pt idx="1654">23.780000000000001</cx:pt>
          <cx:pt idx="1655">21.469999999999999</cx:pt>
          <cx:pt idx="1656">24.559999999999999</cx:pt>
          <cx:pt idx="1657">28.02</cx:pt>
          <cx:pt idx="1658">23.219999999999999</cx:pt>
          <cx:pt idx="1659">20.23</cx:pt>
          <cx:pt idx="1660">21.050000000000001</cx:pt>
          <cx:pt idx="1661">24.190000000000001</cx:pt>
          <cx:pt idx="1662">28.059999999999999</cx:pt>
          <cx:pt idx="1663">22.010000000000002</cx:pt>
          <cx:pt idx="1664">26.920000000000002</cx:pt>
          <cx:pt idx="1665">22.920000000000002</cx:pt>
          <cx:pt idx="1666">39.640000000000001</cx:pt>
          <cx:pt idx="1667">21.789999999999999</cx:pt>
          <cx:pt idx="1668">28.16</cx:pt>
          <cx:pt idx="1669">21.100000000000001</cx:pt>
          <cx:pt idx="1670">21.34</cx:pt>
          <cx:pt idx="1671">34.689999999999998</cx:pt>
          <cx:pt idx="1672">25.399999999999999</cx:pt>
          <cx:pt idx="1673">24.079999999999998</cx:pt>
          <cx:pt idx="1674">18.699999999999999</cx:pt>
          <cx:pt idx="1675">29.82</cx:pt>
          <cx:pt idx="1676">22.289999999999999</cx:pt>
          <cx:pt idx="1677">26.59</cx:pt>
          <cx:pt idx="1678">19.27</cx:pt>
          <cx:pt idx="1679">23.059999999999999</cx:pt>
          <cx:pt idx="1680">21.82</cx:pt>
          <cx:pt idx="1681">26</cx:pt>
          <cx:pt idx="1682">23.370000000000001</cx:pt>
          <cx:pt idx="1683">20.93</cx:pt>
          <cx:pt idx="1684">25.640000000000001</cx:pt>
          <cx:pt idx="1685">34.130000000000003</cx:pt>
          <cx:pt idx="1686">26.68</cx:pt>
          <cx:pt idx="1687">23.66</cx:pt>
          <cx:pt idx="1688">24.989999999999998</cx:pt>
          <cx:pt idx="1689">23.760000000000002</cx:pt>
          <cx:pt idx="1690">23.210000000000001</cx:pt>
          <cx:pt idx="1691">27.969999999999999</cx:pt>
          <cx:pt idx="1692">28.600000000000001</cx:pt>
          <cx:pt idx="1693">30.18</cx:pt>
          <cx:pt idx="1694">25.59</cx:pt>
          <cx:pt idx="1695">27.510000000000002</cx:pt>
          <cx:pt idx="1696">29.129999999999999</cx:pt>
          <cx:pt idx="1697">27.82</cx:pt>
          <cx:pt idx="1698">22.899999999999999</cx:pt>
          <cx:pt idx="1699">20.489999999999998</cx:pt>
          <cx:pt idx="1700">27.870000000000001</cx:pt>
          <cx:pt idx="1701">21.140000000000001</cx:pt>
          <cx:pt idx="1702">19.870000000000001</cx:pt>
          <cx:pt idx="1703">24.77</cx:pt>
          <cx:pt idx="1704">28.719999999999999</cx:pt>
          <cx:pt idx="1705">23.219999999999999</cx:pt>
          <cx:pt idx="1706">25.690000000000001</cx:pt>
          <cx:pt idx="1707">27.260000000000002</cx:pt>
          <cx:pt idx="1708">26.399999999999999</cx:pt>
          <cx:pt idx="1709">36.460000000000001</cx:pt>
          <cx:pt idx="1710">30.059999999999999</cx:pt>
          <cx:pt idx="1711">18.52</cx:pt>
          <cx:pt idx="1712">27.82</cx:pt>
          <cx:pt idx="1713">26.84</cx:pt>
          <cx:pt idx="1714">24.440000000000001</cx:pt>
          <cx:pt idx="1715">24.809999999999999</cx:pt>
          <cx:pt idx="1716">24.91</cx:pt>
          <cx:pt idx="1717">24.789999999999999</cx:pt>
          <cx:pt idx="1718">23.789999999999999</cx:pt>
          <cx:pt idx="1719">26</cx:pt>
          <cx:pt idx="1720">26.789999999999999</cx:pt>
          <cx:pt idx="1721">32.399999999999999</cx:pt>
          <cx:pt idx="1722">23.449999999999999</cx:pt>
          <cx:pt idx="1723">23.07</cx:pt>
          <cx:pt idx="1724">24.66</cx:pt>
          <cx:pt idx="1725">20.27</cx:pt>
          <cx:pt idx="1726">24.469999999999999</cx:pt>
          <cx:pt idx="1727">26.109999999999999</cx:pt>
          <cx:pt idx="1728">23.539999999999999</cx:pt>
          <cx:pt idx="1729">22.18</cx:pt>
          <cx:pt idx="1730">23.07</cx:pt>
          <cx:pt idx="1731">25.949999999999999</cx:pt>
          <cx:pt idx="1732">23.719999999999999</cx:pt>
          <cx:pt idx="1733">26.809999999999999</cx:pt>
          <cx:pt idx="1734">23.48</cx:pt>
          <cx:pt idx="1735">29.859999999999999</cx:pt>
          <cx:pt idx="1736">26.670000000000002</cx:pt>
          <cx:pt idx="1737">27.559999999999999</cx:pt>
          <cx:pt idx="1738">22.16</cx:pt>
          <cx:pt idx="1739">28.059999999999999</cx:pt>
          <cx:pt idx="1740">21.41</cx:pt>
          <cx:pt idx="1741">23.98</cx:pt>
          <cx:pt idx="1742">25.489999999999998</cx:pt>
          <cx:pt idx="1743">33.539999999999999</cx:pt>
          <cx:pt idx="1744">21.149999999999999</cx:pt>
          <cx:pt idx="1745">23.530000000000001</cx:pt>
          <cx:pt idx="1746">28.82</cx:pt>
          <cx:pt idx="1747">33.07</cx:pt>
          <cx:pt idx="1748">21.190000000000001</cx:pt>
          <cx:pt idx="1749">23.050000000000001</cx:pt>
          <cx:pt idx="1750">30.23</cx:pt>
          <cx:pt idx="1751">25.010000000000002</cx:pt>
          <cx:pt idx="1752">26.420000000000002</cx:pt>
          <cx:pt idx="1753">23.48</cx:pt>
          <cx:pt idx="1754">20.399999999999999</cx:pt>
          <cx:pt idx="1755">31.550000000000001</cx:pt>
          <cx:pt idx="1756">32.909999999999997</cx:pt>
          <cx:pt idx="1757">26.460000000000001</cx:pt>
          <cx:pt idx="1758">27.18</cx:pt>
          <cx:pt idx="1759">29.510000000000002</cx:pt>
          <cx:pt idx="1760">26.23</cx:pt>
          <cx:pt idx="1761">17.609999999999999</cx:pt>
          <cx:pt idx="1762">28.550000000000001</cx:pt>
          <cx:pt idx="1763">28.34</cx:pt>
          <cx:pt idx="1764">20.52</cx:pt>
          <cx:pt idx="1765">27.780000000000001</cx:pt>
          <cx:pt idx="1766">22.899999999999999</cx:pt>
          <cx:pt idx="1767">19.5</cx:pt>
          <cx:pt idx="1768">34.359999999999999</cx:pt>
          <cx:pt idx="1769">31.670000000000002</cx:pt>
          <cx:pt idx="1770">22.670000000000002</cx:pt>
          <cx:pt idx="1771">24.170000000000002</cx:pt>
          <cx:pt idx="1772">23.48</cx:pt>
          <cx:pt idx="1773">22.579999999999998</cx:pt>
          <cx:pt idx="1774">28.41</cx:pt>
          <cx:pt idx="1775">24.379999999999999</cx:pt>
          <cx:pt idx="1776">30</cx:pt>
          <cx:pt idx="1777">20.789999999999999</cx:pt>
          <cx:pt idx="1778">24.870000000000001</cx:pt>
          <cx:pt idx="1779">22.91</cx:pt>
          <cx:pt idx="1780">31.84</cx:pt>
          <cx:pt idx="1781">26.98</cx:pt>
          <cx:pt idx="1782">25.030000000000001</cx:pt>
          <cx:pt idx="1783">25.050000000000001</cx:pt>
          <cx:pt idx="1784">35.109999999999999</cx:pt>
          <cx:pt idx="1785">34.590000000000003</cx:pt>
          <cx:pt idx="1786">23.329999999999998</cx:pt>
          <cx:pt idx="1787">24.59</cx:pt>
          <cx:pt idx="1788">26.379999999999999</cx:pt>
          <cx:pt idx="1789">25.350000000000001</cx:pt>
          <cx:pt idx="1790">26.050000000000001</cx:pt>
          <cx:pt idx="1791">22.640000000000001</cx:pt>
          <cx:pt idx="1792">29.079999999999998</cx:pt>
          <cx:pt idx="1793">29.350000000000001</cx:pt>
          <cx:pt idx="1794">23.239999999999998</cx:pt>
          <cx:pt idx="1795">21.710000000000001</cx:pt>
          <cx:pt idx="1796">23.030000000000001</cx:pt>
          <cx:pt idx="1797">29.649999999999999</cx:pt>
          <cx:pt idx="1798">20.93</cx:pt>
          <cx:pt idx="1799">26.25</cx:pt>
          <cx:pt idx="1800">38.060000000000002</cx:pt>
          <cx:pt idx="1801">27.73</cx:pt>
          <cx:pt idx="1802">25.219999999999999</cx:pt>
          <cx:pt idx="1803">24.84</cx:pt>
          <cx:pt idx="1804">24.66</cx:pt>
          <cx:pt idx="1805">24.629999999999999</cx:pt>
          <cx:pt idx="1806">18.16</cx:pt>
          <cx:pt idx="1807">25.41</cx:pt>
          <cx:pt idx="1808">23.010000000000002</cx:pt>
          <cx:pt idx="1809">33.100000000000001</cx:pt>
          <cx:pt idx="1810">21.989999999999998</cx:pt>
          <cx:pt idx="1811">22.850000000000001</cx:pt>
          <cx:pt idx="1812">24.190000000000001</cx:pt>
          <cx:pt idx="1813">26.82</cx:pt>
          <cx:pt idx="1814">25.649999999999999</cx:pt>
          <cx:pt idx="1815">24.440000000000001</cx:pt>
          <cx:pt idx="1816">25.359999999999999</cx:pt>
          <cx:pt idx="1817">19.530000000000001</cx:pt>
          <cx:pt idx="1818">25.82</cx:pt>
          <cx:pt idx="1819">26.73</cx:pt>
          <cx:pt idx="1820">25.09</cx:pt>
          <cx:pt idx="1821">24.199999999999999</cx:pt>
          <cx:pt idx="1822">25.390000000000001</cx:pt>
          <cx:pt idx="1823">33.710000000000001</cx:pt>
          <cx:pt idx="1824">30.359999999999999</cx:pt>
          <cx:pt idx="1825">26.309999999999999</cx:pt>
          <cx:pt idx="1826">29.190000000000001</cx:pt>
          <cx:pt idx="1827">26.629999999999999</cx:pt>
          <cx:pt idx="1828">35.780000000000001</cx:pt>
          <cx:pt idx="1829">27.25</cx:pt>
          <cx:pt idx="1830">20.41</cx:pt>
          <cx:pt idx="1831">32.810000000000002</cx:pt>
          <cx:pt idx="1832">27.170000000000002</cx:pt>
          <cx:pt idx="1833">26.539999999999999</cx:pt>
          <cx:pt idx="1834">23.620000000000001</cx:pt>
          <cx:pt idx="1835">29.93</cx:pt>
          <cx:pt idx="1836">24.219999999999999</cx:pt>
          <cx:pt idx="1837">22.920000000000002</cx:pt>
          <cx:pt idx="1838">25.629999999999999</cx:pt>
          <cx:pt idx="1839">25.34</cx:pt>
          <cx:pt idx="1840">26.690000000000001</cx:pt>
          <cx:pt idx="1841">22.73</cx:pt>
          <cx:pt idx="1842">19.969999999999999</cx:pt>
          <cx:pt idx="1843">26.890000000000001</cx:pt>
          <cx:pt idx="1844">27.260000000000002</cx:pt>
          <cx:pt idx="1845">25.32</cx:pt>
          <cx:pt idx="1846">32.520000000000003</cx:pt>
          <cx:pt idx="1847">26.390000000000001</cx:pt>
          <cx:pt idx="1848">21.030000000000001</cx:pt>
          <cx:pt idx="1849">29.670000000000002</cx:pt>
          <cx:pt idx="1850">26.280000000000001</cx:pt>
          <cx:pt idx="1851">29.050000000000001</cx:pt>
          <cx:pt idx="1852">21.329999999999998</cx:pt>
          <cx:pt idx="1853">23.309999999999999</cx:pt>
          <cx:pt idx="1854">20.170000000000002</cx:pt>
          <cx:pt idx="1855">22.649999999999999</cx:pt>
          <cx:pt idx="1856">18.670000000000002</cx:pt>
          <cx:pt idx="1857">20.870000000000001</cx:pt>
          <cx:pt idx="1858">22.98</cx:pt>
          <cx:pt idx="1859">26.48</cx:pt>
          <cx:pt idx="1860">25.620000000000001</cx:pt>
          <cx:pt idx="1861">28.59</cx:pt>
          <cx:pt idx="1862">26.030000000000001</cx:pt>
          <cx:pt idx="1863">28.760000000000002</cx:pt>
          <cx:pt idx="1864">26.059999999999999</cx:pt>
          <cx:pt idx="1865">31.109999999999999</cx:pt>
          <cx:pt idx="1866">24.5</cx:pt>
          <cx:pt idx="1867">21.649999999999999</cx:pt>
          <cx:pt idx="1868">27.280000000000001</cx:pt>
          <cx:pt idx="1869">28.309999999999999</cx:pt>
          <cx:pt idx="1870">26.25</cx:pt>
          <cx:pt idx="1871">27.780000000000001</cx:pt>
          <cx:pt idx="1872">23.710000000000001</cx:pt>
          <cx:pt idx="1873">32.840000000000003</cx:pt>
          <cx:pt idx="1874">26.449999999999999</cx:pt>
          <cx:pt idx="1875">25.149999999999999</cx:pt>
          <cx:pt idx="1876">21.420000000000002</cx:pt>
          <cx:pt idx="1877">24.670000000000002</cx:pt>
          <cx:pt idx="1878">27.91</cx:pt>
          <cx:pt idx="1879">23.859999999999999</cx:pt>
          <cx:pt idx="1880">25.579999999999998</cx:pt>
          <cx:pt idx="1881">30.850000000000001</cx:pt>
          <cx:pt idx="1882">27.010000000000002</cx:pt>
          <cx:pt idx="1883">22.530000000000001</cx:pt>
          <cx:pt idx="1884">31.5</cx:pt>
          <cx:pt idx="1885">25.449999999999999</cx:pt>
          <cx:pt idx="1886">22.850000000000001</cx:pt>
          <cx:pt idx="1887">26.09</cx:pt>
          <cx:pt idx="1888">30</cx:pt>
          <cx:pt idx="1889">26.870000000000001</cx:pt>
          <cx:pt idx="1890">33.289999999999999</cx:pt>
          <cx:pt idx="1891">25.870000000000001</cx:pt>
          <cx:pt idx="1892">26.379999999999999</cx:pt>
          <cx:pt idx="1893">21.350000000000001</cx:pt>
          <cx:pt idx="1894">25.640000000000001</cx:pt>
          <cx:pt idx="1895">27.23</cx:pt>
          <cx:pt idx="1896">24.41</cx:pt>
          <cx:pt idx="1897">22.190000000000001</cx:pt>
          <cx:pt idx="1898">30.91</cx:pt>
          <cx:pt idx="1899">23.460000000000001</cx:pt>
          <cx:pt idx="1900">21.219999999999999</cx:pt>
          <cx:pt idx="1901">24.100000000000001</cx:pt>
          <cx:pt idx="1902">35.170000000000002</cx:pt>
          <cx:pt idx="1903">24.670000000000002</cx:pt>
          <cx:pt idx="1904">26.760000000000002</cx:pt>
          <cx:pt idx="1905">26.739999999999998</cx:pt>
          <cx:pt idx="1906">23.170000000000002</cx:pt>
          <cx:pt idx="1907">26.510000000000002</cx:pt>
          <cx:pt idx="1908">23.620000000000001</cx:pt>
          <cx:pt idx="1909">28.68</cx:pt>
          <cx:pt idx="1910">22.539999999999999</cx:pt>
          <cx:pt idx="1911">32.770000000000003</cx:pt>
          <cx:pt idx="1912">34.520000000000003</cx:pt>
          <cx:pt idx="1913">28.690000000000001</cx:pt>
          <cx:pt idx="1914">21.449999999999999</cx:pt>
          <cx:pt idx="1915">30.43</cx:pt>
          <cx:pt idx="1916">27.989999999999998</cx:pt>
          <cx:pt idx="1917">22.940000000000001</cx:pt>
          <cx:pt idx="1918">23.09</cx:pt>
          <cx:pt idx="1919">20.329999999999998</cx:pt>
          <cx:pt idx="1920">23.399999999999999</cx:pt>
          <cx:pt idx="1921">24.510000000000002</cx:pt>
          <cx:pt idx="1922">26.620000000000001</cx:pt>
          <cx:pt idx="1923">21.350000000000001</cx:pt>
          <cx:pt idx="1924">29.170000000000002</cx:pt>
          <cx:pt idx="1925">22.82</cx:pt>
          <cx:pt idx="1926">29.84</cx:pt>
          <cx:pt idx="1927">24.829999999999998</cx:pt>
          <cx:pt idx="1928">27.489999999999998</cx:pt>
          <cx:pt idx="1929">30.050000000000001</cx:pt>
          <cx:pt idx="1930">27.460000000000001</cx:pt>
          <cx:pt idx="1931">25.77</cx:pt>
          <cx:pt idx="1932">27.989999999999998</cx:pt>
          <cx:pt idx="1933">23.809999999999999</cx:pt>
          <cx:pt idx="1934">24.079999999999998</cx:pt>
          <cx:pt idx="1935">20.760000000000002</cx:pt>
          <cx:pt idx="1936">25.329999999999998</cx:pt>
          <cx:pt idx="1937">24.260000000000002</cx:pt>
          <cx:pt idx="1938">19.739999999999998</cx:pt>
          <cx:pt idx="1939">22.25</cx:pt>
          <cx:pt idx="1940">30.469999999999999</cx:pt>
          <cx:pt idx="1941">25.68</cx:pt>
          <cx:pt idx="1942">25.82</cx:pt>
          <cx:pt idx="1943">25.329999999999998</cx:pt>
          <cx:pt idx="1944">27.960000000000001</cx:pt>
          <cx:pt idx="1945">22.190000000000001</cx:pt>
          <cx:pt idx="1946">22.699999999999999</cx:pt>
          <cx:pt idx="1947">26.640000000000001</cx:pt>
          <cx:pt idx="1948">24.469999999999999</cx:pt>
          <cx:pt idx="1949">21.66</cx:pt>
          <cx:pt idx="1950">20.420000000000002</cx:pt>
          <cx:pt idx="1951">29.170000000000002</cx:pt>
          <cx:pt idx="1952">22.510000000000002</cx:pt>
          <cx:pt idx="1953">27.010000000000002</cx:pt>
          <cx:pt idx="1954">38.43</cx:pt>
          <cx:pt idx="1955">28.09</cx:pt>
          <cx:pt idx="1956">26.809999999999999</cx:pt>
          <cx:pt idx="1957">24.350000000000001</cx:pt>
          <cx:pt idx="1958">22.010000000000002</cx:pt>
          <cx:pt idx="1959">18.989999999999998</cx:pt>
          <cx:pt idx="1960">20.859999999999999</cx:pt>
          <cx:pt idx="1961">29.420000000000002</cx:pt>
          <cx:pt idx="1962">22.879999999999999</cx:pt>
          <cx:pt idx="1963">24.27</cx:pt>
          <cx:pt idx="1964">29.140000000000001</cx:pt>
          <cx:pt idx="1965">36.039999999999999</cx:pt>
          <cx:pt idx="1966">22.539999999999999</cx:pt>
          <cx:pt idx="1967">22.899999999999999</cx:pt>
          <cx:pt idx="1968">28.68</cx:pt>
          <cx:pt idx="1969">28.960000000000001</cx:pt>
          <cx:pt idx="1970">26.43</cx:pt>
          <cx:pt idx="1971">22.5</cx:pt>
          <cx:pt idx="1972">22.719999999999999</cx:pt>
          <cx:pt idx="1973">31.09</cx:pt>
          <cx:pt idx="1974">31.379999999999999</cx:pt>
          <cx:pt idx="1975">23.879999999999999</cx:pt>
          <cx:pt idx="1976">33.159999999999997</cx:pt>
          <cx:pt idx="1977">30.620000000000001</cx:pt>
          <cx:pt idx="1978">29.010000000000002</cx:pt>
          <cx:pt idx="1979">23.579999999999998</cx:pt>
          <cx:pt idx="1980">23.77</cx:pt>
          <cx:pt idx="1981">26.649999999999999</cx:pt>
          <cx:pt idx="1982">19.420000000000002</cx:pt>
          <cx:pt idx="1983">25.68</cx:pt>
          <cx:pt idx="1984">29.640000000000001</cx:pt>
          <cx:pt idx="1985">23.440000000000001</cx:pt>
          <cx:pt idx="1986">29.890000000000001</cx:pt>
          <cx:pt idx="1987">21.02</cx:pt>
          <cx:pt idx="1988">21.719999999999999</cx:pt>
          <cx:pt idx="1989">32.270000000000003</cx:pt>
          <cx:pt idx="1990">26.559999999999999</cx:pt>
          <cx:pt idx="1991">26.350000000000001</cx:pt>
          <cx:pt idx="1992">22.699999999999999</cx:pt>
          <cx:pt idx="1993">21.710000000000001</cx:pt>
          <cx:pt idx="1994">26.890000000000001</cx:pt>
          <cx:pt idx="1995">25.140000000000001</cx:pt>
          <cx:pt idx="1996">27.079999999999998</cx:pt>
          <cx:pt idx="1997">25.66</cx:pt>
          <cx:pt idx="1998">27.539999999999999</cx:pt>
          <cx:pt idx="1999">20.120000000000001</cx:pt>
          <cx:pt idx="2000">23.949999999999999</cx:pt>
          <cx:pt idx="2001">27.399999999999999</cx:pt>
          <cx:pt idx="2002">28.350000000000001</cx:pt>
          <cx:pt idx="2003">27.859999999999999</cx:pt>
          <cx:pt idx="2004">29.879999999999999</cx:pt>
          <cx:pt idx="2005">23.5</cx:pt>
          <cx:pt idx="2006">24.25</cx:pt>
          <cx:pt idx="2007">21.640000000000001</cx:pt>
          <cx:pt idx="2008">23.640000000000001</cx:pt>
          <cx:pt idx="2009">25.899999999999999</cx:pt>
          <cx:pt idx="2010">25.210000000000001</cx:pt>
          <cx:pt idx="2011">27.390000000000001</cx:pt>
          <cx:pt idx="2012">30.34</cx:pt>
          <cx:pt idx="2013">23.539999999999999</cx:pt>
          <cx:pt idx="2014">35.420000000000002</cx:pt>
          <cx:pt idx="2015">24.91</cx:pt>
          <cx:pt idx="2016">25.199999999999999</cx:pt>
          <cx:pt idx="2017">27.870000000000001</cx:pt>
          <cx:pt idx="2018">30.77</cx:pt>
          <cx:pt idx="2019">29.379999999999999</cx:pt>
          <cx:pt idx="2020">21.98</cx:pt>
          <cx:pt idx="2021">21.289999999999999</cx:pt>
          <cx:pt idx="2022">24.41</cx:pt>
          <cx:pt idx="2023">29.579999999999998</cx:pt>
          <cx:pt idx="2024">22.370000000000001</cx:pt>
          <cx:pt idx="2025">28.18</cx:pt>
          <cx:pt idx="2026">21.510000000000002</cx:pt>
          <cx:pt idx="2027">29.010000000000002</cx:pt>
          <cx:pt idx="2028">23.960000000000001</cx:pt>
          <cx:pt idx="2029">23.82</cx:pt>
          <cx:pt idx="2030">24.329999999999998</cx:pt>
          <cx:pt idx="2031">23.800000000000001</cx:pt>
          <cx:pt idx="2032">28.59</cx:pt>
          <cx:pt idx="2033">22.190000000000001</cx:pt>
          <cx:pt idx="2034">24.5</cx:pt>
          <cx:pt idx="2035">22.370000000000001</cx:pt>
          <cx:pt idx="2036">22.359999999999999</cx:pt>
          <cx:pt idx="2037">25.120000000000001</cx:pt>
          <cx:pt idx="2038">20.34</cx:pt>
          <cx:pt idx="2039">23.09</cx:pt>
          <cx:pt idx="2040">30.34</cx:pt>
          <cx:pt idx="2041">27.050000000000001</cx:pt>
          <cx:pt idx="2042">25.140000000000001</cx:pt>
          <cx:pt idx="2043">23.32</cx:pt>
          <cx:pt idx="2044">26.210000000000001</cx:pt>
          <cx:pt idx="2045">24.940000000000001</cx:pt>
          <cx:pt idx="2046">17.649999999999999</cx:pt>
          <cx:pt idx="2047">20.120000000000001</cx:pt>
          <cx:pt idx="2048">32.07</cx:pt>
          <cx:pt idx="2049">26.050000000000001</cx:pt>
          <cx:pt idx="2050">26.390000000000001</cx:pt>
          <cx:pt idx="2051">20.219999999999999</cx:pt>
          <cx:pt idx="2052">26.719999999999999</cx:pt>
          <cx:pt idx="2053">27.149999999999999</cx:pt>
          <cx:pt idx="2054">26.25</cx:pt>
          <cx:pt idx="2055">28.379999999999999</cx:pt>
          <cx:pt idx="2056">21.059999999999999</cx:pt>
          <cx:pt idx="2057">24.600000000000001</cx:pt>
          <cx:pt idx="2058">22.18</cx:pt>
          <cx:pt idx="2059">23.640000000000001</cx:pt>
          <cx:pt idx="2060">19.530000000000001</cx:pt>
          <cx:pt idx="2061">25.859999999999999</cx:pt>
          <cx:pt idx="2062">27.510000000000002</cx:pt>
          <cx:pt idx="2063">27.940000000000001</cx:pt>
          <cx:pt idx="2064">21.989999999999998</cx:pt>
          <cx:pt idx="2065">26.449999999999999</cx:pt>
          <cx:pt idx="2066">22.91</cx:pt>
          <cx:pt idx="2067">25.710000000000001</cx:pt>
          <cx:pt idx="2068">24.989999999999998</cx:pt>
          <cx:pt idx="2069">33.68</cx:pt>
          <cx:pt idx="2070">22.25</cx:pt>
          <cx:pt idx="2071">31.059999999999999</cx:pt>
          <cx:pt idx="2072">23.68</cx:pt>
          <cx:pt idx="2073">23.899999999999999</cx:pt>
          <cx:pt idx="2074">25.420000000000002</cx:pt>
          <cx:pt idx="2075">26.25</cx:pt>
          <cx:pt idx="2076">25.559999999999999</cx:pt>
          <cx:pt idx="2077">22.699999999999999</cx:pt>
          <cx:pt idx="2078">22.710000000000001</cx:pt>
          <cx:pt idx="2079">28.09</cx:pt>
          <cx:pt idx="2080">27.079999999999998</cx:pt>
          <cx:pt idx="2081">22.190000000000001</cx:pt>
          <cx:pt idx="2082">20.690000000000001</cx:pt>
          <cx:pt idx="2083">23.899999999999999</cx:pt>
          <cx:pt idx="2084">23.100000000000001</cx:pt>
          <cx:pt idx="2085">20.879999999999999</cx:pt>
          <cx:pt idx="2086">28.559999999999999</cx:pt>
          <cx:pt idx="2087">24.120000000000001</cx:pt>
          <cx:pt idx="2088">23.719999999999999</cx:pt>
          <cx:pt idx="2089">31.120000000000001</cx:pt>
          <cx:pt idx="2090">23.68</cx:pt>
          <cx:pt idx="2091">44.710000000000001</cx:pt>
          <cx:pt idx="2092">24.77</cx:pt>
          <cx:pt idx="2093">25.77</cx:pt>
          <cx:pt idx="2094">29.079999999999998</cx:pt>
          <cx:pt idx="2095">28.780000000000001</cx:pt>
          <cx:pt idx="2096">38.539999999999999</cx:pt>
          <cx:pt idx="2097">17.32</cx:pt>
          <cx:pt idx="2098">25.079999999999998</cx:pt>
          <cx:pt idx="2099">39.039999999999999</cx:pt>
          <cx:pt idx="2100">30.210000000000001</cx:pt>
          <cx:pt idx="2101">28.25</cx:pt>
          <cx:pt idx="2102">28.879999999999999</cx:pt>
          <cx:pt idx="2103">27.920000000000002</cx:pt>
          <cx:pt idx="2104">20.260000000000002</cx:pt>
          <cx:pt idx="2105">30.280000000000001</cx:pt>
          <cx:pt idx="2106">25.109999999999999</cx:pt>
          <cx:pt idx="2107">38.420000000000002</cx:pt>
          <cx:pt idx="2108">28.739999999999998</cx:pt>
          <cx:pt idx="2109">26.399999999999999</cx:pt>
          <cx:pt idx="2110">26.18</cx:pt>
          <cx:pt idx="2111">20.239999999999998</cx:pt>
          <cx:pt idx="2112">30.670000000000002</cx:pt>
          <cx:pt idx="2113">28.879999999999999</cx:pt>
          <cx:pt idx="2114">27.149999999999999</cx:pt>
          <cx:pt idx="2115">25.77</cx:pt>
          <cx:pt idx="2116">27.969999999999999</cx:pt>
          <cx:pt idx="2117">28.789999999999999</cx:pt>
          <cx:pt idx="2118">26.41</cx:pt>
          <cx:pt idx="2119">22.190000000000001</cx:pt>
          <cx:pt idx="2120">33.259999999999998</cx:pt>
          <cx:pt idx="2121">27.940000000000001</cx:pt>
          <cx:pt idx="2122">27.800000000000001</cx:pt>
          <cx:pt idx="2123">30</cx:pt>
          <cx:pt idx="2124">24.199999999999999</cx:pt>
          <cx:pt idx="2125">28.890000000000001</cx:pt>
          <cx:pt idx="2126">28.23</cx:pt>
          <cx:pt idx="2127">32.030000000000001</cx:pt>
          <cx:pt idx="2128">24.66</cx:pt>
          <cx:pt idx="2129">23.879999999999999</cx:pt>
          <cx:pt idx="2130">21.170000000000002</cx:pt>
          <cx:pt idx="2131">29.350000000000001</cx:pt>
          <cx:pt idx="2132">26.329999999999998</cx:pt>
          <cx:pt idx="2133">26.379999999999999</cx:pt>
          <cx:pt idx="2134">24.460000000000001</cx:pt>
          <cx:pt idx="2135">28.350000000000001</cx:pt>
          <cx:pt idx="2136">28.539999999999999</cx:pt>
          <cx:pt idx="2137">31.760000000000002</cx:pt>
          <cx:pt idx="2138">21.280000000000001</cx:pt>
          <cx:pt idx="2139">29.82</cx:pt>
          <cx:pt idx="2140">25.059999999999999</cx:pt>
          <cx:pt idx="2141">24.609999999999999</cx:pt>
          <cx:pt idx="2142">23.57</cx:pt>
          <cx:pt idx="2143">26.640000000000001</cx:pt>
          <cx:pt idx="2144">25.559999999999999</cx:pt>
          <cx:pt idx="2145">27.260000000000002</cx:pt>
          <cx:pt idx="2146">22.129999999999999</cx:pt>
          <cx:pt idx="2147">22.84</cx:pt>
          <cx:pt idx="2148">21.350000000000001</cx:pt>
          <cx:pt idx="2149">21.350000000000001</cx:pt>
          <cx:pt idx="2150">23.969999999999999</cx:pt>
          <cx:pt idx="2151">25.629999999999999</cx:pt>
          <cx:pt idx="2152">26.09</cx:pt>
          <cx:pt idx="2153">27.199999999999999</cx:pt>
          <cx:pt idx="2154">19.609999999999999</cx:pt>
          <cx:pt idx="2155">24.18</cx:pt>
          <cx:pt idx="2156">23.41</cx:pt>
          <cx:pt idx="2157">23.48</cx:pt>
          <cx:pt idx="2158">21.100000000000001</cx:pt>
          <cx:pt idx="2159">24.059999999999999</cx:pt>
          <cx:pt idx="2160">20.120000000000001</cx:pt>
          <cx:pt idx="2161">20.309999999999999</cx:pt>
          <cx:pt idx="2162">27.600000000000001</cx:pt>
          <cx:pt idx="2163">26.199999999999999</cx:pt>
          <cx:pt idx="2164">23.899999999999999</cx:pt>
          <cx:pt idx="2165">33.789999999999999</cx:pt>
          <cx:pt idx="2166">26</cx:pt>
          <cx:pt idx="2167">25.030000000000001</cx:pt>
          <cx:pt idx="2168">23.969999999999999</cx:pt>
          <cx:pt idx="2169">20.789999999999999</cx:pt>
          <cx:pt idx="2170">39.530000000000001</cx:pt>
          <cx:pt idx="2171">24</cx:pt>
          <cx:pt idx="2172">24.690000000000001</cx:pt>
          <cx:pt idx="2173">20.399999999999999</cx:pt>
          <cx:pt idx="2174">22.890000000000001</cx:pt>
          <cx:pt idx="2175">31.609999999999999</cx:pt>
          <cx:pt idx="2176">27.059999999999999</cx:pt>
          <cx:pt idx="2177">28.309999999999999</cx:pt>
          <cx:pt idx="2178">25.16</cx:pt>
          <cx:pt idx="2179">26.760000000000002</cx:pt>
          <cx:pt idx="2180">28.780000000000001</cx:pt>
          <cx:pt idx="2181">29.07</cx:pt>
          <cx:pt idx="2182">25.379999999999999</cx:pt>
          <cx:pt idx="2183">28.300000000000001</cx:pt>
          <cx:pt idx="2184">25.98</cx:pt>
          <cx:pt idx="2185">23.449999999999999</cx:pt>
          <cx:pt idx="2186">25.620000000000001</cx:pt>
          <cx:pt idx="2187">39.539999999999999</cx:pt>
          <cx:pt idx="2188">29.760000000000002</cx:pt>
          <cx:pt idx="2189">26.489999999999998</cx:pt>
          <cx:pt idx="2190">25.510000000000002</cx:pt>
          <cx:pt idx="2191">30.649999999999999</cx:pt>
          <cx:pt idx="2192">28.870000000000001</cx:pt>
          <cx:pt idx="2193">23.050000000000001</cx:pt>
          <cx:pt idx="2194">26.32</cx:pt>
          <cx:pt idx="2195">25.949999999999999</cx:pt>
          <cx:pt idx="2196">33.289999999999999</cx:pt>
          <cx:pt idx="2197">28.059999999999999</cx:pt>
          <cx:pt idx="2198">23.77</cx:pt>
          <cx:pt idx="2199">18.440000000000001</cx:pt>
          <cx:pt idx="2200">19.969999999999999</cx:pt>
          <cx:pt idx="2201">24.100000000000001</cx:pt>
          <cx:pt idx="2202">27.039999999999999</cx:pt>
          <cx:pt idx="2203">25.57</cx:pt>
          <cx:pt idx="2204">21.93</cx:pt>
          <cx:pt idx="2205">25.91</cx:pt>
          <cx:pt idx="2206">27.710000000000001</cx:pt>
          <cx:pt idx="2207">22.02</cx:pt>
          <cx:pt idx="2208">28.399999999999999</cx:pt>
          <cx:pt idx="2209">25.789999999999999</cx:pt>
          <cx:pt idx="2210">22</cx:pt>
          <cx:pt idx="2211">24.960000000000001</cx:pt>
          <cx:pt idx="2212">21.800000000000001</cx:pt>
          <cx:pt idx="2213">27.030000000000001</cx:pt>
          <cx:pt idx="2214">28.399999999999999</cx:pt>
          <cx:pt idx="2215">27.73</cx:pt>
          <cx:pt idx="2216">24.800000000000001</cx:pt>
          <cx:pt idx="2217">24.27</cx:pt>
          <cx:pt idx="2218">23.449999999999999</cx:pt>
          <cx:pt idx="2219">35.619999999999997</cx:pt>
          <cx:pt idx="2220">28.02</cx:pt>
          <cx:pt idx="2221">21.780000000000001</cx:pt>
          <cx:pt idx="2222">26.68</cx:pt>
          <cx:pt idx="2223">28.109999999999999</cx:pt>
          <cx:pt idx="2224">20.719999999999999</cx:pt>
          <cx:pt idx="2225">26.32</cx:pt>
          <cx:pt idx="2226">28.609999999999999</cx:pt>
          <cx:pt idx="2227">24.199999999999999</cx:pt>
          <cx:pt idx="2228">29.760000000000002</cx:pt>
          <cx:pt idx="2229">26.350000000000001</cx:pt>
          <cx:pt idx="2230">32.670000000000002</cx:pt>
          <cx:pt idx="2231">43.479999999999997</cx:pt>
          <cx:pt idx="2232">32.68</cx:pt>
          <cx:pt idx="2233">28.039999999999999</cx:pt>
          <cx:pt idx="2234">30.190000000000001</cx:pt>
          <cx:pt idx="2235">23.43</cx:pt>
          <cx:pt idx="2236">24.300000000000001</cx:pt>
          <cx:pt idx="2237">26.09</cx:pt>
          <cx:pt idx="2238">20.5</cx:pt>
          <cx:pt idx="2239">26.600000000000001</cx:pt>
          <cx:pt idx="2240">26.719999999999999</cx:pt>
          <cx:pt idx="2241">26.149999999999999</cx:pt>
          <cx:pt idx="2242">26.530000000000001</cx:pt>
          <cx:pt idx="2243">26.280000000000001</cx:pt>
          <cx:pt idx="2244">20.719999999999999</cx:pt>
          <cx:pt idx="2245">27.800000000000001</cx:pt>
          <cx:pt idx="2246">25.079999999999998</cx:pt>
          <cx:pt idx="2247">24.390000000000001</cx:pt>
          <cx:pt idx="2248">28.77</cx:pt>
          <cx:pt idx="2249">22.170000000000002</cx:pt>
          <cx:pt idx="2250">20.100000000000001</cx:pt>
          <cx:pt idx="2251">24</cx:pt>
          <cx:pt idx="2252">25.41</cx:pt>
          <cx:pt idx="2253">28.399999999999999</cx:pt>
          <cx:pt idx="2254">27.23</cx:pt>
          <cx:pt idx="2255">25.25</cx:pt>
          <cx:pt idx="2256">29.149999999999999</cx:pt>
          <cx:pt idx="2257">25.260000000000002</cx:pt>
          <cx:pt idx="2258">31.77</cx:pt>
          <cx:pt idx="2259">25.899999999999999</cx:pt>
          <cx:pt idx="2260">28.66</cx:pt>
          <cx:pt idx="2261">22.899999999999999</cx:pt>
          <cx:pt idx="2262">24.260000000000002</cx:pt>
          <cx:pt idx="2263">33.140000000000001</cx:pt>
          <cx:pt idx="2264">19.23</cx:pt>
          <cx:pt idx="2265">26.09</cx:pt>
          <cx:pt idx="2266">28.82</cx:pt>
          <cx:pt idx="2267">26.420000000000002</cx:pt>
          <cx:pt idx="2268">29.359999999999999</cx:pt>
          <cx:pt idx="2269">24.75</cx:pt>
          <cx:pt idx="2270">25.09</cx:pt>
          <cx:pt idx="2271">20.149999999999999</cx:pt>
          <cx:pt idx="2272">28.25</cx:pt>
          <cx:pt idx="2273">27.960000000000001</cx:pt>
          <cx:pt idx="2274">36.909999999999997</cx:pt>
          <cx:pt idx="2275">24.350000000000001</cx:pt>
          <cx:pt idx="2276">29.190000000000001</cx:pt>
          <cx:pt idx="2277">25.559999999999999</cx:pt>
          <cx:pt idx="2278">24.710000000000001</cx:pt>
          <cx:pt idx="2279">23.98</cx:pt>
          <cx:pt idx="2280">28.359999999999999</cx:pt>
          <cx:pt idx="2281">27.510000000000002</cx:pt>
          <cx:pt idx="2282">24.460000000000001</cx:pt>
          <cx:pt idx="2283">29.350000000000001</cx:pt>
          <cx:pt idx="2284">29.629999999999999</cx:pt>
          <cx:pt idx="2285">26.170000000000002</cx:pt>
          <cx:pt idx="2286">27.969999999999999</cx:pt>
          <cx:pt idx="2287">29.84</cx:pt>
          <cx:pt idx="2288">25.57</cx:pt>
          <cx:pt idx="2289">27.34</cx:pt>
          <cx:pt idx="2290">22.989999999999998</cx:pt>
          <cx:pt idx="2291">28.530000000000001</cx:pt>
          <cx:pt idx="2292">29.23</cx:pt>
          <cx:pt idx="2293">22.899999999999999</cx:pt>
          <cx:pt idx="2294">39.079999999999998</cx:pt>
          <cx:pt idx="2295">31.899999999999999</cx:pt>
          <cx:pt idx="2296">24.379999999999999</cx:pt>
          <cx:pt idx="2297">29.989999999999998</cx:pt>
          <cx:pt idx="2298">27.02</cx:pt>
          <cx:pt idx="2299">26.27</cx:pt>
          <cx:pt idx="2300">33.140000000000001</cx:pt>
          <cx:pt idx="2301">28.609999999999999</cx:pt>
          <cx:pt idx="2302">23.57</cx:pt>
          <cx:pt idx="2303">29.280000000000001</cx:pt>
          <cx:pt idx="2304">29.300000000000001</cx:pt>
          <cx:pt idx="2305">30.41</cx:pt>
          <cx:pt idx="2306">22.550000000000001</cx:pt>
          <cx:pt idx="2307">26.510000000000002</cx:pt>
          <cx:pt idx="2308">23.920000000000002</cx:pt>
          <cx:pt idx="2309">39.689999999999998</cx:pt>
          <cx:pt idx="2310">25.5</cx:pt>
          <cx:pt idx="2311">25.289999999999999</cx:pt>
          <cx:pt idx="2312">23.75</cx:pt>
          <cx:pt idx="2313">23.289999999999999</cx:pt>
          <cx:pt idx="2314">25.18</cx:pt>
          <cx:pt idx="2315">23.809999999999999</cx:pt>
          <cx:pt idx="2316">25.379999999999999</cx:pt>
          <cx:pt idx="2317">22.190000000000001</cx:pt>
          <cx:pt idx="2318">34.549999999999997</cx:pt>
          <cx:pt idx="2319">31.109999999999999</cx:pt>
          <cx:pt idx="2320">25.27</cx:pt>
          <cx:pt idx="2321">22.879999999999999</cx:pt>
          <cx:pt idx="2322">21.800000000000001</cx:pt>
          <cx:pt idx="2323">30.16</cx:pt>
          <cx:pt idx="2324">26.640000000000001</cx:pt>
          <cx:pt idx="2325">24.100000000000001</cx:pt>
          <cx:pt idx="2326">21.449999999999999</cx:pt>
          <cx:pt idx="2327">21.34</cx:pt>
          <cx:pt idx="2328">22.859999999999999</cx:pt>
          <cx:pt idx="2329">21.109999999999999</cx:pt>
          <cx:pt idx="2330">27.309999999999999</cx:pt>
          <cx:pt idx="2331">23.57</cx:pt>
          <cx:pt idx="2332">24.140000000000001</cx:pt>
          <cx:pt idx="2333">27.329999999999998</cx:pt>
          <cx:pt idx="2334">19.050000000000001</cx:pt>
          <cx:pt idx="2335">25.829999999999998</cx:pt>
          <cx:pt idx="2336">30.120000000000001</cx:pt>
          <cx:pt idx="2337">25.489999999999998</cx:pt>
          <cx:pt idx="2338">28.039999999999999</cx:pt>
          <cx:pt idx="2339">21.969999999999999</cx:pt>
          <cx:pt idx="2340">27.489999999999998</cx:pt>
          <cx:pt idx="2341">29.48</cx:pt>
          <cx:pt idx="2342">22.149999999999999</cx:pt>
          <cx:pt idx="2343">30.100000000000001</cx:pt>
          <cx:pt idx="2344">19.699999999999999</cx:pt>
          <cx:pt idx="2345">25.579999999999998</cx:pt>
          <cx:pt idx="2346">28.57</cx:pt>
          <cx:pt idx="2347">22.399999999999999</cx:pt>
          <cx:pt idx="2348">32.82</cx:pt>
          <cx:pt idx="2349">21.859999999999999</cx:pt>
          <cx:pt idx="2350">19.539999999999999</cx:pt>
          <cx:pt idx="2351">23.260000000000002</cx:pt>
          <cx:pt idx="2352">20.260000000000002</cx:pt>
          <cx:pt idx="2353">21.84</cx:pt>
          <cx:pt idx="2354">24.879999999999999</cx:pt>
          <cx:pt idx="2355">30.199999999999999</cx:pt>
          <cx:pt idx="2356">20.300000000000001</cx:pt>
          <cx:pt idx="2357">29.07</cx:pt>
          <cx:pt idx="2358">27.43</cx:pt>
          <cx:pt idx="2359">27.489999999999998</cx:pt>
          <cx:pt idx="2360">27.780000000000001</cx:pt>
          <cx:pt idx="2361">23.399999999999999</cx:pt>
          <cx:pt idx="2362">29.84</cx:pt>
          <cx:pt idx="2363">32.329999999999998</cx:pt>
          <cx:pt idx="2364">22.539999999999999</cx:pt>
          <cx:pt idx="2365">23.25</cx:pt>
          <cx:pt idx="2366">27.68</cx:pt>
          <cx:pt idx="2367">24.91</cx:pt>
          <cx:pt idx="2368">22.170000000000002</cx:pt>
          <cx:pt idx="2369">29.109999999999999</cx:pt>
          <cx:pt idx="2370">26.09</cx:pt>
          <cx:pt idx="2371">32.759999999999998</cx:pt>
          <cx:pt idx="2372">24.239999999999998</cx:pt>
          <cx:pt idx="2373">23.969999999999999</cx:pt>
          <cx:pt idx="2374">23.07</cx:pt>
          <cx:pt idx="2375">17.510000000000002</cx:pt>
          <cx:pt idx="2376">23.550000000000001</cx:pt>
          <cx:pt idx="2377">24.579999999999998</cx:pt>
          <cx:pt idx="2378">28.23</cx:pt>
          <cx:pt idx="2379">24.649999999999999</cx:pt>
          <cx:pt idx="2380">25.449999999999999</cx:pt>
          <cx:pt idx="2381">29.359999999999999</cx:pt>
          <cx:pt idx="2382">22.91</cx:pt>
          <cx:pt idx="2383">36.649999999999999</cx:pt>
          <cx:pt idx="2384">21.829999999999998</cx:pt>
          <cx:pt idx="2385">19.68</cx:pt>
          <cx:pt idx="2386">21.68</cx:pt>
          <cx:pt idx="2387">27.27</cx:pt>
          <cx:pt idx="2388">34.039999999999999</cx:pt>
          <cx:pt idx="2389">20.719999999999999</cx:pt>
          <cx:pt idx="2390">23.510000000000002</cx:pt>
          <cx:pt idx="2391">29.93</cx:pt>
          <cx:pt idx="2392">29.289999999999999</cx:pt>
          <cx:pt idx="2393">32.600000000000001</cx:pt>
          <cx:pt idx="2394">30.469999999999999</cx:pt>
          <cx:pt idx="2395">24.800000000000001</cx:pt>
          <cx:pt idx="2396">28.18</cx:pt>
          <cx:pt idx="2397">26.109999999999999</cx:pt>
          <cx:pt idx="2398">27.879999999999999</cx:pt>
          <cx:pt idx="2399">25.41</cx:pt>
          <cx:pt idx="2400">25.309999999999999</cx:pt>
          <cx:pt idx="2401">19.16</cx:pt>
          <cx:pt idx="2402">21.969999999999999</cx:pt>
          <cx:pt idx="2403">24.219999999999999</cx:pt>
          <cx:pt idx="2404">25.870000000000001</cx:pt>
          <cx:pt idx="2405">22.989999999999998</cx:pt>
          <cx:pt idx="2406">27.559999999999999</cx:pt>
          <cx:pt idx="2407">26.579999999999998</cx:pt>
          <cx:pt idx="2408">25.350000000000001</cx:pt>
          <cx:pt idx="2409">26.489999999999998</cx:pt>
          <cx:pt idx="2410">25.969999999999999</cx:pt>
          <cx:pt idx="2411">24.539999999999999</cx:pt>
          <cx:pt idx="2412">39.82</cx:pt>
          <cx:pt idx="2413">30.41</cx:pt>
          <cx:pt idx="2414">26.739999999999998</cx:pt>
          <cx:pt idx="2415">30.34</cx:pt>
          <cx:pt idx="2416">28.149999999999999</cx:pt>
          <cx:pt idx="2417">35.009999999999998</cx:pt>
          <cx:pt idx="2418">28.09</cx:pt>
          <cx:pt idx="2419">25.18</cx:pt>
          <cx:pt idx="2420">28.739999999999998</cx:pt>
          <cx:pt idx="2421">29.370000000000001</cx:pt>
          <cx:pt idx="2422">26.859999999999999</cx:pt>
          <cx:pt idx="2423">26.91</cx:pt>
          <cx:pt idx="2424">21.940000000000001</cx:pt>
          <cx:pt idx="2425">31.640000000000001</cx:pt>
          <cx:pt idx="2426">24.760000000000002</cx:pt>
          <cx:pt idx="2427">28.699999999999999</cx:pt>
          <cx:pt idx="2428">22.91</cx:pt>
          <cx:pt idx="2429">23.82</cx:pt>
          <cx:pt idx="2430">27.079999999999998</cx:pt>
          <cx:pt idx="2431">19.800000000000001</cx:pt>
          <cx:pt idx="2432">22.350000000000001</cx:pt>
          <cx:pt idx="2433">25.289999999999999</cx:pt>
          <cx:pt idx="2434">22.190000000000001</cx:pt>
          <cx:pt idx="2435">23.399999999999999</cx:pt>
          <cx:pt idx="2436">23.780000000000001</cx:pt>
          <cx:pt idx="2437">23.960000000000001</cx:pt>
          <cx:pt idx="2438">25.940000000000001</cx:pt>
          <cx:pt idx="2439">19.09</cx:pt>
          <cx:pt idx="2440">23.960000000000001</cx:pt>
          <cx:pt idx="2441">24.760000000000002</cx:pt>
          <cx:pt idx="2442">18.300000000000001</cx:pt>
          <cx:pt idx="2443">27.940000000000001</cx:pt>
          <cx:pt idx="2444">24.449999999999999</cx:pt>
          <cx:pt idx="2445">30.34</cx:pt>
          <cx:pt idx="2446">22.98</cx:pt>
          <cx:pt idx="2447">25.23</cx:pt>
          <cx:pt idx="2448">23.949999999999999</cx:pt>
          <cx:pt idx="2449">29.300000000000001</cx:pt>
          <cx:pt idx="2450">25.309999999999999</cx:pt>
          <cx:pt idx="2451">35.420000000000002</cx:pt>
          <cx:pt idx="2452">23.68</cx:pt>
          <cx:pt idx="2453">25.199999999999999</cx:pt>
          <cx:pt idx="2454">30.120000000000001</cx:pt>
          <cx:pt idx="2455">25.670000000000002</cx:pt>
          <cx:pt idx="2456">31.93</cx:pt>
          <cx:pt idx="2457">20.43</cx:pt>
          <cx:pt idx="2458">30.609999999999999</cx:pt>
          <cx:pt idx="2459">24.239999999999998</cx:pt>
          <cx:pt idx="2460">27.859999999999999</cx:pt>
          <cx:pt idx="2461">24.739999999999998</cx:pt>
          <cx:pt idx="2462">29.34</cx:pt>
          <cx:pt idx="2463">27.140000000000001</cx:pt>
          <cx:pt idx="2464">24.57</cx:pt>
          <cx:pt idx="2465">23.280000000000001</cx:pt>
          <cx:pt idx="2466">27.379999999999999</cx:pt>
          <cx:pt idx="2467">24.870000000000001</cx:pt>
          <cx:pt idx="2468">23.329999999999998</cx:pt>
          <cx:pt idx="2469">27.039999999999999</cx:pt>
          <cx:pt idx="2470">32.369999999999997</cx:pt>
          <cx:pt idx="2471">23.66</cx:pt>
          <cx:pt idx="2472">28</cx:pt>
          <cx:pt idx="2473">27.059999999999999</cx:pt>
          <cx:pt idx="2474">26.559999999999999</cx:pt>
          <cx:pt idx="2475">32.520000000000003</cx:pt>
          <cx:pt idx="2476">19.879999999999999</cx:pt>
          <cx:pt idx="2477">25.879999999999999</cx:pt>
          <cx:pt idx="2478">27.73</cx:pt>
          <cx:pt idx="2479">24.91</cx:pt>
          <cx:pt idx="2480">24.350000000000001</cx:pt>
          <cx:pt idx="2481">36.789999999999999</cx:pt>
          <cx:pt idx="2482">24.59</cx:pt>
          <cx:pt idx="2483">23.629999999999999</cx:pt>
          <cx:pt idx="2484">23.48</cx:pt>
          <cx:pt idx="2485">21.43</cx:pt>
          <cx:pt idx="2486">21.07</cx:pt>
          <cx:pt idx="2487">28.739999999999998</cx:pt>
          <cx:pt idx="2488">37.020000000000003</cx:pt>
          <cx:pt idx="2489">29.170000000000002</cx:pt>
          <cx:pt idx="2490">25.190000000000001</cx:pt>
          <cx:pt idx="2491">28.379999999999999</cx:pt>
          <cx:pt idx="2492">22.370000000000001</cx:pt>
          <cx:pt idx="2493">31.670000000000002</cx:pt>
          <cx:pt idx="2494">30.989999999999998</cx:pt>
          <cx:pt idx="2495">28.039999999999999</cx:pt>
          <cx:pt idx="2496">26.210000000000001</cx:pt>
          <cx:pt idx="2497">23.27</cx:pt>
          <cx:pt idx="2498">30.280000000000001</cx:pt>
          <cx:pt idx="2499">24.890000000000001</cx:pt>
          <cx:pt idx="2500">28.09</cx:pt>
          <cx:pt idx="2501">20.109999999999999</cx:pt>
          <cx:pt idx="2502">25.890000000000001</cx:pt>
          <cx:pt idx="2503">27.489999999999998</cx:pt>
          <cx:pt idx="2504">27.100000000000001</cx:pt>
          <cx:pt idx="2505">26.5</cx:pt>
          <cx:pt idx="2506">23.850000000000001</cx:pt>
          <cx:pt idx="2507">23.100000000000001</cx:pt>
          <cx:pt idx="2508">27.010000000000002</cx:pt>
          <cx:pt idx="2509">23.280000000000001</cx:pt>
          <cx:pt idx="2510">22.91</cx:pt>
          <cx:pt idx="2511">23.949999999999999</cx:pt>
          <cx:pt idx="2512">35.350000000000001</cx:pt>
          <cx:pt idx="2513">22.02</cx:pt>
          <cx:pt idx="2514">22.460000000000001</cx:pt>
          <cx:pt idx="2515">29.449999999999999</cx:pt>
          <cx:pt idx="2516">28.690000000000001</cx:pt>
          <cx:pt idx="2517">25.91</cx:pt>
          <cx:pt idx="2518">23.550000000000001</cx:pt>
          <cx:pt idx="2519">26.760000000000002</cx:pt>
          <cx:pt idx="2520">25.27</cx:pt>
          <cx:pt idx="2521">30.550000000000001</cx:pt>
          <cx:pt idx="2522">33</cx:pt>
          <cx:pt idx="2523">24.510000000000002</cx:pt>
          <cx:pt idx="2524">24.27</cx:pt>
          <cx:pt idx="2525">23.960000000000001</cx:pt>
          <cx:pt idx="2526">21.190000000000001</cx:pt>
          <cx:pt idx="2527">35.960000000000001</cx:pt>
          <cx:pt idx="2528">29.09</cx:pt>
          <cx:pt idx="2529">35.530000000000001</cx:pt>
          <cx:pt idx="2530">24.079999999999998</cx:pt>
          <cx:pt idx="2531">34.890000000000001</cx:pt>
          <cx:pt idx="2532">27.420000000000002</cx:pt>
          <cx:pt idx="2533">20.699999999999999</cx:pt>
          <cx:pt idx="2534">24.449999999999999</cx:pt>
          <cx:pt idx="2535">37.380000000000003</cx:pt>
          <cx:pt idx="2536">31.620000000000001</cx:pt>
          <cx:pt idx="2537">28.27</cx:pt>
          <cx:pt idx="2538">24.829999999999998</cx:pt>
          <cx:pt idx="2539">17.890000000000001</cx:pt>
          <cx:pt idx="2540">23.030000000000001</cx:pt>
          <cx:pt idx="2541">19.719999999999999</cx:pt>
          <cx:pt idx="2542">21.350000000000001</cx:pt>
          <cx:pt idx="2543">30.469999999999999</cx:pt>
          <cx:pt idx="2544">26.449999999999999</cx:pt>
          <cx:pt idx="2545">18.620000000000001</cx:pt>
          <cx:pt idx="2546">22.010000000000002</cx:pt>
          <cx:pt idx="2547">30.32</cx:pt>
          <cx:pt idx="2548">20.82</cx:pt>
          <cx:pt idx="2549">31.52</cx:pt>
          <cx:pt idx="2550">29.010000000000002</cx:pt>
          <cx:pt idx="2551">21.98</cx:pt>
          <cx:pt idx="2552">25.859999999999999</cx:pt>
          <cx:pt idx="2553">31.309999999999999</cx:pt>
          <cx:pt idx="2554">26.010000000000002</cx:pt>
          <cx:pt idx="2555">32.600000000000001</cx:pt>
          <cx:pt idx="2556">20.32</cx:pt>
          <cx:pt idx="2557">24.800000000000001</cx:pt>
          <cx:pt idx="2558">28.030000000000001</cx:pt>
          <cx:pt idx="2559">24.170000000000002</cx:pt>
          <cx:pt idx="2560">21.109999999999999</cx:pt>
          <cx:pt idx="2561">21.32</cx:pt>
          <cx:pt idx="2562">33.880000000000003</cx:pt>
          <cx:pt idx="2563">36.539999999999999</cx:pt>
          <cx:pt idx="2564">25.16</cx:pt>
          <cx:pt idx="2565">21.07</cx:pt>
          <cx:pt idx="2566">18.879999999999999</cx:pt>
          <cx:pt idx="2567">27.93</cx:pt>
          <cx:pt idx="2568">29.469999999999999</cx:pt>
          <cx:pt idx="2569">22</cx:pt>
          <cx:pt idx="2570">25.859999999999999</cx:pt>
          <cx:pt idx="2571">56.799999999999997</cx:pt>
          <cx:pt idx="2572">18.75</cx:pt>
          <cx:pt idx="2573">23.390000000000001</cx:pt>
          <cx:pt idx="2574">26.550000000000001</cx:pt>
          <cx:pt idx="2575">25.41</cx:pt>
          <cx:pt idx="2576">26.91</cx:pt>
          <cx:pt idx="2577">31.75</cx:pt>
          <cx:pt idx="2578">25.350000000000001</cx:pt>
          <cx:pt idx="2579">29.66</cx:pt>
          <cx:pt idx="2580">23.460000000000001</cx:pt>
          <cx:pt idx="2581">25.210000000000001</cx:pt>
          <cx:pt idx="2582">38.109999999999999</cx:pt>
          <cx:pt idx="2583">33.759999999999998</cx:pt>
          <cx:pt idx="2584">22.91</cx:pt>
          <cx:pt idx="2585">26.239999999999998</cx:pt>
          <cx:pt idx="2586">24.219999999999999</cx:pt>
          <cx:pt idx="2587">25.640000000000001</cx:pt>
          <cx:pt idx="2588">24.100000000000001</cx:pt>
          <cx:pt idx="2589">24.989999999999998</cx:pt>
          <cx:pt idx="2590">25.699999999999999</cx:pt>
          <cx:pt idx="2591">26.25</cx:pt>
          <cx:pt idx="2592">24.390000000000001</cx:pt>
          <cx:pt idx="2593">29.670000000000002</cx:pt>
          <cx:pt idx="2594">23.289999999999999</cx:pt>
          <cx:pt idx="2595">25.210000000000001</cx:pt>
          <cx:pt idx="2596">28.68</cx:pt>
          <cx:pt idx="2597">24.73</cx:pt>
          <cx:pt idx="2598">20.23</cx:pt>
          <cx:pt idx="2599">26.84</cx:pt>
          <cx:pt idx="2600">21.640000000000001</cx:pt>
          <cx:pt idx="2601">28.399999999999999</cx:pt>
          <cx:pt idx="2602">25.329999999999998</cx:pt>
          <cx:pt idx="2603">22.309999999999999</cx:pt>
          <cx:pt idx="2604">23.440000000000001</cx:pt>
          <cx:pt idx="2605">23.550000000000001</cx:pt>
          <cx:pt idx="2606">22.539999999999999</cx:pt>
          <cx:pt idx="2607">18.399999999999999</cx:pt>
          <cx:pt idx="2608">20.09</cx:pt>
          <cx:pt idx="2609">24.199999999999999</cx:pt>
          <cx:pt idx="2610">31.539999999999999</cx:pt>
          <cx:pt idx="2611">40.210000000000001</cx:pt>
          <cx:pt idx="2612">20.98</cx:pt>
          <cx:pt idx="2613">21.329999999999998</cx:pt>
          <cx:pt idx="2614">28.57</cx:pt>
          <cx:pt idx="2615">22.190000000000001</cx:pt>
          <cx:pt idx="2616">23.600000000000001</cx:pt>
          <cx:pt idx="2617">23.989999999999998</cx:pt>
          <cx:pt idx="2618">26.32</cx:pt>
          <cx:pt idx="2619">25.460000000000001</cx:pt>
          <cx:pt idx="2620">27.59</cx:pt>
          <cx:pt idx="2621">23.82</cx:pt>
          <cx:pt idx="2622">28.850000000000001</cx:pt>
          <cx:pt idx="2623">27.620000000000001</cx:pt>
          <cx:pt idx="2624">24.84</cx:pt>
          <cx:pt idx="2625">26.91</cx:pt>
          <cx:pt idx="2626">25.399999999999999</cx:pt>
          <cx:pt idx="2627">27.010000000000002</cx:pt>
          <cx:pt idx="2628">26.579999999999998</cx:pt>
          <cx:pt idx="2629">26.27</cx:pt>
          <cx:pt idx="2630">25.370000000000001</cx:pt>
          <cx:pt idx="2631">27.870000000000001</cx:pt>
          <cx:pt idx="2632">32.630000000000003</cx:pt>
          <cx:pt idx="2633">22.489999999999998</cx:pt>
          <cx:pt idx="2634">27.93</cx:pt>
          <cx:pt idx="2635">20.559999999999999</cx:pt>
          <cx:pt idx="2636">21.190000000000001</cx:pt>
          <cx:pt idx="2637">25.219999999999999</cx:pt>
          <cx:pt idx="2638">22.02</cx:pt>
          <cx:pt idx="2639">21.489999999999998</cx:pt>
          <cx:pt idx="2640">26.390000000000001</cx:pt>
          <cx:pt idx="2641">24.289999999999999</cx:pt>
          <cx:pt idx="2642">26.969999999999999</cx:pt>
          <cx:pt idx="2643">22.530000000000001</cx:pt>
          <cx:pt idx="2644">23.68</cx:pt>
          <cx:pt idx="2645">26.559999999999999</cx:pt>
          <cx:pt idx="2646">21.010000000000002</cx:pt>
          <cx:pt idx="2647">27.690000000000001</cx:pt>
          <cx:pt idx="2648">31.120000000000001</cx:pt>
          <cx:pt idx="2649">19.809999999999999</cx:pt>
          <cx:pt idx="2650">22.329999999999998</cx:pt>
          <cx:pt idx="2651">27.489999999999998</cx:pt>
          <cx:pt idx="2652">23.68</cx:pt>
          <cx:pt idx="2653">28.210000000000001</cx:pt>
          <cx:pt idx="2654">26.77</cx:pt>
          <cx:pt idx="2655">22.370000000000001</cx:pt>
          <cx:pt idx="2656">23.949999999999999</cx:pt>
          <cx:pt idx="2657">26.050000000000001</cx:pt>
          <cx:pt idx="2658">23.079999999999998</cx:pt>
          <cx:pt idx="2659">24.920000000000002</cx:pt>
          <cx:pt idx="2660">29.68</cx:pt>
          <cx:pt idx="2661">25.77</cx:pt>
          <cx:pt idx="2662">34.390000000000001</cx:pt>
          <cx:pt idx="2663">28.329999999999998</cx:pt>
          <cx:pt idx="2664">24.559999999999999</cx:pt>
          <cx:pt idx="2665">23.289999999999999</cx:pt>
          <cx:pt idx="2666">30.530000000000001</cx:pt>
          <cx:pt idx="2667">31.140000000000001</cx:pt>
          <cx:pt idx="2668">22.41</cx:pt>
          <cx:pt idx="2669">26.09</cx:pt>
          <cx:pt idx="2670">30.469999999999999</cx:pt>
          <cx:pt idx="2671">31.710000000000001</cx:pt>
          <cx:pt idx="2672">24.170000000000002</cx:pt>
          <cx:pt idx="2673">17.48</cx:pt>
          <cx:pt idx="2674">23.140000000000001</cx:pt>
          <cx:pt idx="2675">23.219999999999999</cx:pt>
          <cx:pt idx="2676">25.48</cx:pt>
          <cx:pt idx="2677">27.27</cx:pt>
          <cx:pt idx="2678">27.02</cx:pt>
          <cx:pt idx="2679">24.120000000000001</cx:pt>
          <cx:pt idx="2680">24.670000000000002</cx:pt>
          <cx:pt idx="2681">31.57</cx:pt>
          <cx:pt idx="2682">29.280000000000001</cx:pt>
          <cx:pt idx="2683">26.23</cx:pt>
          <cx:pt idx="2684">18.82</cx:pt>
          <cx:pt idx="2685">30.219999999999999</cx:pt>
          <cx:pt idx="2686">28.219999999999999</cx:pt>
          <cx:pt idx="2687">28.329999999999998</cx:pt>
          <cx:pt idx="2688">26.129999999999999</cx:pt>
          <cx:pt idx="2689">21.989999999999998</cx:pt>
          <cx:pt idx="2690">28.84</cx:pt>
          <cx:pt idx="2691">21.829999999999998</cx:pt>
          <cx:pt idx="2692">28.379999999999999</cx:pt>
          <cx:pt idx="2693">27.73</cx:pt>
          <cx:pt idx="2694">24.149999999999999</cx:pt>
          <cx:pt idx="2695">23.289999999999999</cx:pt>
          <cx:pt idx="2696">32.509999999999998</cx:pt>
          <cx:pt idx="2697">23.079999999999998</cx:pt>
          <cx:pt idx="2698">21.489999999999998</cx:pt>
          <cx:pt idx="2699">25.649999999999999</cx:pt>
          <cx:pt idx="2700">25.120000000000001</cx:pt>
          <cx:pt idx="2701">28.550000000000001</cx:pt>
          <cx:pt idx="2702">26.73</cx:pt>
          <cx:pt idx="2703">25.09</cx:pt>
          <cx:pt idx="2704">25.969999999999999</cx:pt>
          <cx:pt idx="2705">29.98</cx:pt>
          <cx:pt idx="2706">16.98</cx:pt>
          <cx:pt idx="2707">22.690000000000001</cx:pt>
          <cx:pt idx="2708">23.030000000000001</cx:pt>
          <cx:pt idx="2709">25.620000000000001</cx:pt>
          <cx:pt idx="2710">37.149999999999999</cx:pt>
          <cx:pt idx="2711">25.98</cx:pt>
          <cx:pt idx="2712">25.600000000000001</cx:pt>
          <cx:pt idx="2713">34.909999999999997</cx:pt>
          <cx:pt idx="2714">27.399999999999999</cx:pt>
          <cx:pt idx="2715">31.199999999999999</cx:pt>
          <cx:pt idx="2716">21.629999999999999</cx:pt>
          <cx:pt idx="2717">24.489999999999998</cx:pt>
          <cx:pt idx="2718">30.030000000000001</cx:pt>
          <cx:pt idx="2719">19.640000000000001</cx:pt>
          <cx:pt idx="2720">23.129999999999999</cx:pt>
          <cx:pt idx="2721">23.620000000000001</cx:pt>
          <cx:pt idx="2722">22.539999999999999</cx:pt>
          <cx:pt idx="2723">29.379999999999999</cx:pt>
          <cx:pt idx="2724">26.27</cx:pt>
          <cx:pt idx="2725">19.48</cx:pt>
          <cx:pt idx="2726">18.550000000000001</cx:pt>
          <cx:pt idx="2727">27.780000000000001</cx:pt>
          <cx:pt idx="2728">28.879999999999999</cx:pt>
          <cx:pt idx="2729">25.140000000000001</cx:pt>
          <cx:pt idx="2730">22.489999999999998</cx:pt>
          <cx:pt idx="2731">25.149999999999999</cx:pt>
          <cx:pt idx="2732">23.219999999999999</cx:pt>
          <cx:pt idx="2733">28.120000000000001</cx:pt>
          <cx:pt idx="2734">23.100000000000001</cx:pt>
          <cx:pt idx="2735">18.059999999999999</cx:pt>
          <cx:pt idx="2736">28.960000000000001</cx:pt>
          <cx:pt idx="2737">20.620000000000001</cx:pt>
          <cx:pt idx="2738">26.359999999999999</cx:pt>
          <cx:pt idx="2739">24.870000000000001</cx:pt>
          <cx:pt idx="2740">24.210000000000001</cx:pt>
          <cx:pt idx="2741">24.73</cx:pt>
          <cx:pt idx="2742">22.539999999999999</cx:pt>
          <cx:pt idx="2743">18.140000000000001</cx:pt>
          <cx:pt idx="2744">23.18</cx:pt>
          <cx:pt idx="2745">25.359999999999999</cx:pt>
          <cx:pt idx="2746">28.059999999999999</cx:pt>
          <cx:pt idx="2747">24.739999999999998</cx:pt>
          <cx:pt idx="2748">30.710000000000001</cx:pt>
          <cx:pt idx="2749">26.870000000000001</cx:pt>
          <cx:pt idx="2750">25.120000000000001</cx:pt>
          <cx:pt idx="2751">28.550000000000001</cx:pt>
          <cx:pt idx="2752">25.609999999999999</cx:pt>
          <cx:pt idx="2753">24.850000000000001</cx:pt>
          <cx:pt idx="2754">29.890000000000001</cx:pt>
          <cx:pt idx="2755">27.170000000000002</cx:pt>
          <cx:pt idx="2756">28.210000000000001</cx:pt>
          <cx:pt idx="2757">25.609999999999999</cx:pt>
          <cx:pt idx="2758">26.420000000000002</cx:pt>
          <cx:pt idx="2759">35.119999999999997</cx:pt>
          <cx:pt idx="2760">27.73</cx:pt>
          <cx:pt idx="2761">23.68</cx:pt>
          <cx:pt idx="2762">21.82</cx:pt>
          <cx:pt idx="2763">24.670000000000002</cx:pt>
          <cx:pt idx="2764">21.48</cx:pt>
          <cx:pt idx="2765">22.170000000000002</cx:pt>
          <cx:pt idx="2766">25.449999999999999</cx:pt>
          <cx:pt idx="2767">20.989999999999998</cx:pt>
          <cx:pt idx="2768">22.98</cx:pt>
          <cx:pt idx="2769">25.329999999999998</cx:pt>
          <cx:pt idx="2770">23.440000000000001</cx:pt>
          <cx:pt idx="2771">22.66</cx:pt>
          <cx:pt idx="2772">21.350000000000001</cx:pt>
          <cx:pt idx="2773">35.159999999999997</cx:pt>
          <cx:pt idx="2774">30.77</cx:pt>
          <cx:pt idx="2775">20.719999999999999</cx:pt>
          <cx:pt idx="2776">24.23</cx:pt>
          <cx:pt idx="2777">21.510000000000002</cx:pt>
          <cx:pt idx="2778">27.73</cx:pt>
          <cx:pt idx="2779">23.350000000000001</cx:pt>
          <cx:pt idx="2780">24.190000000000001</cx:pt>
          <cx:pt idx="2781">21.84</cx:pt>
          <cx:pt idx="2782">27.48</cx:pt>
          <cx:pt idx="2783">23.989999999999998</cx:pt>
          <cx:pt idx="2784">23.960000000000001</cx:pt>
          <cx:pt idx="2785">24.870000000000001</cx:pt>
          <cx:pt idx="2786">29.91</cx:pt>
          <cx:pt idx="2787">17.809999999999999</cx:pt>
          <cx:pt idx="2788">27.170000000000002</cx:pt>
          <cx:pt idx="2789">31.07</cx:pt>
          <cx:pt idx="2790">24.670000000000002</cx:pt>
          <cx:pt idx="2791">27.379999999999999</cx:pt>
          <cx:pt idx="2792">39.399999999999999</cx:pt>
          <cx:pt idx="2793">28.649999999999999</cx:pt>
          <cx:pt idx="2794">26.84</cx:pt>
          <cx:pt idx="2795">23.780000000000001</cx:pt>
          <cx:pt idx="2796">25.25</cx:pt>
          <cx:pt idx="2797">27.510000000000002</cx:pt>
          <cx:pt idx="2798">23.879999999999999</cx:pt>
          <cx:pt idx="2799">22.73</cx:pt>
          <cx:pt idx="2800">27.289999999999999</cx:pt>
          <cx:pt idx="2801">22.899999999999999</cx:pt>
          <cx:pt idx="2802">17.170000000000002</cx:pt>
          <cx:pt idx="2803">18.18</cx:pt>
          <cx:pt idx="2804">26.32</cx:pt>
          <cx:pt idx="2805">20.739999999999998</cx:pt>
          <cx:pt idx="2806">24.239999999999998</cx:pt>
          <cx:pt idx="2807">24.670000000000002</cx:pt>
          <cx:pt idx="2808">26.109999999999999</cx:pt>
          <cx:pt idx="2809">24.469999999999999</cx:pt>
          <cx:pt idx="2810">23.789999999999999</cx:pt>
          <cx:pt idx="2811">25.129999999999999</cx:pt>
          <cx:pt idx="2812">25.75</cx:pt>
          <cx:pt idx="2813">24.379999999999999</cx:pt>
          <cx:pt idx="2814">21.73</cx:pt>
          <cx:pt idx="2815">40.810000000000002</cx:pt>
          <cx:pt idx="2816">23.649999999999999</cx:pt>
          <cx:pt idx="2817">27.859999999999999</cx:pt>
          <cx:pt idx="2818">28.039999999999999</cx:pt>
          <cx:pt idx="2819">31.02</cx:pt>
          <cx:pt idx="2820">20.739999999999998</cx:pt>
          <cx:pt idx="2821">21.120000000000001</cx:pt>
          <cx:pt idx="2822">26.239999999999998</cx:pt>
          <cx:pt idx="2823">30.420000000000002</cx:pt>
          <cx:pt idx="2824">22.010000000000002</cx:pt>
          <cx:pt idx="2825">27.300000000000001</cx:pt>
          <cx:pt idx="2826">28.609999999999999</cx:pt>
          <cx:pt idx="2827">23.969999999999999</cx:pt>
          <cx:pt idx="2828">23.579999999999998</cx:pt>
          <cx:pt idx="2829">27.379999999999999</cx:pt>
          <cx:pt idx="2830">26.829999999999998</cx:pt>
          <cx:pt idx="2831">24.25</cx:pt>
          <cx:pt idx="2832">24.170000000000002</cx:pt>
          <cx:pt idx="2833">24.100000000000001</cx:pt>
          <cx:pt idx="2834">23.34</cx:pt>
          <cx:pt idx="2835">27.940000000000001</cx:pt>
          <cx:pt idx="2836">22.079999999999998</cx:pt>
          <cx:pt idx="2837">38.609999999999999</cx:pt>
          <cx:pt idx="2838">25.620000000000001</cx:pt>
          <cx:pt idx="2839">21.32</cx:pt>
          <cx:pt idx="2840">28.850000000000001</cx:pt>
          <cx:pt idx="2841">22.27</cx:pt>
          <cx:pt idx="2842">24.670000000000002</cx:pt>
          <cx:pt idx="2843">31.27</cx:pt>
          <cx:pt idx="2844">20.399999999999999</cx:pt>
          <cx:pt idx="2845">29.800000000000001</cx:pt>
          <cx:pt idx="2846">30.91</cx:pt>
          <cx:pt idx="2847">21.27</cx:pt>
          <cx:pt idx="2848">29.649999999999999</cx:pt>
          <cx:pt idx="2849">25.120000000000001</cx:pt>
          <cx:pt idx="2850">24.32</cx:pt>
          <cx:pt idx="2851">26.010000000000002</cx:pt>
          <cx:pt idx="2852">24.579999999999998</cx:pt>
          <cx:pt idx="2853">26.48</cx:pt>
          <cx:pt idx="2854">22.489999999999998</cx:pt>
          <cx:pt idx="2855">20.390000000000001</cx:pt>
          <cx:pt idx="2856">19.460000000000001</cx:pt>
          <cx:pt idx="2857">30.75</cx:pt>
          <cx:pt idx="2858">32.100000000000001</cx:pt>
          <cx:pt idx="2859">25.109999999999999</cx:pt>
          <cx:pt idx="2860">26.890000000000001</cx:pt>
          <cx:pt idx="2861">25.620000000000001</cx:pt>
          <cx:pt idx="2862">24.719999999999999</cx:pt>
          <cx:pt idx="2863">25.710000000000001</cx:pt>
          <cx:pt idx="2864">25.109999999999999</cx:pt>
          <cx:pt idx="2865">22.57</cx:pt>
          <cx:pt idx="2866">23.649999999999999</cx:pt>
          <cx:pt idx="2867">30.379999999999999</cx:pt>
          <cx:pt idx="2868">23.600000000000001</cx:pt>
          <cx:pt idx="2869">21.18</cx:pt>
          <cx:pt idx="2870">23.129999999999999</cx:pt>
          <cx:pt idx="2871">25.510000000000002</cx:pt>
          <cx:pt idx="2872">29.859999999999999</cx:pt>
          <cx:pt idx="2873">23.239999999999998</cx:pt>
          <cx:pt idx="2874">33.490000000000002</cx:pt>
          <cx:pt idx="2875">24.960000000000001</cx:pt>
          <cx:pt idx="2876">22.34</cx:pt>
          <cx:pt idx="2877">33.659999999999997</cx:pt>
          <cx:pt idx="2878">25.789999999999999</cx:pt>
          <cx:pt idx="2879">29.859999999999999</cx:pt>
          <cx:pt idx="2880">29.870000000000001</cx:pt>
          <cx:pt idx="2881">24.460000000000001</cx:pt>
          <cx:pt idx="2882">25.23</cx:pt>
          <cx:pt idx="2883">29.379999999999999</cx:pt>
          <cx:pt idx="2884">28.09</cx:pt>
          <cx:pt idx="2885">23.460000000000001</cx:pt>
          <cx:pt idx="2886">25.5</cx:pt>
          <cx:pt idx="2887">28.260000000000002</cx:pt>
          <cx:pt idx="2888">27.09</cx:pt>
          <cx:pt idx="2889">26.73</cx:pt>
          <cx:pt idx="2890">25.18</cx:pt>
          <cx:pt idx="2891">26.129999999999999</cx:pt>
          <cx:pt idx="2892">39.210000000000001</cx:pt>
          <cx:pt idx="2893">25.710000000000001</cx:pt>
          <cx:pt idx="2894">22.329999999999998</cx:pt>
          <cx:pt idx="2895">26.379999999999999</cx:pt>
          <cx:pt idx="2896">26.850000000000001</cx:pt>
          <cx:pt idx="2897">31.719999999999999</cx:pt>
          <cx:pt idx="2898">22.18</cx:pt>
          <cx:pt idx="2899">28.850000000000001</cx:pt>
          <cx:pt idx="2900">29.280000000000001</cx:pt>
          <cx:pt idx="2901">23.289999999999999</cx:pt>
          <cx:pt idx="2902">23.09</cx:pt>
          <cx:pt idx="2903">30.82</cx:pt>
          <cx:pt idx="2904">25.649999999999999</cx:pt>
          <cx:pt idx="2905">31.690000000000001</cx:pt>
          <cx:pt idx="2906">23.23</cx:pt>
          <cx:pt idx="2907">31.039999999999999</cx:pt>
          <cx:pt idx="2908">27.18</cx:pt>
          <cx:pt idx="2909">25.940000000000001</cx:pt>
          <cx:pt idx="2910">26.109999999999999</cx:pt>
          <cx:pt idx="2911">34.689999999999998</cx:pt>
          <cx:pt idx="2912">25.91</cx:pt>
          <cx:pt idx="2913">23.350000000000001</cx:pt>
          <cx:pt idx="2914">31.57</cx:pt>
          <cx:pt idx="2915">26.350000000000001</cx:pt>
          <cx:pt idx="2916">22.850000000000001</cx:pt>
          <cx:pt idx="2917">24.68</cx:pt>
          <cx:pt idx="2918">30.739999999999998</cx:pt>
          <cx:pt idx="2919">24.98</cx:pt>
          <cx:pt idx="2920">26.77</cx:pt>
          <cx:pt idx="2921">19.140000000000001</cx:pt>
          <cx:pt idx="2922">22.719999999999999</cx:pt>
          <cx:pt idx="2923">24.109999999999999</cx:pt>
          <cx:pt idx="2924">27.379999999999999</cx:pt>
          <cx:pt idx="2925">24.260000000000002</cx:pt>
          <cx:pt idx="2926">28.620000000000001</cx:pt>
          <cx:pt idx="2927">24.210000000000001</cx:pt>
          <cx:pt idx="2928">27.59</cx:pt>
          <cx:pt idx="2929">25.399999999999999</cx:pt>
          <cx:pt idx="2930">23.719999999999999</cx:pt>
          <cx:pt idx="2931">29.399999999999999</cx:pt>
          <cx:pt idx="2932">23.219999999999999</cx:pt>
          <cx:pt idx="2933">31.649999999999999</cx:pt>
          <cx:pt idx="2934">22.539999999999999</cx:pt>
          <cx:pt idx="2935">18.280000000000001</cx:pt>
          <cx:pt idx="2936">25.379999999999999</cx:pt>
          <cx:pt idx="2937">25.649999999999999</cx:pt>
          <cx:pt idx="2938">20.52</cx:pt>
          <cx:pt idx="2939">24.539999999999999</cx:pt>
          <cx:pt idx="2940">24.43</cx:pt>
          <cx:pt idx="2941">26.550000000000001</cx:pt>
          <cx:pt idx="2942">24.989999999999998</cx:pt>
          <cx:pt idx="2943">29.760000000000002</cx:pt>
          <cx:pt idx="2944">25.010000000000002</cx:pt>
          <cx:pt idx="2945">23.960000000000001</cx:pt>
          <cx:pt idx="2946">26.329999999999998</cx:pt>
          <cx:pt idx="2947">23.84</cx:pt>
          <cx:pt idx="2948">23.84</cx:pt>
          <cx:pt idx="2949">28.530000000000001</cx:pt>
          <cx:pt idx="2950">30.609999999999999</cx:pt>
          <cx:pt idx="2951">20.710000000000001</cx:pt>
          <cx:pt idx="2952">27.760000000000002</cx:pt>
          <cx:pt idx="2953">26.510000000000002</cx:pt>
          <cx:pt idx="2954">17.23</cx:pt>
          <cx:pt idx="2955">20.84</cx:pt>
          <cx:pt idx="2956">32.57</cx:pt>
          <cx:pt idx="2957">18.260000000000002</cx:pt>
          <cx:pt idx="2958">27.68</cx:pt>
          <cx:pt idx="2959">23.079999999999998</cx:pt>
          <cx:pt idx="2960">27.989999999999998</cx:pt>
          <cx:pt idx="2961">26.399999999999999</cx:pt>
          <cx:pt idx="2962">25.34</cx:pt>
          <cx:pt idx="2963">18.640000000000001</cx:pt>
          <cx:pt idx="2964">23.460000000000001</cx:pt>
          <cx:pt idx="2965">24.289999999999999</cx:pt>
          <cx:pt idx="2966">29.219999999999999</cx:pt>
          <cx:pt idx="2967">27.829999999999998</cx:pt>
          <cx:pt idx="2968">24.690000000000001</cx:pt>
          <cx:pt idx="2969">33.899999999999999</cx:pt>
          <cx:pt idx="2970">24.949999999999999</cx:pt>
          <cx:pt idx="2971">27.170000000000002</cx:pt>
          <cx:pt idx="2972">23.780000000000001</cx:pt>
          <cx:pt idx="2973">26.949999999999999</cx:pt>
          <cx:pt idx="2974">21.010000000000002</cx:pt>
          <cx:pt idx="2975">28.850000000000001</cx:pt>
          <cx:pt idx="2976">19.16</cx:pt>
          <cx:pt idx="2977">21.489999999999998</cx:pt>
          <cx:pt idx="2978">23.43</cx:pt>
          <cx:pt idx="2979">25.98</cx:pt>
          <cx:pt idx="2980">28.27</cx:pt>
          <cx:pt idx="2981">31.469999999999999</cx:pt>
          <cx:pt idx="2982">24.379999999999999</cx:pt>
          <cx:pt idx="2983">27.890000000000001</cx:pt>
          <cx:pt idx="2984">22.649999999999999</cx:pt>
          <cx:pt idx="2985">29.640000000000001</cx:pt>
          <cx:pt idx="2986">32.659999999999997</cx:pt>
          <cx:pt idx="2987">30.18</cx:pt>
          <cx:pt idx="2988">32.979999999999997</cx:pt>
          <cx:pt idx="2989">24.809999999999999</cx:pt>
          <cx:pt idx="2990">24.350000000000001</cx:pt>
          <cx:pt idx="2991">29.760000000000002</cx:pt>
          <cx:pt idx="2992">28.129999999999999</cx:pt>
          <cx:pt idx="2993">24.059999999999999</cx:pt>
          <cx:pt idx="2994">28.399999999999999</cx:pt>
          <cx:pt idx="2995">23.739999999999998</cx:pt>
          <cx:pt idx="2996">24.800000000000001</cx:pt>
          <cx:pt idx="2997">25.09</cx:pt>
          <cx:pt idx="2998">36.009999999999998</cx:pt>
          <cx:pt idx="2999">40.509999999999998</cx:pt>
          <cx:pt idx="3000">16.59</cx:pt>
          <cx:pt idx="3001">23.809999999999999</cx:pt>
          <cx:pt idx="3002">22.5</cx:pt>
          <cx:pt idx="3003">34.710000000000001</cx:pt>
          <cx:pt idx="3004">29.620000000000001</cx:pt>
          <cx:pt idx="3005">33.109999999999999</cx:pt>
          <cx:pt idx="3006">30.789999999999999</cx:pt>
          <cx:pt idx="3007">22.969999999999999</cx:pt>
          <cx:pt idx="3008">23.48</cx:pt>
          <cx:pt idx="3009">23.07</cx:pt>
          <cx:pt idx="3010">26.420000000000002</cx:pt>
          <cx:pt idx="3011">28.140000000000001</cx:pt>
          <cx:pt idx="3012">23.5</cx:pt>
          <cx:pt idx="3013">27.620000000000001</cx:pt>
          <cx:pt idx="3014">24.23</cx:pt>
          <cx:pt idx="3015">28.239999999999998</cx:pt>
          <cx:pt idx="3016">28.77</cx:pt>
          <cx:pt idx="3017">28.940000000000001</cx:pt>
          <cx:pt idx="3018">27.219999999999999</cx:pt>
          <cx:pt idx="3019">25.739999999999998</cx:pt>
          <cx:pt idx="3020">27.879999999999999</cx:pt>
          <cx:pt idx="3021">22.34</cx:pt>
          <cx:pt idx="3022">24.050000000000001</cx:pt>
          <cx:pt idx="3023">27.690000000000001</cx:pt>
          <cx:pt idx="3024">20.440000000000001</cx:pt>
          <cx:pt idx="3025">28.760000000000002</cx:pt>
          <cx:pt idx="3026">28.66</cx:pt>
          <cx:pt idx="3027">23.859999999999999</cx:pt>
          <cx:pt idx="3028">23.899999999999999</cx:pt>
          <cx:pt idx="3029">20.23</cx:pt>
          <cx:pt idx="3030">19.050000000000001</cx:pt>
          <cx:pt idx="3031">31.780000000000001</cx:pt>
          <cx:pt idx="3032">22.190000000000001</cx:pt>
          <cx:pt idx="3033">25.23</cx:pt>
          <cx:pt idx="3034">33.700000000000003</cx:pt>
          <cx:pt idx="3035">26.469999999999999</cx:pt>
          <cx:pt idx="3036">28.920000000000002</cx:pt>
          <cx:pt idx="3037">25.739999999999998</cx:pt>
          <cx:pt idx="3038">29.350000000000001</cx:pt>
          <cx:pt idx="3039">23.27</cx:pt>
          <cx:pt idx="3040">31.780000000000001</cx:pt>
          <cx:pt idx="3041">27.329999999999998</cx:pt>
          <cx:pt idx="3042">35.020000000000003</cx:pt>
          <cx:pt idx="3043">28.84</cx:pt>
          <cx:pt idx="3044">22.440000000000001</cx:pt>
          <cx:pt idx="3045">17.710000000000001</cx:pt>
          <cx:pt idx="3046">19.18</cx:pt>
          <cx:pt idx="3047">35.350000000000001</cx:pt>
          <cx:pt idx="3048">22.32</cx:pt>
          <cx:pt idx="3049">33.450000000000003</cx:pt>
          <cx:pt idx="3050">20.149999999999999</cx:pt>
          <cx:pt idx="3051">28.57</cx:pt>
          <cx:pt idx="3052">25.379999999999999</cx:pt>
          <cx:pt idx="3053">24.620000000000001</cx:pt>
          <cx:pt idx="3054">20.73</cx:pt>
          <cx:pt idx="3055">23.219999999999999</cx:pt>
          <cx:pt idx="3056">23.93</cx:pt>
          <cx:pt idx="3057">30.309999999999999</cx:pt>
          <cx:pt idx="3058">26.620000000000001</cx:pt>
          <cx:pt idx="3059">23.850000000000001</cx:pt>
          <cx:pt idx="3060">25.02</cx:pt>
          <cx:pt idx="3061">25.16</cx:pt>
          <cx:pt idx="3062">24.440000000000001</cx:pt>
          <cx:pt idx="3063">29.489999999999998</cx:pt>
          <cx:pt idx="3064">21.879999999999999</cx:pt>
          <cx:pt idx="3065">24.370000000000001</cx:pt>
          <cx:pt idx="3066">28.09</cx:pt>
          <cx:pt idx="3067">26.440000000000001</cx:pt>
          <cx:pt idx="3068">24.870000000000001</cx:pt>
          <cx:pt idx="3069">24.859999999999999</cx:pt>
          <cx:pt idx="3070">26.25</cx:pt>
          <cx:pt idx="3071">22.73</cx:pt>
          <cx:pt idx="3072">28.09</cx:pt>
          <cx:pt idx="3073">23.809999999999999</cx:pt>
          <cx:pt idx="3074">22.43</cx:pt>
          <cx:pt idx="3075">21.59</cx:pt>
          <cx:pt idx="3076">26.27</cx:pt>
          <cx:pt idx="3077">23.07</cx:pt>
          <cx:pt idx="3078">34.32</cx:pt>
          <cx:pt idx="3079">27.879999999999999</cx:pt>
          <cx:pt idx="3080">31.399999999999999</cx:pt>
          <cx:pt idx="3081">23.559999999999999</cx:pt>
          <cx:pt idx="3082">21.18</cx:pt>
          <cx:pt idx="3083">26.050000000000001</cx:pt>
          <cx:pt idx="3084">28.489999999999998</cx:pt>
          <cx:pt idx="3085">26.440000000000001</cx:pt>
          <cx:pt idx="3086">20.710000000000001</cx:pt>
          <cx:pt idx="3087">25.739999999999998</cx:pt>
          <cx:pt idx="3088">23.359999999999999</cx:pt>
          <cx:pt idx="3089">27.890000000000001</cx:pt>
          <cx:pt idx="3090">27.129999999999999</cx:pt>
          <cx:pt idx="3091">21.449999999999999</cx:pt>
          <cx:pt idx="3092">18.989999999999998</cx:pt>
          <cx:pt idx="3093">22.719999999999999</cx:pt>
          <cx:pt idx="3094">19.780000000000001</cx:pt>
          <cx:pt idx="3095">25.559999999999999</cx:pt>
          <cx:pt idx="3096">24.690000000000001</cx:pt>
          <cx:pt idx="3097">24.300000000000001</cx:pt>
          <cx:pt idx="3098">23.960000000000001</cx:pt>
          <cx:pt idx="3099">24.100000000000001</cx:pt>
          <cx:pt idx="3100">28.41</cx:pt>
          <cx:pt idx="3101">23.02</cx:pt>
          <cx:pt idx="3102">35.020000000000003</cx:pt>
          <cx:pt idx="3103">19.719999999999999</cx:pt>
          <cx:pt idx="3104">25.620000000000001</cx:pt>
          <cx:pt idx="3105">22.73</cx:pt>
          <cx:pt idx="3106">32.920000000000002</cx:pt>
          <cx:pt idx="3107">23.789999999999999</cx:pt>
          <cx:pt idx="3108">27.98</cx:pt>
          <cx:pt idx="3109">31.050000000000001</cx:pt>
          <cx:pt idx="3110">16.48</cx:pt>
          <cx:pt idx="3111">27.149999999999999</cx:pt>
          <cx:pt idx="3112">23.039999999999999</cx:pt>
          <cx:pt idx="3113">27.780000000000001</cx:pt>
          <cx:pt idx="3114">23.850000000000001</cx:pt>
          <cx:pt idx="3115">26.25</cx:pt>
          <cx:pt idx="3116">26.84</cx:pt>
          <cx:pt idx="3117">27.600000000000001</cx:pt>
          <cx:pt idx="3118">29.059999999999999</cx:pt>
          <cx:pt idx="3119">22.809999999999999</cx:pt>
          <cx:pt idx="3120">23.43</cx:pt>
          <cx:pt idx="3121">24.829999999999998</cx:pt>
          <cx:pt idx="3122">30.43</cx:pt>
          <cx:pt idx="3123">23.239999999999998</cx:pt>
          <cx:pt idx="3124">23.239999999999998</cx:pt>
          <cx:pt idx="3125">19.719999999999999</cx:pt>
          <cx:pt idx="3126">21.260000000000002</cx:pt>
          <cx:pt idx="3127">24.469999999999999</cx:pt>
          <cx:pt idx="3128">28.18</cx:pt>
          <cx:pt idx="3129">22.5</cx:pt>
          <cx:pt idx="3130">27.859999999999999</cx:pt>
          <cx:pt idx="3131">25.079999999999998</cx:pt>
          <cx:pt idx="3132">32.890000000000001</cx:pt>
          <cx:pt idx="3133">24.559999999999999</cx:pt>
          <cx:pt idx="3134">27.07</cx:pt>
          <cx:pt idx="3135">20.879999999999999</cx:pt>
          <cx:pt idx="3136">24.030000000000001</cx:pt>
          <cx:pt idx="3137">26.350000000000001</cx:pt>
          <cx:pt idx="3138">26.66</cx:pt>
          <cx:pt idx="3139">25.140000000000001</cx:pt>
          <cx:pt idx="3140">21.82</cx:pt>
          <cx:pt idx="3141">28.440000000000001</cx:pt>
          <cx:pt idx="3142">24.739999999999998</cx:pt>
          <cx:pt idx="3143">32.270000000000003</cx:pt>
          <cx:pt idx="3144">24.559999999999999</cx:pt>
          <cx:pt idx="3145">26.850000000000001</cx:pt>
          <cx:pt idx="3146">27.940000000000001</cx:pt>
          <cx:pt idx="3147">30.75</cx:pt>
          <cx:pt idx="3148">22.34</cx:pt>
          <cx:pt idx="3149">23.079999999999998</cx:pt>
          <cx:pt idx="3150">25.789999999999999</cx:pt>
          <cx:pt idx="3151">23.719999999999999</cx:pt>
          <cx:pt idx="3152">21.079999999999998</cx:pt>
          <cx:pt idx="3153">23.739999999999998</cx:pt>
          <cx:pt idx="3154">26.609999999999999</cx:pt>
          <cx:pt idx="3155">28.859999999999999</cx:pt>
          <cx:pt idx="3156">27.870000000000001</cx:pt>
          <cx:pt idx="3157">21.27</cx:pt>
          <cx:pt idx="3158">20.059999999999999</cx:pt>
          <cx:pt idx="3159">25.140000000000001</cx:pt>
          <cx:pt idx="3160">21.84</cx:pt>
          <cx:pt idx="3161">23.52</cx:pt>
          <cx:pt idx="3162">25.640000000000001</cx:pt>
          <cx:pt idx="3163">20.920000000000002</cx:pt>
          <cx:pt idx="3164">21.629999999999999</cx:pt>
          <cx:pt idx="3165">20.239999999999998</cx:pt>
          <cx:pt idx="3166">23.59</cx:pt>
          <cx:pt idx="3167">25.68</cx:pt>
          <cx:pt idx="3168">25.48</cx:pt>
          <cx:pt idx="3169">28.23</cx:pt>
          <cx:pt idx="3170">24.68</cx:pt>
          <cx:pt idx="3171">20.989999999999998</cx:pt>
          <cx:pt idx="3172">31.309999999999999</cx:pt>
          <cx:pt idx="3173">24.940000000000001</cx:pt>
          <cx:pt idx="3174">22.710000000000001</cx:pt>
          <cx:pt idx="3175">28.530000000000001</cx:pt>
          <cx:pt idx="3176">19.09</cx:pt>
          <cx:pt idx="3177">23.649999999999999</cx:pt>
          <cx:pt idx="3178">18.109999999999999</cx:pt>
          <cx:pt idx="3179">24.140000000000001</cx:pt>
          <cx:pt idx="3180">25.699999999999999</cx:pt>
          <cx:pt idx="3181">23.359999999999999</cx:pt>
          <cx:pt idx="3182">22.789999999999999</cx:pt>
          <cx:pt idx="3183">25.629999999999999</cx:pt>
          <cx:pt idx="3184">23.370000000000001</cx:pt>
          <cx:pt idx="3185">21.510000000000002</cx:pt>
          <cx:pt idx="3186">30.329999999999998</cx:pt>
          <cx:pt idx="3187">19.18</cx:pt>
          <cx:pt idx="3188">27.199999999999999</cx:pt>
          <cx:pt idx="3189">28.25</cx:pt>
          <cx:pt idx="3190">31.34</cx:pt>
          <cx:pt idx="3191">24.449999999999999</cx:pt>
          <cx:pt idx="3192">20.670000000000002</cx:pt>
          <cx:pt idx="3193">28.489999999999998</cx:pt>
          <cx:pt idx="3194">26.84</cx:pt>
          <cx:pt idx="3195">22.719999999999999</cx:pt>
          <cx:pt idx="3196">30.079999999999998</cx:pt>
          <cx:pt idx="3197">22.719999999999999</cx:pt>
          <cx:pt idx="3198">29.149999999999999</cx:pt>
          <cx:pt idx="3199">24.530000000000001</cx:pt>
          <cx:pt idx="3200">25.510000000000002</cx:pt>
          <cx:pt idx="3201">23.059999999999999</cx:pt>
          <cx:pt idx="3202">21.77</cx:pt>
          <cx:pt idx="3203">29.34</cx:pt>
          <cx:pt idx="3204">23.48</cx:pt>
          <cx:pt idx="3205">22.91</cx:pt>
          <cx:pt idx="3206">28.41</cx:pt>
          <cx:pt idx="3207">25.539999999999999</cx:pt>
          <cx:pt idx="3208">22.670000000000002</cx:pt>
          <cx:pt idx="3209">21.02</cx:pt>
          <cx:pt idx="3210">33.990000000000002</cx:pt>
          <cx:pt idx="3211">21.18</cx:pt>
          <cx:pt idx="3212">22.91</cx:pt>
          <cx:pt idx="3213">24.710000000000001</cx:pt>
          <cx:pt idx="3214">27.780000000000001</cx:pt>
          <cx:pt idx="3215">34.560000000000002</cx:pt>
          <cx:pt idx="3216">21.760000000000002</cx:pt>
          <cx:pt idx="3217">28.780000000000001</cx:pt>
          <cx:pt idx="3218">23.100000000000001</cx:pt>
          <cx:pt idx="3219">24.800000000000001</cx:pt>
          <cx:pt idx="3220">21.68</cx:pt>
          <cx:pt idx="3221">25.48</cx:pt>
          <cx:pt idx="3222">22.18</cx:pt>
          <cx:pt idx="3223">24</cx:pt>
          <cx:pt idx="3224">28.829999999999998</cx:pt>
          <cx:pt idx="3225">19.219999999999999</cx:pt>
          <cx:pt idx="3226">27.780000000000001</cx:pt>
          <cx:pt idx="3227">24.949999999999999</cx:pt>
          <cx:pt idx="3228">26.079999999999998</cx:pt>
          <cx:pt idx="3229">24.879999999999999</cx:pt>
          <cx:pt idx="3230">29.699999999999999</cx:pt>
          <cx:pt idx="3231">26.18</cx:pt>
          <cx:pt idx="3232">25.670000000000002</cx:pt>
          <cx:pt idx="3233">25.84</cx:pt>
          <cx:pt idx="3234">24.039999999999999</cx:pt>
          <cx:pt idx="3235">26.760000000000002</cx:pt>
          <cx:pt idx="3236">27.309999999999999</cx:pt>
          <cx:pt idx="3237">20.859999999999999</cx:pt>
          <cx:pt idx="3238">29.969999999999999</cx:pt>
          <cx:pt idx="3239">21.82</cx:pt>
          <cx:pt idx="3240">25.09</cx:pt>
          <cx:pt idx="3241">20.82</cx:pt>
          <cx:pt idx="3242">31.309999999999999</cx:pt>
          <cx:pt idx="3243">20.390000000000001</cx:pt>
          <cx:pt idx="3244">25.23</cx:pt>
          <cx:pt idx="3245">25.510000000000002</cx:pt>
          <cx:pt idx="3246">29.109999999999999</cx:pt>
          <cx:pt idx="3247">24.620000000000001</cx:pt>
          <cx:pt idx="3248">31.82</cx:pt>
          <cx:pt idx="3249">20.09</cx:pt>
          <cx:pt idx="3250">22.170000000000002</cx:pt>
          <cx:pt idx="3251">28.300000000000001</cx:pt>
          <cx:pt idx="3252">25.82</cx:pt>
          <cx:pt idx="3253">23.949999999999999</cx:pt>
          <cx:pt idx="3254">22.489999999999998</cx:pt>
          <cx:pt idx="3255">28.52</cx:pt>
          <cx:pt idx="3256">19.120000000000001</cx:pt>
          <cx:pt idx="3257">26.079999999999998</cx:pt>
          <cx:pt idx="3258">26.91</cx:pt>
          <cx:pt idx="3259">28.579999999999998</cx:pt>
          <cx:pt idx="3260">24.390000000000001</cx:pt>
          <cx:pt idx="3261">25.59</cx:pt>
          <cx:pt idx="3262">23.68</cx:pt>
          <cx:pt idx="3263">35.310000000000002</cx:pt>
          <cx:pt idx="3264">38.310000000000002</cx:pt>
          <cx:pt idx="3265">23.399999999999999</cx:pt>
          <cx:pt idx="3266">25.140000000000001</cx:pt>
          <cx:pt idx="3267">25.350000000000001</cx:pt>
          <cx:pt idx="3268">26.82</cx:pt>
          <cx:pt idx="3269">29.359999999999999</cx:pt>
          <cx:pt idx="3270">28.449999999999999</cx:pt>
          <cx:pt idx="3271">23.800000000000001</cx:pt>
          <cx:pt idx="3272">24.100000000000001</cx:pt>
          <cx:pt idx="3273">27.82</cx:pt>
          <cx:pt idx="3274">25.690000000000001</cx:pt>
          <cx:pt idx="3275">25.850000000000001</cx:pt>
          <cx:pt idx="3276">25.210000000000001</cx:pt>
          <cx:pt idx="3277">27.219999999999999</cx:pt>
          <cx:pt idx="3278">31.629999999999999</cx:pt>
          <cx:pt idx="3279">31.5</cx:pt>
          <cx:pt idx="3280">28.760000000000002</cx:pt>
          <cx:pt idx="3281">21.140000000000001</cx:pt>
          <cx:pt idx="3282">26.300000000000001</cx:pt>
          <cx:pt idx="3283">22.789999999999999</cx:pt>
          <cx:pt idx="3284">31.079999999999998</cx:pt>
          <cx:pt idx="3285">24.449999999999999</cx:pt>
          <cx:pt idx="3286">31.93</cx:pt>
          <cx:pt idx="3287">26.98</cx:pt>
          <cx:pt idx="3288">24.68</cx:pt>
          <cx:pt idx="3289">28.73</cx:pt>
          <cx:pt idx="3290">21.199999999999999</cx:pt>
          <cx:pt idx="3291">31.600000000000001</cx:pt>
          <cx:pt idx="3292">20.870000000000001</cx:pt>
          <cx:pt idx="3293">30.329999999999998</cx:pt>
          <cx:pt idx="3294">26.579999999999998</cx:pt>
          <cx:pt idx="3295">26.18</cx:pt>
          <cx:pt idx="3296">24.140000000000001</cx:pt>
          <cx:pt idx="3297">25.960000000000001</cx:pt>
          <cx:pt idx="3298">19.969999999999999</cx:pt>
          <cx:pt idx="3299">21.66</cx:pt>
          <cx:pt idx="3300">30.530000000000001</cx:pt>
          <cx:pt idx="3301">23.350000000000001</cx:pt>
          <cx:pt idx="3302">25.199999999999999</cx:pt>
          <cx:pt idx="3303">21.440000000000001</cx:pt>
          <cx:pt idx="3304">22.379999999999999</cx:pt>
          <cx:pt idx="3305">26.940000000000001</cx:pt>
          <cx:pt idx="3306">24.100000000000001</cx:pt>
          <cx:pt idx="3307">29.010000000000002</cx:pt>
          <cx:pt idx="3308">27.710000000000001</cx:pt>
          <cx:pt idx="3309">25.210000000000001</cx:pt>
          <cx:pt idx="3310">27.640000000000001</cx:pt>
          <cx:pt idx="3311">22.539999999999999</cx:pt>
          <cx:pt idx="3312">22.190000000000001</cx:pt>
          <cx:pt idx="3313">25.91</cx:pt>
          <cx:pt idx="3314">27.309999999999999</cx:pt>
          <cx:pt idx="3315">23.719999999999999</cx:pt>
          <cx:pt idx="3316">22.899999999999999</cx:pt>
          <cx:pt idx="3317">28.079999999999998</cx:pt>
          <cx:pt idx="3318">29.039999999999999</cx:pt>
          <cx:pt idx="3319">25.82</cx:pt>
          <cx:pt idx="3320">22.829999999999998</cx:pt>
          <cx:pt idx="3321">23.649999999999999</cx:pt>
          <cx:pt idx="3322">24.390000000000001</cx:pt>
          <cx:pt idx="3323">28.09</cx:pt>
          <cx:pt idx="3324">28.350000000000001</cx:pt>
          <cx:pt idx="3325">26.359999999999999</cx:pt>
          <cx:pt idx="3326">23.859999999999999</cx:pt>
          <cx:pt idx="3327">25.140000000000001</cx:pt>
          <cx:pt idx="3328">28.66</cx:pt>
          <cx:pt idx="3329">22.640000000000001</cx:pt>
          <cx:pt idx="3330">26.969999999999999</cx:pt>
          <cx:pt idx="3331">29.350000000000001</cx:pt>
          <cx:pt idx="3332">27.780000000000001</cx:pt>
          <cx:pt idx="3333">24.43</cx:pt>
          <cx:pt idx="3334">21.5</cx:pt>
          <cx:pt idx="3335">23.620000000000001</cx:pt>
          <cx:pt idx="3336">23.289999999999999</cx:pt>
          <cx:pt idx="3337">29.59</cx:pt>
          <cx:pt idx="3338">24.460000000000001</cx:pt>
          <cx:pt idx="3339">23.48</cx:pt>
          <cx:pt idx="3340">26.789999999999999</cx:pt>
          <cx:pt idx="3341">23.07</cx:pt>
          <cx:pt idx="3342">32.090000000000003</cx:pt>
          <cx:pt idx="3343">28.300000000000001</cx:pt>
          <cx:pt idx="3344">20.41</cx:pt>
          <cx:pt idx="3345">29.219999999999999</cx:pt>
          <cx:pt idx="3346">26.300000000000001</cx:pt>
          <cx:pt idx="3347">22.91</cx:pt>
          <cx:pt idx="3348">22.260000000000002</cx:pt>
          <cx:pt idx="3349">18.530000000000001</cx:pt>
          <cx:pt idx="3350">29.73</cx:pt>
          <cx:pt idx="3351">20.170000000000002</cx:pt>
          <cx:pt idx="3352">26.550000000000001</cx:pt>
          <cx:pt idx="3353">24.98</cx:pt>
          <cx:pt idx="3354">23.010000000000002</cx:pt>
          <cx:pt idx="3355">22.350000000000001</cx:pt>
          <cx:pt idx="3356">22.350000000000001</cx:pt>
          <cx:pt idx="3357">24.469999999999999</cx:pt>
          <cx:pt idx="3358">26.359999999999999</cx:pt>
          <cx:pt idx="3359">23.059999999999999</cx:pt>
          <cx:pt idx="3360">22.809999999999999</cx:pt>
          <cx:pt idx="3361">20.719999999999999</cx:pt>
          <cx:pt idx="3362">25.879999999999999</cx:pt>
          <cx:pt idx="3363">19.18</cx:pt>
          <cx:pt idx="3364">22.719999999999999</cx:pt>
          <cx:pt idx="3365">25.02</cx:pt>
          <cx:pt idx="3366">28.239999999999998</cx:pt>
          <cx:pt idx="3367">23.75</cx:pt>
          <cx:pt idx="3368">28.57</cx:pt>
          <cx:pt idx="3369">27.149999999999999</cx:pt>
          <cx:pt idx="3370">28.890000000000001</cx:pt>
          <cx:pt idx="3371">20.789999999999999</cx:pt>
          <cx:pt idx="3372">26.789999999999999</cx:pt>
          <cx:pt idx="3373">30.789999999999999</cx:pt>
          <cx:pt idx="3374">26.890000000000001</cx:pt>
          <cx:pt idx="3375">27.129999999999999</cx:pt>
          <cx:pt idx="3376">21.899999999999999</cx:pt>
          <cx:pt idx="3377">35.68</cx:pt>
          <cx:pt idx="3378">25.420000000000002</cx:pt>
          <cx:pt idx="3379">17.920000000000002</cx:pt>
          <cx:pt idx="3380">21.969999999999999</cx:pt>
          <cx:pt idx="3381">21.510000000000002</cx:pt>
          <cx:pt idx="3382">22.899999999999999</cx:pt>
          <cx:pt idx="3383">16.710000000000001</cx:pt>
          <cx:pt idx="3384">21.93</cx:pt>
          <cx:pt idx="3385">37.100000000000001</cx:pt>
          <cx:pt idx="3386">23.16</cx:pt>
          <cx:pt idx="3387">26.210000000000001</cx:pt>
          <cx:pt idx="3388">27.219999999999999</cx:pt>
          <cx:pt idx="3389">19.690000000000001</cx:pt>
          <cx:pt idx="3390">27.940000000000001</cx:pt>
          <cx:pt idx="3391">20.129999999999999</cx:pt>
          <cx:pt idx="3392">28.469999999999999</cx:pt>
          <cx:pt idx="3393">32.219999999999999</cx:pt>
          <cx:pt idx="3394">25.620000000000001</cx:pt>
          <cx:pt idx="3395">31.440000000000001</cx:pt>
          <cx:pt idx="3396">20.059999999999999</cx:pt>
          <cx:pt idx="3397">27.649999999999999</cx:pt>
          <cx:pt idx="3398">23.739999999999998</cx:pt>
          <cx:pt idx="3399">23.809999999999999</cx:pt>
          <cx:pt idx="3400">23.289999999999999</cx:pt>
          <cx:pt idx="3401">24.73</cx:pt>
          <cx:pt idx="3402">28.859999999999999</cx:pt>
          <cx:pt idx="3403">22.93</cx:pt>
          <cx:pt idx="3404">22.82</cx:pt>
          <cx:pt idx="3405">27.719999999999999</cx:pt>
          <cx:pt idx="3406">24.629999999999999</cx:pt>
          <cx:pt idx="3407">24.219999999999999</cx:pt>
          <cx:pt idx="3408">26.050000000000001</cx:pt>
          <cx:pt idx="3409">24.379999999999999</cx:pt>
          <cx:pt idx="3410">29.510000000000002</cx:pt>
          <cx:pt idx="3411">17.5</cx:pt>
          <cx:pt idx="3412">30.550000000000001</cx:pt>
          <cx:pt idx="3413">22.530000000000001</cx:pt>
          <cx:pt idx="3414">20.420000000000002</cx:pt>
          <cx:pt idx="3415">24.210000000000001</cx:pt>
          <cx:pt idx="3416">27.690000000000001</cx:pt>
          <cx:pt idx="3417">28.469999999999999</cx:pt>
          <cx:pt idx="3418">38.960000000000001</cx:pt>
          <cx:pt idx="3419">22.050000000000001</cx:pt>
          <cx:pt idx="3420">24.609999999999999</cx:pt>
          <cx:pt idx="3421">20.25</cx:pt>
          <cx:pt idx="3422">24.920000000000002</cx:pt>
          <cx:pt idx="3423">26.460000000000001</cx:pt>
          <cx:pt idx="3424">26.129999999999999</cx:pt>
          <cx:pt idx="3425">26.829999999999998</cx:pt>
          <cx:pt idx="3426">27.140000000000001</cx:pt>
          <cx:pt idx="3427">28.920000000000002</cx:pt>
          <cx:pt idx="3428">26.030000000000001</cx:pt>
          <cx:pt idx="3429">21.18</cx:pt>
          <cx:pt idx="3430">24.68</cx:pt>
          <cx:pt idx="3431">24.530000000000001</cx:pt>
          <cx:pt idx="3432">23.649999999999999</cx:pt>
          <cx:pt idx="3433">18.010000000000002</cx:pt>
          <cx:pt idx="3434">22.670000000000002</cx:pt>
          <cx:pt idx="3435">28.879999999999999</cx:pt>
          <cx:pt idx="3436">22.190000000000001</cx:pt>
          <cx:pt idx="3437">24.91</cx:pt>
          <cx:pt idx="3438">24.609999999999999</cx:pt>
          <cx:pt idx="3439">28.899999999999999</cx:pt>
          <cx:pt idx="3440">31.68</cx:pt>
          <cx:pt idx="3441">27.640000000000001</cx:pt>
          <cx:pt idx="3442">22.890000000000001</cx:pt>
          <cx:pt idx="3443">24.239999999999998</cx:pt>
          <cx:pt idx="3444">30.359999999999999</cx:pt>
          <cx:pt idx="3445">17.93</cx:pt>
          <cx:pt idx="3446">18.829999999999998</cx:pt>
          <cx:pt idx="3447">21.34</cx:pt>
          <cx:pt idx="3448">30.120000000000001</cx:pt>
          <cx:pt idx="3449">28.059999999999999</cx:pt>
          <cx:pt idx="3450">33.079999999999998</cx:pt>
          <cx:pt idx="3451">20.920000000000002</cx:pt>
          <cx:pt idx="3452">29.719999999999999</cx:pt>
          <cx:pt idx="3453">22.539999999999999</cx:pt>
          <cx:pt idx="3454">22.539999999999999</cx:pt>
          <cx:pt idx="3455">25.100000000000001</cx:pt>
          <cx:pt idx="3456">25.52</cx:pt>
          <cx:pt idx="3457">26.98</cx:pt>
          <cx:pt idx="3458">25.510000000000002</cx:pt>
          <cx:pt idx="3459">30.800000000000001</cx:pt>
          <cx:pt idx="3460">20.260000000000002</cx:pt>
          <cx:pt idx="3461">23.829999999999998</cx:pt>
          <cx:pt idx="3462">31.219999999999999</cx:pt>
          <cx:pt idx="3463">22.170000000000002</cx:pt>
          <cx:pt idx="3464">21.670000000000002</cx:pt>
          <cx:pt idx="3465">26.210000000000001</cx:pt>
          <cx:pt idx="3466">32.520000000000003</cx:pt>
          <cx:pt idx="3467">30.23</cx:pt>
          <cx:pt idx="3468">26.23</cx:pt>
          <cx:pt idx="3469">21.140000000000001</cx:pt>
          <cx:pt idx="3470">24.620000000000001</cx:pt>
          <cx:pt idx="3471">31.440000000000001</cx:pt>
          <cx:pt idx="3472">22.43</cx:pt>
          <cx:pt idx="3473">22.059999999999999</cx:pt>
          <cx:pt idx="3474">32.539999999999999</cx:pt>
          <cx:pt idx="3475">39.939999999999998</cx:pt>
          <cx:pt idx="3476">34.539999999999999</cx:pt>
          <cx:pt idx="3477">22.66</cx:pt>
          <cx:pt idx="3478">27.609999999999999</cx:pt>
          <cx:pt idx="3479">25.370000000000001</cx:pt>
          <cx:pt idx="3480">21.329999999999998</cx:pt>
          <cx:pt idx="3481">27.039999999999999</cx:pt>
          <cx:pt idx="3482">22.550000000000001</cx:pt>
          <cx:pt idx="3483">32.32</cx:pt>
          <cx:pt idx="3484">26.510000000000002</cx:pt>
          <cx:pt idx="3485">20.550000000000001</cx:pt>
          <cx:pt idx="3486">24.559999999999999</cx:pt>
          <cx:pt idx="3487">28.960000000000001</cx:pt>
          <cx:pt idx="3488">34.270000000000003</cx:pt>
          <cx:pt idx="3489">28.239999999999998</cx:pt>
          <cx:pt idx="3490">20.25</cx:pt>
          <cx:pt idx="3491">25.309999999999999</cx:pt>
          <cx:pt idx="3492">23.640000000000001</cx:pt>
          <cx:pt idx="3493">21.280000000000001</cx:pt>
          <cx:pt idx="3494">24.620000000000001</cx:pt>
          <cx:pt idx="3495">18.09</cx:pt>
          <cx:pt idx="3496">29.640000000000001</cx:pt>
          <cx:pt idx="3497">28.68</cx:pt>
          <cx:pt idx="3498">18.73</cx:pt>
          <cx:pt idx="3499">25.260000000000002</cx:pt>
          <cx:pt idx="3500">28.399999999999999</cx:pt>
          <cx:pt idx="3501">28.600000000000001</cx:pt>
          <cx:pt idx="3502">25.829999999999998</cx:pt>
          <cx:pt idx="3503">21.66</cx:pt>
          <cx:pt idx="3504">28.32</cx:pt>
          <cx:pt idx="3505">24.82</cx:pt>
          <cx:pt idx="3506">21.02</cx:pt>
          <cx:pt idx="3507">28.260000000000002</cx:pt>
          <cx:pt idx="3508">23.760000000000002</cx:pt>
          <cx:pt idx="3509">24.760000000000002</cx:pt>
          <cx:pt idx="3510">22.690000000000001</cx:pt>
          <cx:pt idx="3511">25.309999999999999</cx:pt>
          <cx:pt idx="3512">32.990000000000002</cx:pt>
          <cx:pt idx="3513">27.559999999999999</cx:pt>
          <cx:pt idx="3514">25.899999999999999</cx:pt>
          <cx:pt idx="3515">29.350000000000001</cx:pt>
          <cx:pt idx="3516">22.190000000000001</cx:pt>
          <cx:pt idx="3517">21.440000000000001</cx:pt>
          <cx:pt idx="3518">25.579999999999998</cx:pt>
          <cx:pt idx="3519">21.670000000000002</cx:pt>
          <cx:pt idx="3520">29.079999999999998</cx:pt>
          <cx:pt idx="3521">26.32</cx:pt>
          <cx:pt idx="3522">25.379999999999999</cx:pt>
          <cx:pt idx="3523">30.59</cx:pt>
          <cx:pt idx="3524">23.41</cx:pt>
          <cx:pt idx="3525">29.289999999999999</cx:pt>
          <cx:pt idx="3526">24.440000000000001</cx:pt>
          <cx:pt idx="3527">33.810000000000002</cx:pt>
          <cx:pt idx="3528">23.800000000000001</cx:pt>
          <cx:pt idx="3529">28.809999999999999</cx:pt>
          <cx:pt idx="3530">21.140000000000001</cx:pt>
          <cx:pt idx="3531">21.859999999999999</cx:pt>
          <cx:pt idx="3532">28.739999999999998</cx:pt>
          <cx:pt idx="3533">25.66</cx:pt>
          <cx:pt idx="3534">26.359999999999999</cx:pt>
          <cx:pt idx="3535">22.539999999999999</cx:pt>
          <cx:pt idx="3536">26.73</cx:pt>
          <cx:pt idx="3537">23.100000000000001</cx:pt>
          <cx:pt idx="3538">18.460000000000001</cx:pt>
          <cx:pt idx="3539">39.939999999999998</cx:pt>
          <cx:pt idx="3540">28.710000000000001</cx:pt>
          <cx:pt idx="3541">27.989999999999998</cx:pt>
          <cx:pt idx="3542">34.460000000000001</cx:pt>
          <cx:pt idx="3543">24.710000000000001</cx:pt>
          <cx:pt idx="3544">25.75</cx:pt>
          <cx:pt idx="3545">26.760000000000002</cx:pt>
          <cx:pt idx="3546">28.670000000000002</cx:pt>
          <cx:pt idx="3547">23.649999999999999</cx:pt>
          <cx:pt idx="3548">39.219999999999999</cx:pt>
          <cx:pt idx="3549">24.41</cx:pt>
          <cx:pt idx="3550">41.289999999999999</cx:pt>
          <cx:pt idx="3551">23.09</cx:pt>
          <cx:pt idx="3552">18.68</cx:pt>
          <cx:pt idx="3553">29.449999999999999</cx:pt>
          <cx:pt idx="3554">27.48</cx:pt>
          <cx:pt idx="3555">24.68</cx:pt>
          <cx:pt idx="3556">30.850000000000001</cx:pt>
          <cx:pt idx="3557">23.579999999999998</cx:pt>
          <cx:pt idx="3558">22.530000000000001</cx:pt>
          <cx:pt idx="3559">19.489999999999998</cx:pt>
          <cx:pt idx="3560">25.690000000000001</cx:pt>
          <cx:pt idx="3561">24.66</cx:pt>
          <cx:pt idx="3562">24.210000000000001</cx:pt>
          <cx:pt idx="3563">25.829999999999998</cx:pt>
          <cx:pt idx="3564">25.399999999999999</cx:pt>
          <cx:pt idx="3565">25.859999999999999</cx:pt>
          <cx:pt idx="3566">27.940000000000001</cx:pt>
          <cx:pt idx="3567">25.68</cx:pt>
          <cx:pt idx="3568">40.079999999999998</cx:pt>
          <cx:pt idx="3569">24.870000000000001</cx:pt>
          <cx:pt idx="3570">34.079999999999998</cx:pt>
          <cx:pt idx="3571">27.940000000000001</cx:pt>
          <cx:pt idx="3572">29.879999999999999</cx:pt>
          <cx:pt idx="3573">27.510000000000002</cx:pt>
          <cx:pt idx="3574">28.300000000000001</cx:pt>
          <cx:pt idx="3575">29.77</cx:pt>
          <cx:pt idx="3576">25.789999999999999</cx:pt>
          <cx:pt idx="3577">22.140000000000001</cx:pt>
          <cx:pt idx="3578">26.010000000000002</cx:pt>
          <cx:pt idx="3579">23.510000000000002</cx:pt>
          <cx:pt idx="3580">25.940000000000001</cx:pt>
          <cx:pt idx="3581">21.989999999999998</cx:pt>
          <cx:pt idx="3582">30.890000000000001</cx:pt>
          <cx:pt idx="3583">26.890000000000001</cx:pt>
          <cx:pt idx="3584">24.379999999999999</cx:pt>
          <cx:pt idx="3585">25.600000000000001</cx:pt>
          <cx:pt idx="3586">28.800000000000001</cx:pt>
          <cx:pt idx="3587">21.510000000000002</cx:pt>
          <cx:pt idx="3588">25.66</cx:pt>
          <cx:pt idx="3589">23.960000000000001</cx:pt>
          <cx:pt idx="3590">26.82</cx:pt>
          <cx:pt idx="3591">25.920000000000002</cx:pt>
          <cx:pt idx="3592">24.600000000000001</cx:pt>
          <cx:pt idx="3593">27.530000000000001</cx:pt>
          <cx:pt idx="3594">25.710000000000001</cx:pt>
          <cx:pt idx="3595">30.219999999999999</cx:pt>
          <cx:pt idx="3596">32.130000000000003</cx:pt>
          <cx:pt idx="3597">24.329999999999998</cx:pt>
          <cx:pt idx="3598">27.73</cx:pt>
          <cx:pt idx="3599">36.119999999999997</cx:pt>
          <cx:pt idx="3600">22.760000000000002</cx:pt>
          <cx:pt idx="3601">27.920000000000002</cx:pt>
          <cx:pt idx="3602">20.059999999999999</cx:pt>
          <cx:pt idx="3603">27.829999999999998</cx:pt>
          <cx:pt idx="3604">23.84</cx:pt>
          <cx:pt idx="3605">24.829999999999998</cx:pt>
          <cx:pt idx="3606">31.289999999999999</cx:pt>
          <cx:pt idx="3607">22</cx:pt>
          <cx:pt idx="3608">27.420000000000002</cx:pt>
          <cx:pt idx="3609">20.32</cx:pt>
          <cx:pt idx="3610">26.260000000000002</cx:pt>
          <cx:pt idx="3611">32.409999999999997</cx:pt>
          <cx:pt idx="3612">24.16</cx:pt>
          <cx:pt idx="3613">28.66</cx:pt>
          <cx:pt idx="3614">23.68</cx:pt>
          <cx:pt idx="3615">26.219999999999999</cx:pt>
          <cx:pt idx="3616">36.18</cx:pt>
          <cx:pt idx="3617">23.940000000000001</cx:pt>
          <cx:pt idx="3618">20.5</cx:pt>
          <cx:pt idx="3619">28.43</cx:pt>
          <cx:pt idx="3620">27.93</cx:pt>
          <cx:pt idx="3621">30.41</cx:pt>
          <cx:pt idx="3622">23.079999999999998</cx:pt>
          <cx:pt idx="3623">23.48</cx:pt>
          <cx:pt idx="3624">25.379999999999999</cx:pt>
          <cx:pt idx="3625">27.489999999999998</cx:pt>
          <cx:pt idx="3626">28.18</cx:pt>
          <cx:pt idx="3627">41.609999999999999</cx:pt>
          <cx:pt idx="3628">32</cx:pt>
          <cx:pt idx="3629">26.530000000000001</cx:pt>
          <cx:pt idx="3630">28.039999999999999</cx:pt>
          <cx:pt idx="3631">21.190000000000001</cx:pt>
          <cx:pt idx="3632">24</cx:pt>
          <cx:pt idx="3633">28.859999999999999</cx:pt>
          <cx:pt idx="3634">26.800000000000001</cx:pt>
          <cx:pt idx="3635">24.91</cx:pt>
          <cx:pt idx="3636">24.670000000000002</cx:pt>
          <cx:pt idx="3637">19.91</cx:pt>
          <cx:pt idx="3638">21.219999999999999</cx:pt>
          <cx:pt idx="3639">23.260000000000002</cx:pt>
          <cx:pt idx="3640">24.280000000000001</cx:pt>
          <cx:pt idx="3641">27.510000000000002</cx:pt>
          <cx:pt idx="3642">23.949999999999999</cx:pt>
          <cx:pt idx="3643">24.420000000000002</cx:pt>
          <cx:pt idx="3644">26.949999999999999</cx:pt>
          <cx:pt idx="3645">22.829999999999998</cx:pt>
          <cx:pt idx="3646">21.030000000000001</cx:pt>
          <cx:pt idx="3647">23.309999999999999</cx:pt>
          <cx:pt idx="3648">28.68</cx:pt>
          <cx:pt idx="3649">25.23</cx:pt>
          <cx:pt idx="3650">26.379999999999999</cx:pt>
          <cx:pt idx="3651">27.52</cx:pt>
          <cx:pt idx="3652">31.030000000000001</cx:pt>
          <cx:pt idx="3653">19.68</cx:pt>
          <cx:pt idx="3654">22.129999999999999</cx:pt>
          <cx:pt idx="3655">23.859999999999999</cx:pt>
          <cx:pt idx="3656">29.27</cx:pt>
          <cx:pt idx="3657">22.859999999999999</cx:pt>
          <cx:pt idx="3658">29.48</cx:pt>
          <cx:pt idx="3659">27.989999999999998</cx:pt>
          <cx:pt idx="3660">23.41</cx:pt>
          <cx:pt idx="3661">24.5</cx:pt>
          <cx:pt idx="3662">20.420000000000002</cx:pt>
          <cx:pt idx="3663">24.41</cx:pt>
          <cx:pt idx="3664">35.109999999999999</cx:pt>
          <cx:pt idx="3665">24.809999999999999</cx:pt>
          <cx:pt idx="3666">23.609999999999999</cx:pt>
          <cx:pt idx="3667">27.899999999999999</cx:pt>
          <cx:pt idx="3668">23.100000000000001</cx:pt>
          <cx:pt idx="3669">24.02</cx:pt>
          <cx:pt idx="3670">29.440000000000001</cx:pt>
          <cx:pt idx="3671">26.829999999999998</cx:pt>
          <cx:pt idx="3672">22.190000000000001</cx:pt>
          <cx:pt idx="3673">19.739999999999998</cx:pt>
          <cx:pt idx="3674">25.690000000000001</cx:pt>
          <cx:pt idx="3675">26.25</cx:pt>
          <cx:pt idx="3676">22.52</cx:pt>
          <cx:pt idx="3677">25.359999999999999</cx:pt>
          <cx:pt idx="3678">26.510000000000002</cx:pt>
          <cx:pt idx="3679">26.210000000000001</cx:pt>
          <cx:pt idx="3680">24.960000000000001</cx:pt>
          <cx:pt idx="3681">32.18</cx:pt>
          <cx:pt idx="3682">25.07</cx:pt>
          <cx:pt idx="3683">29.800000000000001</cx:pt>
          <cx:pt idx="3684">25.48</cx:pt>
          <cx:pt idx="3685">24.800000000000001</cx:pt>
          <cx:pt idx="3686">27.940000000000001</cx:pt>
          <cx:pt idx="3687">25.359999999999999</cx:pt>
          <cx:pt idx="3688">22.510000000000002</cx:pt>
          <cx:pt idx="3689">25.23</cx:pt>
          <cx:pt idx="3690">19.48</cx:pt>
          <cx:pt idx="3691">26.280000000000001</cx:pt>
          <cx:pt idx="3692">23.030000000000001</cx:pt>
          <cx:pt idx="3693">34.969999999999999</cx:pt>
          <cx:pt idx="3694">27.329999999999998</cx:pt>
          <cx:pt idx="3695">22.73</cx:pt>
          <cx:pt idx="3696">29.469999999999999</cx:pt>
          <cx:pt idx="3697">25.780000000000001</cx:pt>
          <cx:pt idx="3698">25.559999999999999</cx:pt>
          <cx:pt idx="3699">19.989999999999998</cx:pt>
          <cx:pt idx="3700">23.199999999999999</cx:pt>
          <cx:pt idx="3701">27.559999999999999</cx:pt>
          <cx:pt idx="3702">25.800000000000001</cx:pt>
          <cx:pt idx="3703">23.68</cx:pt>
          <cx:pt idx="3704">28.5</cx:pt>
          <cx:pt idx="3705">23.710000000000001</cx:pt>
          <cx:pt idx="3706">29.550000000000001</cx:pt>
          <cx:pt idx="3707">27.559999999999999</cx:pt>
          <cx:pt idx="3708">19.98</cx:pt>
          <cx:pt idx="3709">22.149999999999999</cx:pt>
          <cx:pt idx="3710">27.260000000000002</cx:pt>
          <cx:pt idx="3711">23.359999999999999</cx:pt>
          <cx:pt idx="3712">22.52</cx:pt>
          <cx:pt idx="3713">26.289999999999999</cx:pt>
          <cx:pt idx="3714">32.090000000000003</cx:pt>
          <cx:pt idx="3715">23.879999999999999</cx:pt>
          <cx:pt idx="3716">20.719999999999999</cx:pt>
          <cx:pt idx="3717">28.649999999999999</cx:pt>
          <cx:pt idx="3718">25.940000000000001</cx:pt>
          <cx:pt idx="3719">23.09</cx:pt>
          <cx:pt idx="3720">25.780000000000001</cx:pt>
          <cx:pt idx="3721">21.489999999999998</cx:pt>
          <cx:pt idx="3722">22.899999999999999</cx:pt>
          <cx:pt idx="3723">30.850000000000001</cx:pt>
          <cx:pt idx="3724">25.379999999999999</cx:pt>
          <cx:pt idx="3725">23.870000000000001</cx:pt>
          <cx:pt idx="3726">30.079999999999998</cx:pt>
          <cx:pt idx="3727">27.800000000000001</cx:pt>
          <cx:pt idx="3728">23.629999999999999</cx:pt>
          <cx:pt idx="3729">24.449999999999999</cx:pt>
          <cx:pt idx="3730">29.870000000000001</cx:pt>
          <cx:pt idx="3731">37.619999999999997</cx:pt>
          <cx:pt idx="3732">24.629999999999999</cx:pt>
          <cx:pt idx="3733">25.940000000000001</cx:pt>
          <cx:pt idx="3734">24.350000000000001</cx:pt>
          <cx:pt idx="3735">26</cx:pt>
          <cx:pt idx="3736">20.84</cx:pt>
          <cx:pt idx="3737">31.079999999999998</cx:pt>
          <cx:pt idx="3738">21.469999999999999</cx:pt>
          <cx:pt idx="3739">30.510000000000002</cx:pt>
          <cx:pt idx="3740">32.270000000000003</cx:pt>
          <cx:pt idx="3741">33.520000000000003</cx:pt>
          <cx:pt idx="3742">27.25</cx:pt>
          <cx:pt idx="3743">21.649999999999999</cx:pt>
          <cx:pt idx="3744">21.960000000000001</cx:pt>
          <cx:pt idx="3745">17.84</cx:pt>
          <cx:pt idx="3746">26.010000000000002</cx:pt>
          <cx:pt idx="3747">22.73</cx:pt>
          <cx:pt idx="3748">21.989999999999998</cx:pt>
          <cx:pt idx="3749">26.050000000000001</cx:pt>
          <cx:pt idx="3750">30.920000000000002</cx:pt>
          <cx:pt idx="3751">26.710000000000001</cx:pt>
          <cx:pt idx="3752">26.629999999999999</cx:pt>
          <cx:pt idx="3753">25.100000000000001</cx:pt>
          <cx:pt idx="3754">26.879999999999999</cx:pt>
          <cx:pt idx="3755">32.520000000000003</cx:pt>
          <cx:pt idx="3756">24.010000000000002</cx:pt>
          <cx:pt idx="3757">31.82</cx:pt>
          <cx:pt idx="3758">26.600000000000001</cx:pt>
          <cx:pt idx="3759">22.02</cx:pt>
          <cx:pt idx="3760">26.84</cx:pt>
          <cx:pt idx="3761">22.170000000000002</cx:pt>
          <cx:pt idx="3762">17.68</cx:pt>
          <cx:pt idx="3763">29.41</cx:pt>
          <cx:pt idx="3764">24.41</cx:pt>
          <cx:pt idx="3765">24.93</cx:pt>
          <cx:pt idx="3766">22.66</cx:pt>
          <cx:pt idx="3767">18.760000000000002</cx:pt>
          <cx:pt idx="3768">27.449999999999999</cx:pt>
          <cx:pt idx="3769">25.010000000000002</cx:pt>
          <cx:pt idx="3770">28.890000000000001</cx:pt>
          <cx:pt idx="3771">26.09</cx:pt>
          <cx:pt idx="3772">21.800000000000001</cx:pt>
          <cx:pt idx="3773">23.140000000000001</cx:pt>
          <cx:pt idx="3774">32.350000000000001</cx:pt>
          <cx:pt idx="3775">25.41</cx:pt>
          <cx:pt idx="3776">28.920000000000002</cx:pt>
          <cx:pt idx="3777">19.760000000000002</cx:pt>
          <cx:pt idx="3778">25.449999999999999</cx:pt>
          <cx:pt idx="3779">22.039999999999999</cx:pt>
          <cx:pt idx="3780">21.329999999999998</cx:pt>
          <cx:pt idx="3781">20.239999999999998</cx:pt>
          <cx:pt idx="3782">25.120000000000001</cx:pt>
          <cx:pt idx="3783">27.27</cx:pt>
          <cx:pt idx="3784">25.98</cx:pt>
          <cx:pt idx="3785">29.539999999999999</cx:pt>
          <cx:pt idx="3786">40.380000000000003</cx:pt>
          <cx:pt idx="3787">21.190000000000001</cx:pt>
          <cx:pt idx="3788">26.41</cx:pt>
          <cx:pt idx="3789">29.600000000000001</cx:pt>
          <cx:pt idx="3790">26.91</cx:pt>
          <cx:pt idx="3791">27.199999999999999</cx:pt>
          <cx:pt idx="3792">26.969999999999999</cx:pt>
          <cx:pt idx="3793">27.129999999999999</cx:pt>
          <cx:pt idx="3794">27.350000000000001</cx:pt>
          <cx:pt idx="3795">26</cx:pt>
          <cx:pt idx="3796">24.73</cx:pt>
          <cx:pt idx="3797">22.010000000000002</cx:pt>
          <cx:pt idx="3798">26.59</cx:pt>
          <cx:pt idx="3799">28.309999999999999</cx:pt>
          <cx:pt idx="3800">23.07</cx:pt>
          <cx:pt idx="3801">21.879999999999999</cx:pt>
          <cx:pt idx="3802">37.579999999999998</cx:pt>
          <cx:pt idx="3803">23.350000000000001</cx:pt>
          <cx:pt idx="3804">27.420000000000002</cx:pt>
          <cx:pt idx="3805">23.100000000000001</cx:pt>
          <cx:pt idx="3806">31.010000000000002</cx:pt>
          <cx:pt idx="3807">28.609999999999999</cx:pt>
          <cx:pt idx="3808">23.850000000000001</cx:pt>
          <cx:pt idx="3809">25.940000000000001</cx:pt>
          <cx:pt idx="3810">27.140000000000001</cx:pt>
          <cx:pt idx="3811">29.559999999999999</cx:pt>
          <cx:pt idx="3812">27.27</cx:pt>
          <cx:pt idx="3813">20.32</cx:pt>
          <cx:pt idx="3814">51.280000000000001</cx:pt>
          <cx:pt idx="3815">22.710000000000001</cx:pt>
          <cx:pt idx="3816">25.48</cx:pt>
          <cx:pt idx="3817">28.899999999999999</cx:pt>
          <cx:pt idx="3818">29.789999999999999</cx:pt>
          <cx:pt idx="3819">23.170000000000002</cx:pt>
          <cx:pt idx="3820">22.719999999999999</cx:pt>
          <cx:pt idx="3821">23.920000000000002</cx:pt>
          <cx:pt idx="3822">26.829999999999998</cx:pt>
          <cx:pt idx="3823">31.420000000000002</cx:pt>
          <cx:pt idx="3824">20.859999999999999</cx:pt>
          <cx:pt idx="3825">24.300000000000001</cx:pt>
          <cx:pt idx="3826">31.469999999999999</cx:pt>
          <cx:pt idx="3827">26.579999999999998</cx:pt>
          <cx:pt idx="3828">21.25</cx:pt>
          <cx:pt idx="3829">19.710000000000001</cx:pt>
          <cx:pt idx="3830">20.120000000000001</cx:pt>
          <cx:pt idx="3831">25.289999999999999</cx:pt>
          <cx:pt idx="3832">22.620000000000001</cx:pt>
          <cx:pt idx="3833">32.310000000000002</cx:pt>
          <cx:pt idx="3834">30.120000000000001</cx:pt>
          <cx:pt idx="3835">25.870000000000001</cx:pt>
          <cx:pt idx="3836">20.420000000000002</cx:pt>
          <cx:pt idx="3837">26.18</cx:pt>
          <cx:pt idx="3838">26.32</cx:pt>
          <cx:pt idx="3839">38.939999999999998</cx:pt>
          <cx:pt idx="3840">33.990000000000002</cx:pt>
          <cx:pt idx="3841">21.989999999999998</cx:pt>
          <cx:pt idx="3842">27.27</cx:pt>
          <cx:pt idx="3843">25.48</cx:pt>
          <cx:pt idx="3844">27.68</cx:pt>
          <cx:pt idx="3845">25.739999999999998</cx:pt>
          <cx:pt idx="3846">25.739999999999998</cx:pt>
          <cx:pt idx="3847">23.48</cx:pt>
          <cx:pt idx="3848">31.920000000000002</cx:pt>
          <cx:pt idx="3849">16.73</cx:pt>
          <cx:pt idx="3850">21.75</cx:pt>
          <cx:pt idx="3851">28.82</cx:pt>
          <cx:pt idx="3852">30.129999999999999</cx:pt>
          <cx:pt idx="3853">19.93</cx:pt>
          <cx:pt idx="3854">23.260000000000002</cx:pt>
          <cx:pt idx="3855">25.23</cx:pt>
          <cx:pt idx="3856">24.899999999999999</cx:pt>
          <cx:pt idx="3857">25.379999999999999</cx:pt>
          <cx:pt idx="3858">28.550000000000001</cx:pt>
          <cx:pt idx="3859">26.510000000000002</cx:pt>
          <cx:pt idx="3860">21.379999999999999</cx:pt>
          <cx:pt idx="3861">26.359999999999999</cx:pt>
          <cx:pt idx="3862">19.370000000000001</cx:pt>
          <cx:pt idx="3863">20.719999999999999</cx:pt>
          <cx:pt idx="3864">21.670000000000002</cx:pt>
          <cx:pt idx="3865">23.050000000000001</cx:pt>
          <cx:pt idx="3866">31.640000000000001</cx:pt>
          <cx:pt idx="3867">24.960000000000001</cx:pt>
          <cx:pt idx="3868">28.600000000000001</cx:pt>
          <cx:pt idx="3869">22.460000000000001</cx:pt>
          <cx:pt idx="3870">24.079999999999998</cx:pt>
          <cx:pt idx="3871">29.289999999999999</cx:pt>
          <cx:pt idx="3872">22.620000000000001</cx:pt>
          <cx:pt idx="3873">29.219999999999999</cx:pt>
          <cx:pt idx="3874">26.449999999999999</cx:pt>
          <cx:pt idx="3875">21.010000000000002</cx:pt>
          <cx:pt idx="3876">19.829999999999998</cx:pt>
          <cx:pt idx="3877">28.18</cx:pt>
          <cx:pt idx="3878">37.299999999999997</cx:pt>
          <cx:pt idx="3879">21.280000000000001</cx:pt>
          <cx:pt idx="3880">35.130000000000003</cx:pt>
          <cx:pt idx="3881">30.98</cx:pt>
          <cx:pt idx="3882">21.800000000000001</cx:pt>
          <cx:pt idx="3883">25.59</cx:pt>
          <cx:pt idx="3884">28.609999999999999</cx:pt>
          <cx:pt idx="3885">41.659999999999997</cx:pt>
          <cx:pt idx="3886">27.420000000000002</cx:pt>
          <cx:pt idx="3887">27.870000000000001</cx:pt>
          <cx:pt idx="3888">22.039999999999999</cx:pt>
          <cx:pt idx="3889">24.219999999999999</cx:pt>
          <cx:pt idx="3890">23.09</cx:pt>
          <cx:pt idx="3891">27.859999999999999</cx:pt>
          <cx:pt idx="3892">24.940000000000001</cx:pt>
          <cx:pt idx="3893">21.84</cx:pt>
          <cx:pt idx="3894">24.559999999999999</cx:pt>
          <cx:pt idx="3895">22.140000000000001</cx:pt>
          <cx:pt idx="3896">22.66</cx:pt>
          <cx:pt idx="3897">26.989999999999998</cx:pt>
          <cx:pt idx="3898">27.68</cx:pt>
          <cx:pt idx="3899">26.149999999999999</cx:pt>
          <cx:pt idx="3900">21.989999999999998</cx:pt>
          <cx:pt idx="3901">25.91</cx:pt>
          <cx:pt idx="3902">26</cx:pt>
          <cx:pt idx="3903">24.510000000000002</cx:pt>
          <cx:pt idx="3904">22.260000000000002</cx:pt>
          <cx:pt idx="3905">29.890000000000001</cx:pt>
          <cx:pt idx="3906">24.32</cx:pt>
          <cx:pt idx="3907">27.239999999999998</cx:pt>
          <cx:pt idx="3908">26.129999999999999</cx:pt>
          <cx:pt idx="3909">26.789999999999999</cx:pt>
          <cx:pt idx="3910">28.300000000000001</cx:pt>
          <cx:pt idx="3911">19.280000000000001</cx:pt>
          <cx:pt idx="3912">28.629999999999999</cx:pt>
          <cx:pt idx="3913">25.670000000000002</cx:pt>
          <cx:pt idx="3914">23.48</cx:pt>
          <cx:pt idx="3915">25.09</cx:pt>
          <cx:pt idx="3916">27.870000000000001</cx:pt>
          <cx:pt idx="3917">19.98</cx:pt>
          <cx:pt idx="3918">28.18</cx:pt>
          <cx:pt idx="3919">27.969999999999999</cx:pt>
          <cx:pt idx="3920">22.91</cx:pt>
          <cx:pt idx="3921">20.68</cx:pt>
          <cx:pt idx="3922">22.18</cx:pt>
          <cx:pt idx="3923">25.289999999999999</cx:pt>
          <cx:pt idx="3924">25.710000000000001</cx:pt>
          <cx:pt idx="3925">27.93</cx:pt>
          <cx:pt idx="3926">23.379999999999999</cx:pt>
          <cx:pt idx="3927">34.840000000000003</cx:pt>
          <cx:pt idx="3928">27.809999999999999</cx:pt>
          <cx:pt idx="3929">18.100000000000001</cx:pt>
          <cx:pt idx="3930">22.52</cx:pt>
          <cx:pt idx="3931">23.719999999999999</cx:pt>
          <cx:pt idx="3932">20.699999999999999</cx:pt>
          <cx:pt idx="3933">21.550000000000001</cx:pt>
          <cx:pt idx="3934">27.629999999999999</cx:pt>
          <cx:pt idx="3935">27.48</cx:pt>
          <cx:pt idx="3936">18.629999999999999</cx:pt>
          <cx:pt idx="3937">25.850000000000001</cx:pt>
          <cx:pt idx="3938">25.43</cx:pt>
          <cx:pt idx="3939">28.149999999999999</cx:pt>
          <cx:pt idx="3940">25.149999999999999</cx:pt>
          <cx:pt idx="3941">23.030000000000001</cx:pt>
          <cx:pt idx="3942">28.449999999999999</cx:pt>
          <cx:pt idx="3943">24.57</cx:pt>
          <cx:pt idx="3944">25.809999999999999</cx:pt>
          <cx:pt idx="3945">24.690000000000001</cx:pt>
          <cx:pt idx="3946">24.280000000000001</cx:pt>
          <cx:pt idx="3947">20.960000000000001</cx:pt>
          <cx:pt idx="3948">21.309999999999999</cx:pt>
          <cx:pt idx="3949">26.399999999999999</cx:pt>
          <cx:pt idx="3950">24.010000000000002</cx:pt>
          <cx:pt idx="3951">28.940000000000001</cx:pt>
          <cx:pt idx="3952">26.68</cx:pt>
          <cx:pt idx="3953">28.350000000000001</cx:pt>
          <cx:pt idx="3954">26.809999999999999</cx:pt>
          <cx:pt idx="3955">27.75</cx:pt>
          <cx:pt idx="3956">20.09</cx:pt>
          <cx:pt idx="3957">22.719999999999999</cx:pt>
          <cx:pt idx="3958">26.18</cx:pt>
          <cx:pt idx="3959">29.5</cx:pt>
          <cx:pt idx="3960">25.460000000000001</cx:pt>
          <cx:pt idx="3961">28.469999999999999</cx:pt>
          <cx:pt idx="3962">24.02</cx:pt>
          <cx:pt idx="3963">22.16</cx:pt>
          <cx:pt idx="3964">26.920000000000002</cx:pt>
          <cx:pt idx="3965">31.98</cx:pt>
          <cx:pt idx="3966">27.719999999999999</cx:pt>
          <cx:pt idx="3967">29.940000000000001</cx:pt>
          <cx:pt idx="3968">35.189999999999998</cx:pt>
          <cx:pt idx="3969">23.460000000000001</cx:pt>
          <cx:pt idx="3970">27.350000000000001</cx:pt>
          <cx:pt idx="3971">27.399999999999999</cx:pt>
          <cx:pt idx="3972">20.489999999999998</cx:pt>
          <cx:pt idx="3973">22.010000000000002</cx:pt>
          <cx:pt idx="3974">23.989999999999998</cx:pt>
          <cx:pt idx="3975">18.84</cx:pt>
          <cx:pt idx="3976">27.27</cx:pt>
          <cx:pt idx="3977">20.449999999999999</cx:pt>
          <cx:pt idx="3978">28.59</cx:pt>
          <cx:pt idx="3979">27.73</cx:pt>
          <cx:pt idx="3980">23.710000000000001</cx:pt>
          <cx:pt idx="3981">22.16</cx:pt>
          <cx:pt idx="3982">22.02</cx:pt>
          <cx:pt idx="3983">26.579999999999998</cx:pt>
          <cx:pt idx="3984">29.59</cx:pt>
          <cx:pt idx="3985">28.670000000000002</cx:pt>
          <cx:pt idx="3986">22.190000000000001</cx:pt>
          <cx:pt idx="3987">22.010000000000002</cx:pt>
          <cx:pt idx="3988">25.09</cx:pt>
          <cx:pt idx="3989">33.020000000000003</cx:pt>
          <cx:pt idx="3990">20.120000000000001</cx:pt>
          <cx:pt idx="3991">26.890000000000001</cx:pt>
          <cx:pt idx="3992">26.379999999999999</cx:pt>
          <cx:pt idx="3993">27.34</cx:pt>
          <cx:pt idx="3994">33.899999999999999</cx:pt>
          <cx:pt idx="3995">26.170000000000002</cx:pt>
          <cx:pt idx="3996">21.32</cx:pt>
          <cx:pt idx="3997">19.760000000000002</cx:pt>
          <cx:pt idx="3998">24.16</cx:pt>
          <cx:pt idx="3999">26.68</cx:pt>
          <cx:pt idx="4000">26.25</cx:pt>
          <cx:pt idx="4001">21.030000000000001</cx:pt>
          <cx:pt idx="4002">21.510000000000002</cx:pt>
          <cx:pt idx="4003">25.82</cx:pt>
          <cx:pt idx="4004">26.27</cx:pt>
          <cx:pt idx="4005">26.640000000000001</cx:pt>
          <cx:pt idx="4006">26.350000000000001</cx:pt>
          <cx:pt idx="4007">22.899999999999999</cx:pt>
          <cx:pt idx="4008">33.369999999999997</cx:pt>
          <cx:pt idx="4009">28.120000000000001</cx:pt>
          <cx:pt idx="4010">28.539999999999999</cx:pt>
          <cx:pt idx="4011">20.539999999999999</cx:pt>
          <cx:pt idx="4012">24.149999999999999</cx:pt>
          <cx:pt idx="4013">21.260000000000002</cx:pt>
          <cx:pt idx="4014">27.140000000000001</cx:pt>
          <cx:pt idx="4015">38.170000000000002</cx:pt>
          <cx:pt idx="4016">20.620000000000001</cx:pt>
          <cx:pt idx="4017">32.469999999999999</cx:pt>
          <cx:pt idx="4018">25.75</cx:pt>
          <cx:pt idx="4019">24.050000000000001</cx:pt>
          <cx:pt idx="4020">33.189999999999998</cx:pt>
          <cx:pt idx="4021">24.920000000000002</cx:pt>
          <cx:pt idx="4022">26.289999999999999</cx:pt>
          <cx:pt idx="4023">28.129999999999999</cx:pt>
          <cx:pt idx="4024">27.510000000000002</cx:pt>
          <cx:pt idx="4025">27.73</cx:pt>
          <cx:pt idx="4026">24.170000000000002</cx:pt>
          <cx:pt idx="4027">28.82</cx:pt>
          <cx:pt idx="4028">21.48</cx:pt>
          <cx:pt idx="4029">25.109999999999999</cx:pt>
          <cx:pt idx="4030">22.539999999999999</cx:pt>
          <cx:pt idx="4031">22.539999999999999</cx:pt>
          <cx:pt idx="4032">22.91</cx:pt>
          <cx:pt idx="4033">27.859999999999999</cx:pt>
          <cx:pt idx="4034">35.189999999999998</cx:pt>
          <cx:pt idx="4035">26.949999999999999</cx:pt>
          <cx:pt idx="4036">26.600000000000001</cx:pt>
          <cx:pt idx="4037">19.140000000000001</cx:pt>
          <cx:pt idx="4038">27.16</cx:pt>
          <cx:pt idx="4039">24.399999999999999</cx:pt>
          <cx:pt idx="4040">26.27</cx:pt>
          <cx:pt idx="4041">24.879999999999999</cx:pt>
          <cx:pt idx="4042">24.989999999999998</cx:pt>
          <cx:pt idx="4043">22.809999999999999</cx:pt>
          <cx:pt idx="4044">24.300000000000001</cx:pt>
          <cx:pt idx="4045">19</cx:pt>
          <cx:pt idx="4046">25.739999999999998</cx:pt>
          <cx:pt idx="4047">29.02</cx:pt>
          <cx:pt idx="4048">26.789999999999999</cx:pt>
          <cx:pt idx="4049">35.159999999999997</cx:pt>
          <cx:pt idx="4050">21.829999999999998</cx:pt>
          <cx:pt idx="4051">20.850000000000001</cx:pt>
          <cx:pt idx="4052">27.129999999999999</cx:pt>
          <cx:pt idx="4053">27.91</cx:pt>
          <cx:pt idx="4054">31.98</cx:pt>
          <cx:pt idx="4055">25.98</cx:pt>
          <cx:pt idx="4056">25.640000000000001</cx:pt>
          <cx:pt idx="4057">21.989999999999998</cx:pt>
          <cx:pt idx="4058">20.780000000000001</cx:pt>
          <cx:pt idx="4059">28.620000000000001</cx:pt>
          <cx:pt idx="4060">25.43</cx:pt>
          <cx:pt idx="4061">26.640000000000001</cx:pt>
          <cx:pt idx="4062">25.850000000000001</cx:pt>
          <cx:pt idx="4063">26.359999999999999</cx:pt>
          <cx:pt idx="4064">25.09</cx:pt>
          <cx:pt idx="4065">30.030000000000001</cx:pt>
          <cx:pt idx="4066">19.219999999999999</cx:pt>
          <cx:pt idx="4067">18.68</cx:pt>
          <cx:pt idx="4068">23.98</cx:pt>
          <cx:pt idx="4069">20.879999999999999</cx:pt>
          <cx:pt idx="4070">36.07</cx:pt>
          <cx:pt idx="4071">20.02</cx:pt>
          <cx:pt idx="4072">27.109999999999999</cx:pt>
          <cx:pt idx="4073">27.960000000000001</cx:pt>
          <cx:pt idx="4074">19.34</cx:pt>
          <cx:pt idx="4075">22.899999999999999</cx:pt>
          <cx:pt idx="4076">24.620000000000001</cx:pt>
          <cx:pt idx="4077">25.489999999999998</cx:pt>
          <cx:pt idx="4078">29.640000000000001</cx:pt>
          <cx:pt idx="4079">25.309999999999999</cx:pt>
          <cx:pt idx="4080">26.870000000000001</cx:pt>
          <cx:pt idx="4081">24.350000000000001</cx:pt>
          <cx:pt idx="4082">27.010000000000002</cx:pt>
          <cx:pt idx="4083">30.48</cx:pt>
          <cx:pt idx="4084">22.010000000000002</cx:pt>
          <cx:pt idx="4085">31.02</cx:pt>
          <cx:pt idx="4086">24.079999999999998</cx:pt>
          <cx:pt idx="4087">23.059999999999999</cx:pt>
          <cx:pt idx="4088">25.739999999999998</cx:pt>
          <cx:pt idx="4089">28.059999999999999</cx:pt>
          <cx:pt idx="4090">27.300000000000001</cx:pt>
          <cx:pt idx="4091">22.41</cx:pt>
          <cx:pt idx="4092">29.109999999999999</cx:pt>
          <cx:pt idx="4093">27.890000000000001</cx:pt>
          <cx:pt idx="4094">24.710000000000001</cx:pt>
          <cx:pt idx="4095">39.170000000000002</cx:pt>
          <cx:pt idx="4096">22.18</cx:pt>
          <cx:pt idx="4097">25.23</cx:pt>
          <cx:pt idx="4098">26.91</cx:pt>
          <cx:pt idx="4099">22.370000000000001</cx:pt>
          <cx:pt idx="4100">21.18</cx:pt>
          <cx:pt idx="4101">21.850000000000001</cx:pt>
          <cx:pt idx="4102">26.699999999999999</cx:pt>
          <cx:pt idx="4103">21.68</cx:pt>
          <cx:pt idx="4104">25.23</cx:pt>
          <cx:pt idx="4105">24.239999999999998</cx:pt>
          <cx:pt idx="4106">26.050000000000001</cx:pt>
          <cx:pt idx="4107">25.620000000000001</cx:pt>
          <cx:pt idx="4108">43.670000000000002</cx:pt>
          <cx:pt idx="4109">25.600000000000001</cx:pt>
          <cx:pt idx="4110">22.890000000000001</cx:pt>
          <cx:pt idx="4111">24.960000000000001</cx:pt>
          <cx:pt idx="4112">23.140000000000001</cx:pt>
          <cx:pt idx="4113">25.969999999999999</cx:pt>
          <cx:pt idx="4114">19.710000000000001</cx:pt>
          <cx:pt idx="4115">19.16</cx:pt>
          <cx:pt idx="4116">21.469999999999999</cx:pt>
        </cx:lvl>
      </cx:numDim>
    </cx:data>
  </cx:chartData>
  <cx:chart>
    <cx:title pos="t" align="ctr" overlay="0">
      <cx:tx>
        <cx:txData>
          <cx:v>BMI of Participants with heart disease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BMI of Participants with heart disease</a:t>
          </a:r>
        </a:p>
      </cx:txPr>
    </cx:title>
    <cx:plotArea>
      <cx:plotAreaRegion>
        <cx:plotSurface>
          <cx:spPr>
            <a:solidFill>
              <a:schemeClr val="accent4">
                <a:lumMod val="20000"/>
                <a:lumOff val="80000"/>
              </a:schemeClr>
            </a:solidFill>
          </cx:spPr>
        </cx:plotSurface>
        <cx:series layoutId="clusteredColumn" uniqueId="{D5683A81-EF42-43BF-BEA2-DCAF321344BF}">
          <cx:tx>
            <cx:txData>
              <cx:f>[Heart_Disease_Prediction_Descriptive_Analysis.xlsx]NA_Removed!$Q$1</cx:f>
              <cx:v>BMI</cx:v>
            </cx:txData>
          </cx:tx>
          <cx:spPr>
            <a:solidFill>
              <a:srgbClr val="00B0F0"/>
            </a:solidFill>
          </cx:spPr>
          <cx:dataLabels pos="inEnd">
            <cx:visibility seriesName="0" categoryName="0" value="1"/>
          </cx:dataLabels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'C:\Users\sange\Desktop\[Heart_Disease_Prediction_Descriptive_Analysis_new.xlsx]NA_Removed'!$N$2:$N$4118</cx:f>
        <cx:lvl ptCount="4117" formatCode="General">
          <cx:pt idx="0">195</cx:pt>
          <cx:pt idx="1">250</cx:pt>
          <cx:pt idx="2">245</cx:pt>
          <cx:pt idx="3">225</cx:pt>
          <cx:pt idx="4">285</cx:pt>
          <cx:pt idx="5">228</cx:pt>
          <cx:pt idx="6">205</cx:pt>
          <cx:pt idx="7">313</cx:pt>
          <cx:pt idx="8">260</cx:pt>
          <cx:pt idx="9">225</cx:pt>
          <cx:pt idx="10">254</cx:pt>
          <cx:pt idx="11">247</cx:pt>
          <cx:pt idx="12">294</cx:pt>
          <cx:pt idx="13">332</cx:pt>
          <cx:pt idx="14">226</cx:pt>
          <cx:pt idx="15">221</cx:pt>
          <cx:pt idx="16">232</cx:pt>
          <cx:pt idx="17">291</cx:pt>
          <cx:pt idx="18">195</cx:pt>
          <cx:pt idx="19">195</cx:pt>
          <cx:pt idx="20">190</cx:pt>
          <cx:pt idx="21">185</cx:pt>
          <cx:pt idx="22">234</cx:pt>
          <cx:pt idx="23">215</cx:pt>
          <cx:pt idx="24">270</cx:pt>
          <cx:pt idx="25">294</cx:pt>
          <cx:pt idx="26">260</cx:pt>
          <cx:pt idx="27">225</cx:pt>
          <cx:pt idx="28">272</cx:pt>
          <cx:pt idx="29">247</cx:pt>
          <cx:pt idx="30">295</cx:pt>
          <cx:pt idx="31">226</cx:pt>
          <cx:pt idx="32">209</cx:pt>
          <cx:pt idx="33">175</cx:pt>
          <cx:pt idx="34">214</cx:pt>
          <cx:pt idx="35">225</cx:pt>
          <cx:pt idx="36">257</cx:pt>
          <cx:pt idx="37">178</cx:pt>
          <cx:pt idx="38">233</cx:pt>
          <cx:pt idx="39">180</cx:pt>
          <cx:pt idx="40">243</cx:pt>
          <cx:pt idx="41">237</cx:pt>
          <cx:pt idx="42">195</cx:pt>
          <cx:pt idx="43">311</cx:pt>
          <cx:pt idx="44">208</cx:pt>
          <cx:pt idx="45">252</cx:pt>
          <cx:pt idx="46">261</cx:pt>
          <cx:pt idx="47">179</cx:pt>
          <cx:pt idx="48">267</cx:pt>
          <cx:pt idx="49">216</cx:pt>
          <cx:pt idx="50">237</cx:pt>
          <cx:pt idx="51">240</cx:pt>
          <cx:pt idx="52">209</cx:pt>
          <cx:pt idx="53">250</cx:pt>
          <cx:pt idx="54">266</cx:pt>
          <cx:pt idx="55">255</cx:pt>
          <cx:pt idx="56">185</cx:pt>
          <cx:pt idx="57">205</cx:pt>
          <cx:pt idx="58">270</cx:pt>
          <cx:pt idx="59">254</cx:pt>
          <cx:pt idx="60">220</cx:pt>
          <cx:pt idx="61">235</cx:pt>
          <cx:pt idx="62">220</cx:pt>
          <cx:pt idx="63">252</cx:pt>
          <cx:pt idx="64">212</cx:pt>
          <cx:pt idx="65">223</cx:pt>
          <cx:pt idx="66">300</cx:pt>
          <cx:pt idx="67">302</cx:pt>
          <cx:pt idx="68">248</cx:pt>
          <cx:pt idx="69">175</cx:pt>
          <cx:pt idx="70">200</cx:pt>
          <cx:pt idx="71">189</cx:pt>
          <cx:pt idx="72">221</cx:pt>
          <cx:pt idx="73">258</cx:pt>
          <cx:pt idx="74">202</cx:pt>
          <cx:pt idx="75">183</cx:pt>
          <cx:pt idx="76">274</cx:pt>
          <cx:pt idx="77">170</cx:pt>
          <cx:pt idx="78">285</cx:pt>
          <cx:pt idx="79">210</cx:pt>
          <cx:pt idx="80">170</cx:pt>
          <cx:pt idx="81">210</cx:pt>
          <cx:pt idx="82">197</cx:pt>
          <cx:pt idx="83">261</cx:pt>
          <cx:pt idx="84">326</cx:pt>
          <cx:pt idx="85">252</cx:pt>
          <cx:pt idx="86">274</cx:pt>
          <cx:pt idx="87">188</cx:pt>
          <cx:pt idx="88">256</cx:pt>
          <cx:pt idx="89">244</cx:pt>
          <cx:pt idx="90">311</cx:pt>
          <cx:pt idx="91">243</cx:pt>
          <cx:pt idx="92">193</cx:pt>
          <cx:pt idx="93">239</cx:pt>
          <cx:pt idx="94">296</cx:pt>
          <cx:pt idx="95">269</cx:pt>
          <cx:pt idx="96">220</cx:pt>
          <cx:pt idx="97">275</cx:pt>
          <cx:pt idx="98">268</cx:pt>
          <cx:pt idx="99">265</cx:pt>
          <cx:pt idx="100">173</cx:pt>
          <cx:pt idx="101">273</cx:pt>
          <cx:pt idx="102">250</cx:pt>
          <cx:pt idx="103">290</cx:pt>
          <cx:pt idx="104">278</cx:pt>
          <cx:pt idx="105">197</cx:pt>
          <cx:pt idx="106">264</cx:pt>
          <cx:pt idx="107">214</cx:pt>
          <cx:pt idx="108">233</cx:pt>
          <cx:pt idx="109">282</cx:pt>
          <cx:pt idx="110">265</cx:pt>
          <cx:pt idx="111">257</cx:pt>
          <cx:pt idx="112">278</cx:pt>
          <cx:pt idx="113">185</cx:pt>
          <cx:pt idx="114">210</cx:pt>
          <cx:pt idx="115">175</cx:pt>
          <cx:pt idx="116">241</cx:pt>
          <cx:pt idx="117">237</cx:pt>
          <cx:pt idx="118">288</cx:pt>
          <cx:pt idx="119">200</cx:pt>
          <cx:pt idx="120">183</cx:pt>
          <cx:pt idx="121">223</cx:pt>
          <cx:pt idx="122">244</cx:pt>
          <cx:pt idx="123">235</cx:pt>
          <cx:pt idx="124">210</cx:pt>
          <cx:pt idx="125">213</cx:pt>
          <cx:pt idx="126">244</cx:pt>
          <cx:pt idx="127">222</cx:pt>
          <cx:pt idx="128">303</cx:pt>
          <cx:pt idx="129">246</cx:pt>
          <cx:pt idx="130">150</cx:pt>
          <cx:pt idx="131">270</cx:pt>
          <cx:pt idx="132">266</cx:pt>
          <cx:pt idx="133">246</cx:pt>
          <cx:pt idx="134">187</cx:pt>
          <cx:pt idx="135">256</cx:pt>
          <cx:pt idx="136">286</cx:pt>
          <cx:pt idx="137">240</cx:pt>
          <cx:pt idx="138">154</cx:pt>
          <cx:pt idx="139">266</cx:pt>
          <cx:pt idx="140">279</cx:pt>
          <cx:pt idx="141">293</cx:pt>
          <cx:pt idx="142">259</cx:pt>
          <cx:pt idx="143">219</cx:pt>
          <cx:pt idx="144">210</cx:pt>
          <cx:pt idx="145">230</cx:pt>
          <cx:pt idx="146">320</cx:pt>
          <cx:pt idx="147">220</cx:pt>
          <cx:pt idx="148">312</cx:pt>
          <cx:pt idx="149">214</cx:pt>
          <cx:pt idx="150">209</cx:pt>
          <cx:pt idx="151">195</cx:pt>
          <cx:pt idx="152">265</cx:pt>
          <cx:pt idx="153">254</cx:pt>
          <cx:pt idx="154">165</cx:pt>
          <cx:pt idx="155">159</cx:pt>
          <cx:pt idx="156">244</cx:pt>
          <cx:pt idx="157">174</cx:pt>
          <cx:pt idx="158">242</cx:pt>
          <cx:pt idx="159">301</cx:pt>
          <cx:pt idx="160">266</cx:pt>
          <cx:pt idx="161">167</cx:pt>
          <cx:pt idx="162">205</cx:pt>
          <cx:pt idx="163">210</cx:pt>
          <cx:pt idx="164">197</cx:pt>
          <cx:pt idx="165">235</cx:pt>
          <cx:pt idx="166">220</cx:pt>
          <cx:pt idx="167">265</cx:pt>
          <cx:pt idx="168">200</cx:pt>
          <cx:pt idx="169">308</cx:pt>
          <cx:pt idx="170">245</cx:pt>
          <cx:pt idx="171">325</cx:pt>
          <cx:pt idx="172">229</cx:pt>
          <cx:pt idx="173">236</cx:pt>
          <cx:pt idx="174">214</cx:pt>
          <cx:pt idx="175">300</cx:pt>
          <cx:pt idx="176">225</cx:pt>
          <cx:pt idx="177">215</cx:pt>
          <cx:pt idx="178">225</cx:pt>
          <cx:pt idx="179">257</cx:pt>
          <cx:pt idx="180">216</cx:pt>
          <cx:pt idx="181">224</cx:pt>
          <cx:pt idx="182">215</cx:pt>
          <cx:pt idx="183">216</cx:pt>
          <cx:pt idx="184">245</cx:pt>
          <cx:pt idx="185">253</cx:pt>
          <cx:pt idx="186">241</cx:pt>
          <cx:pt idx="187">235</cx:pt>
          <cx:pt idx="188">464</cx:pt>
          <cx:pt idx="189">226</cx:pt>
          <cx:pt idx="190">308</cx:pt>
          <cx:pt idx="191">248</cx:pt>
          <cx:pt idx="192">215</cx:pt>
          <cx:pt idx="193">240</cx:pt>
          <cx:pt idx="194">171</cx:pt>
          <cx:pt idx="195">189</cx:pt>
          <cx:pt idx="196">240</cx:pt>
          <cx:pt idx="197">239</cx:pt>
          <cx:pt idx="198">186</cx:pt>
          <cx:pt idx="199">227</cx:pt>
          <cx:pt idx="200">273</cx:pt>
          <cx:pt idx="201">212</cx:pt>
          <cx:pt idx="202">249</cx:pt>
          <cx:pt idx="203">185</cx:pt>
          <cx:pt idx="204">176</cx:pt>
          <cx:pt idx="205">239</cx:pt>
          <cx:pt idx="206">285</cx:pt>
          <cx:pt idx="207">163</cx:pt>
          <cx:pt idx="208">254</cx:pt>
          <cx:pt idx="209">191</cx:pt>
          <cx:pt idx="210">263</cx:pt>
          <cx:pt idx="211">237</cx:pt>
          <cx:pt idx="212">175</cx:pt>
          <cx:pt idx="213">196</cx:pt>
          <cx:pt idx="214">150</cx:pt>
          <cx:pt idx="215">180</cx:pt>
          <cx:pt idx="216">242</cx:pt>
          <cx:pt idx="217">173</cx:pt>
          <cx:pt idx="218">257</cx:pt>
          <cx:pt idx="219">193</cx:pt>
          <cx:pt idx="220">243</cx:pt>
          <cx:pt idx="221">239</cx:pt>
          <cx:pt idx="222">273</cx:pt>
          <cx:pt idx="223">220</cx:pt>
          <cx:pt idx="224">303</cx:pt>
          <cx:pt idx="225">310</cx:pt>
          <cx:pt idx="226">232</cx:pt>
          <cx:pt idx="227">164</cx:pt>
          <cx:pt idx="228">245</cx:pt>
          <cx:pt idx="229">135</cx:pt>
          <cx:pt idx="230">265</cx:pt>
          <cx:pt idx="231">291</cx:pt>
          <cx:pt idx="232">273</cx:pt>
          <cx:pt idx="233">238</cx:pt>
          <cx:pt idx="234">207</cx:pt>
          <cx:pt idx="235">219</cx:pt>
          <cx:pt idx="236">246</cx:pt>
          <cx:pt idx="237">197</cx:pt>
          <cx:pt idx="238">260</cx:pt>
          <cx:pt idx="239">189</cx:pt>
          <cx:pt idx="240">342</cx:pt>
          <cx:pt idx="241">180</cx:pt>
          <cx:pt idx="242">268</cx:pt>
          <cx:pt idx="243">287</cx:pt>
          <cx:pt idx="244">182</cx:pt>
          <cx:pt idx="245">224</cx:pt>
          <cx:pt idx="246">238</cx:pt>
          <cx:pt idx="247">252</cx:pt>
          <cx:pt idx="248">212</cx:pt>
          <cx:pt idx="249">300</cx:pt>
          <cx:pt idx="250">165</cx:pt>
          <cx:pt idx="251">352</cx:pt>
          <cx:pt idx="252">240</cx:pt>
          <cx:pt idx="253">284</cx:pt>
          <cx:pt idx="254">219</cx:pt>
          <cx:pt idx="255">217</cx:pt>
          <cx:pt idx="256">176</cx:pt>
          <cx:pt idx="257">203</cx:pt>
          <cx:pt idx="258">265</cx:pt>
          <cx:pt idx="259">219</cx:pt>
          <cx:pt idx="260">245</cx:pt>
          <cx:pt idx="261">312</cx:pt>
          <cx:pt idx="262">273</cx:pt>
          <cx:pt idx="263">254</cx:pt>
          <cx:pt idx="264">273</cx:pt>
          <cx:pt idx="265">213</cx:pt>
          <cx:pt idx="266">254</cx:pt>
          <cx:pt idx="267">262</cx:pt>
          <cx:pt idx="268">215</cx:pt>
          <cx:pt idx="269">302</cx:pt>
          <cx:pt idx="270">185</cx:pt>
          <cx:pt idx="271">129</cx:pt>
          <cx:pt idx="272">284</cx:pt>
          <cx:pt idx="273">325</cx:pt>
          <cx:pt idx="274">208</cx:pt>
          <cx:pt idx="275">260</cx:pt>
          <cx:pt idx="276">164</cx:pt>
          <cx:pt idx="277">270</cx:pt>
          <cx:pt idx="278">186</cx:pt>
          <cx:pt idx="279">258</cx:pt>
          <cx:pt idx="280">228</cx:pt>
          <cx:pt idx="281">155</cx:pt>
          <cx:pt idx="282">270</cx:pt>
          <cx:pt idx="283">323</cx:pt>
          <cx:pt idx="284">242</cx:pt>
          <cx:pt idx="285">203</cx:pt>
          <cx:pt idx="286">310</cx:pt>
          <cx:pt idx="287">245</cx:pt>
          <cx:pt idx="288">206</cx:pt>
          <cx:pt idx="289">173</cx:pt>
          <cx:pt idx="290">283</cx:pt>
          <cx:pt idx="291">319</cx:pt>
          <cx:pt idx="292">230</cx:pt>
          <cx:pt idx="293">220</cx:pt>
          <cx:pt idx="294">282</cx:pt>
          <cx:pt idx="295">188</cx:pt>
          <cx:pt idx="296">304</cx:pt>
          <cx:pt idx="297">268</cx:pt>
          <cx:pt idx="298">221</cx:pt>
          <cx:pt idx="299">269</cx:pt>
          <cx:pt idx="300">288</cx:pt>
          <cx:pt idx="301">250</cx:pt>
          <cx:pt idx="302">194</cx:pt>
          <cx:pt idx="303">258</cx:pt>
          <cx:pt idx="304">272</cx:pt>
          <cx:pt idx="305">219</cx:pt>
          <cx:pt idx="306">260</cx:pt>
          <cx:pt idx="307">270</cx:pt>
          <cx:pt idx="308">340</cx:pt>
          <cx:pt idx="309">223</cx:pt>
          <cx:pt idx="310">197</cx:pt>
          <cx:pt idx="311">240</cx:pt>
          <cx:pt idx="312">240</cx:pt>
          <cx:pt idx="313">220</cx:pt>
          <cx:pt idx="314">200</cx:pt>
          <cx:pt idx="315">328</cx:pt>
          <cx:pt idx="316">222</cx:pt>
          <cx:pt idx="317">246</cx:pt>
          <cx:pt idx="318">246</cx:pt>
          <cx:pt idx="319">280</cx:pt>
          <cx:pt idx="320">186</cx:pt>
          <cx:pt idx="321">197</cx:pt>
          <cx:pt idx="322">311</cx:pt>
          <cx:pt idx="323">368</cx:pt>
          <cx:pt idx="324">220</cx:pt>
          <cx:pt idx="325">218</cx:pt>
          <cx:pt idx="326">241</cx:pt>
          <cx:pt idx="327">219</cx:pt>
          <cx:pt idx="328">225</cx:pt>
          <cx:pt idx="329">312</cx:pt>
          <cx:pt idx="330">200</cx:pt>
          <cx:pt idx="331">237</cx:pt>
          <cx:pt idx="332">207</cx:pt>
          <cx:pt idx="333">245</cx:pt>
          <cx:pt idx="334">238</cx:pt>
          <cx:pt idx="335">259</cx:pt>
          <cx:pt idx="336">250</cx:pt>
          <cx:pt idx="337">238</cx:pt>
          <cx:pt idx="338">276</cx:pt>
          <cx:pt idx="339">339</cx:pt>
          <cx:pt idx="340">231</cx:pt>
          <cx:pt idx="341">187</cx:pt>
          <cx:pt idx="342">198</cx:pt>
          <cx:pt idx="343">196</cx:pt>
          <cx:pt idx="344">225</cx:pt>
          <cx:pt idx="345">177</cx:pt>
          <cx:pt idx="346">202</cx:pt>
          <cx:pt idx="347">231</cx:pt>
          <cx:pt idx="348">210</cx:pt>
          <cx:pt idx="349">230</cx:pt>
          <cx:pt idx="350">283</cx:pt>
          <cx:pt idx="351">203</cx:pt>
          <cx:pt idx="352">200</cx:pt>
          <cx:pt idx="353">244</cx:pt>
          <cx:pt idx="354">212</cx:pt>
          <cx:pt idx="355">218</cx:pt>
          <cx:pt idx="356">185</cx:pt>
          <cx:pt idx="357">282</cx:pt>
          <cx:pt idx="358">198</cx:pt>
          <cx:pt idx="359">248</cx:pt>
          <cx:pt idx="360">290</cx:pt>
          <cx:pt idx="361">239</cx:pt>
          <cx:pt idx="362">245</cx:pt>
          <cx:pt idx="363">200</cx:pt>
          <cx:pt idx="364">201</cx:pt>
          <cx:pt idx="365">290</cx:pt>
          <cx:pt idx="366">285</cx:pt>
          <cx:pt idx="367">203</cx:pt>
          <cx:pt idx="368">250</cx:pt>
          <cx:pt idx="369">290</cx:pt>
          <cx:pt idx="370">258</cx:pt>
          <cx:pt idx="371">246</cx:pt>
          <cx:pt idx="372">174</cx:pt>
          <cx:pt idx="373">220</cx:pt>
          <cx:pt idx="374">195</cx:pt>
          <cx:pt idx="375">235</cx:pt>
          <cx:pt idx="376">223</cx:pt>
          <cx:pt idx="377">308</cx:pt>
          <cx:pt idx="378">167</cx:pt>
          <cx:pt idx="379">185</cx:pt>
          <cx:pt idx="380">240</cx:pt>
          <cx:pt idx="381">245</cx:pt>
          <cx:pt idx="382">310</cx:pt>
          <cx:pt idx="383">300</cx:pt>
          <cx:pt idx="384">256</cx:pt>
          <cx:pt idx="385">202</cx:pt>
          <cx:pt idx="386">155</cx:pt>
          <cx:pt idx="387">207</cx:pt>
          <cx:pt idx="388">276</cx:pt>
          <cx:pt idx="389">255</cx:pt>
          <cx:pt idx="390">215</cx:pt>
          <cx:pt idx="391">277</cx:pt>
          <cx:pt idx="392">179</cx:pt>
          <cx:pt idx="393">226</cx:pt>
          <cx:pt idx="394">245</cx:pt>
          <cx:pt idx="395">240</cx:pt>
          <cx:pt idx="396">184</cx:pt>
          <cx:pt idx="397">218</cx:pt>
          <cx:pt idx="398">229</cx:pt>
          <cx:pt idx="399">174</cx:pt>
          <cx:pt idx="400">285</cx:pt>
          <cx:pt idx="401">212</cx:pt>
          <cx:pt idx="402">175</cx:pt>
          <cx:pt idx="403">323</cx:pt>
          <cx:pt idx="404">206</cx:pt>
          <cx:pt idx="405">246</cx:pt>
          <cx:pt idx="406">304</cx:pt>
          <cx:pt idx="407">243</cx:pt>
          <cx:pt idx="408">235</cx:pt>
          <cx:pt idx="409">232</cx:pt>
          <cx:pt idx="410">177</cx:pt>
          <cx:pt idx="411">188</cx:pt>
          <cx:pt idx="412">176</cx:pt>
          <cx:pt idx="413">234</cx:pt>
          <cx:pt idx="414">268</cx:pt>
          <cx:pt idx="415">252</cx:pt>
          <cx:pt idx="416">242</cx:pt>
          <cx:pt idx="417">195</cx:pt>
          <cx:pt idx="418">197</cx:pt>
          <cx:pt idx="419">268</cx:pt>
          <cx:pt idx="420">226</cx:pt>
          <cx:pt idx="421">212</cx:pt>
          <cx:pt idx="422">220</cx:pt>
          <cx:pt idx="423">224</cx:pt>
          <cx:pt idx="424">240</cx:pt>
          <cx:pt idx="425">226</cx:pt>
          <cx:pt idx="426">237</cx:pt>
          <cx:pt idx="427">199</cx:pt>
          <cx:pt idx="428">206</cx:pt>
          <cx:pt idx="429">265</cx:pt>
          <cx:pt idx="430">260</cx:pt>
          <cx:pt idx="431">243</cx:pt>
          <cx:pt idx="432">258</cx:pt>
          <cx:pt idx="433">182</cx:pt>
          <cx:pt idx="434">209</cx:pt>
          <cx:pt idx="435">168</cx:pt>
          <cx:pt idx="436">266</cx:pt>
          <cx:pt idx="437">210</cx:pt>
          <cx:pt idx="438">292</cx:pt>
          <cx:pt idx="439">190</cx:pt>
          <cx:pt idx="440">234</cx:pt>
          <cx:pt idx="441">173</cx:pt>
          <cx:pt idx="442">198</cx:pt>
          <cx:pt idx="443">208</cx:pt>
          <cx:pt idx="444">227</cx:pt>
          <cx:pt idx="445">186</cx:pt>
          <cx:pt idx="446">195</cx:pt>
          <cx:pt idx="447">284</cx:pt>
          <cx:pt idx="448">177</cx:pt>
          <cx:pt idx="449">305</cx:pt>
          <cx:pt idx="450">195</cx:pt>
          <cx:pt idx="451">227</cx:pt>
          <cx:pt idx="452">245</cx:pt>
          <cx:pt idx="453">250</cx:pt>
          <cx:pt idx="454">306</cx:pt>
          <cx:pt idx="455">152</cx:pt>
          <cx:pt idx="456">222</cx:pt>
          <cx:pt idx="457">243</cx:pt>
          <cx:pt idx="458">270</cx:pt>
          <cx:pt idx="459">300</cx:pt>
          <cx:pt idx="460">252</cx:pt>
          <cx:pt idx="461">235</cx:pt>
          <cx:pt idx="462">161</cx:pt>
          <cx:pt idx="463">168</cx:pt>
          <cx:pt idx="464">247</cx:pt>
          <cx:pt idx="465">250</cx:pt>
          <cx:pt idx="466">219</cx:pt>
          <cx:pt idx="467">320</cx:pt>
          <cx:pt idx="468">253</cx:pt>
          <cx:pt idx="469">319</cx:pt>
          <cx:pt idx="470">176</cx:pt>
          <cx:pt idx="471">239</cx:pt>
          <cx:pt idx="472">230</cx:pt>
          <cx:pt idx="473">190</cx:pt>
          <cx:pt idx="474">196</cx:pt>
          <cx:pt idx="475">181</cx:pt>
          <cx:pt idx="476">220</cx:pt>
          <cx:pt idx="477">220</cx:pt>
          <cx:pt idx="478">207</cx:pt>
          <cx:pt idx="479">269</cx:pt>
          <cx:pt idx="480">258</cx:pt>
          <cx:pt idx="481">340</cx:pt>
          <cx:pt idx="482">277</cx:pt>
          <cx:pt idx="483">245</cx:pt>
          <cx:pt idx="484">233</cx:pt>
          <cx:pt idx="485">258</cx:pt>
          <cx:pt idx="486">215</cx:pt>
          <cx:pt idx="487">210</cx:pt>
          <cx:pt idx="488">248</cx:pt>
          <cx:pt idx="489">251</cx:pt>
          <cx:pt idx="490">210</cx:pt>
          <cx:pt idx="491">258</cx:pt>
          <cx:pt idx="492">201</cx:pt>
          <cx:pt idx="493">303</cx:pt>
          <cx:pt idx="494">248</cx:pt>
          <cx:pt idx="495">296</cx:pt>
          <cx:pt idx="496">218</cx:pt>
          <cx:pt idx="497">235</cx:pt>
          <cx:pt idx="498">255</cx:pt>
          <cx:pt idx="499">240</cx:pt>
          <cx:pt idx="500">234</cx:pt>
          <cx:pt idx="501">278</cx:pt>
          <cx:pt idx="502">269</cx:pt>
          <cx:pt idx="503">203</cx:pt>
          <cx:pt idx="504">243</cx:pt>
          <cx:pt idx="505">231</cx:pt>
          <cx:pt idx="506">216</cx:pt>
          <cx:pt idx="507">271</cx:pt>
          <cx:pt idx="508">261</cx:pt>
          <cx:pt idx="509">203</cx:pt>
          <cx:pt idx="510">210</cx:pt>
          <cx:pt idx="511">206</cx:pt>
          <cx:pt idx="512">301</cx:pt>
          <cx:pt idx="513">241</cx:pt>
          <cx:pt idx="514">215</cx:pt>
          <cx:pt idx="515">261</cx:pt>
          <cx:pt idx="516">266</cx:pt>
          <cx:pt idx="517">237</cx:pt>
          <cx:pt idx="518">217</cx:pt>
          <cx:pt idx="519">176</cx:pt>
          <cx:pt idx="520">370</cx:pt>
          <cx:pt idx="521">182</cx:pt>
          <cx:pt idx="522">245</cx:pt>
          <cx:pt idx="523">292</cx:pt>
          <cx:pt idx="524">246</cx:pt>
          <cx:pt idx="525">193</cx:pt>
          <cx:pt idx="526">247</cx:pt>
          <cx:pt idx="527">229</cx:pt>
          <cx:pt idx="528">300</cx:pt>
          <cx:pt idx="529">213</cx:pt>
          <cx:pt idx="530">439</cx:pt>
          <cx:pt idx="531">171</cx:pt>
          <cx:pt idx="532">227</cx:pt>
          <cx:pt idx="533">207</cx:pt>
          <cx:pt idx="534">145</cx:pt>
          <cx:pt idx="535">210</cx:pt>
          <cx:pt idx="536">245</cx:pt>
          <cx:pt idx="537">258</cx:pt>
          <cx:pt idx="538">233</cx:pt>
          <cx:pt idx="539">243</cx:pt>
          <cx:pt idx="540">240</cx:pt>
          <cx:pt idx="541">213</cx:pt>
          <cx:pt idx="542">242</cx:pt>
          <cx:pt idx="543">214</cx:pt>
          <cx:pt idx="544">241</cx:pt>
          <cx:pt idx="545">250</cx:pt>
          <cx:pt idx="546">240</cx:pt>
          <cx:pt idx="547">188</cx:pt>
          <cx:pt idx="548">275</cx:pt>
          <cx:pt idx="549">252</cx:pt>
          <cx:pt idx="550">227</cx:pt>
          <cx:pt idx="551">253</cx:pt>
          <cx:pt idx="552">278</cx:pt>
          <cx:pt idx="553">232</cx:pt>
          <cx:pt idx="554">189</cx:pt>
          <cx:pt idx="555">242</cx:pt>
          <cx:pt idx="556">247</cx:pt>
          <cx:pt idx="557">230</cx:pt>
          <cx:pt idx="558">223</cx:pt>
          <cx:pt idx="559">263</cx:pt>
          <cx:pt idx="560">277</cx:pt>
          <cx:pt idx="561">215</cx:pt>
          <cx:pt idx="562">320</cx:pt>
          <cx:pt idx="563">210</cx:pt>
          <cx:pt idx="564">300</cx:pt>
          <cx:pt idx="565">287</cx:pt>
          <cx:pt idx="566">234</cx:pt>
          <cx:pt idx="567">176</cx:pt>
          <cx:pt idx="568">240</cx:pt>
          <cx:pt idx="569">300</cx:pt>
          <cx:pt idx="570">258</cx:pt>
          <cx:pt idx="571">215</cx:pt>
          <cx:pt idx="572">197</cx:pt>
          <cx:pt idx="573">210</cx:pt>
          <cx:pt idx="574">220</cx:pt>
          <cx:pt idx="575">294</cx:pt>
          <cx:pt idx="576">210</cx:pt>
          <cx:pt idx="577">232</cx:pt>
          <cx:pt idx="578">220</cx:pt>
          <cx:pt idx="579">205</cx:pt>
          <cx:pt idx="580">198</cx:pt>
          <cx:pt idx="581">208</cx:pt>
          <cx:pt idx="582">276</cx:pt>
          <cx:pt idx="583">216</cx:pt>
          <cx:pt idx="584">254</cx:pt>
          <cx:pt idx="585">246</cx:pt>
          <cx:pt idx="586">330</cx:pt>
          <cx:pt idx="587">170</cx:pt>
          <cx:pt idx="588">245</cx:pt>
          <cx:pt idx="589">286</cx:pt>
          <cx:pt idx="590">250</cx:pt>
          <cx:pt idx="591">270</cx:pt>
          <cx:pt idx="592">287</cx:pt>
          <cx:pt idx="593">218</cx:pt>
          <cx:pt idx="594">222</cx:pt>
          <cx:pt idx="595">170</cx:pt>
          <cx:pt idx="596">197</cx:pt>
          <cx:pt idx="597">157</cx:pt>
          <cx:pt idx="598">244</cx:pt>
          <cx:pt idx="599">252</cx:pt>
          <cx:pt idx="600">203</cx:pt>
          <cx:pt idx="601">398</cx:pt>
          <cx:pt idx="602">207</cx:pt>
          <cx:pt idx="603">264</cx:pt>
          <cx:pt idx="604">214</cx:pt>
          <cx:pt idx="605">272</cx:pt>
          <cx:pt idx="606">293</cx:pt>
          <cx:pt idx="607">200</cx:pt>
          <cx:pt idx="608">269</cx:pt>
          <cx:pt idx="609">250</cx:pt>
          <cx:pt idx="610">219</cx:pt>
          <cx:pt idx="611">187</cx:pt>
          <cx:pt idx="612">243</cx:pt>
          <cx:pt idx="613">190</cx:pt>
          <cx:pt idx="614">267</cx:pt>
          <cx:pt idx="615">218</cx:pt>
          <cx:pt idx="616">195</cx:pt>
          <cx:pt idx="617">266</cx:pt>
          <cx:pt idx="618">229</cx:pt>
          <cx:pt idx="619">264</cx:pt>
          <cx:pt idx="620">273</cx:pt>
          <cx:pt idx="621">162</cx:pt>
          <cx:pt idx="622">250</cx:pt>
          <cx:pt idx="623">314</cx:pt>
          <cx:pt idx="624">219</cx:pt>
          <cx:pt idx="625">250</cx:pt>
          <cx:pt idx="626">230</cx:pt>
          <cx:pt idx="627">195</cx:pt>
          <cx:pt idx="628">194</cx:pt>
          <cx:pt idx="629">273</cx:pt>
          <cx:pt idx="630">224</cx:pt>
          <cx:pt idx="631">166</cx:pt>
          <cx:pt idx="632">160</cx:pt>
          <cx:pt idx="633">238</cx:pt>
          <cx:pt idx="634">281</cx:pt>
          <cx:pt idx="635">292</cx:pt>
          <cx:pt idx="636">203</cx:pt>
          <cx:pt idx="637">250</cx:pt>
          <cx:pt idx="638">240</cx:pt>
          <cx:pt idx="639">193</cx:pt>
          <cx:pt idx="640">243</cx:pt>
          <cx:pt idx="641">292</cx:pt>
          <cx:pt idx="642">200</cx:pt>
          <cx:pt idx="643">295</cx:pt>
          <cx:pt idx="644">255</cx:pt>
          <cx:pt idx="645">197</cx:pt>
          <cx:pt idx="646">285</cx:pt>
          <cx:pt idx="647">206</cx:pt>
          <cx:pt idx="648">300</cx:pt>
          <cx:pt idx="649">289</cx:pt>
          <cx:pt idx="650">287</cx:pt>
          <cx:pt idx="651">253</cx:pt>
          <cx:pt idx="652">199</cx:pt>
          <cx:pt idx="653">262</cx:pt>
          <cx:pt idx="654">355</cx:pt>
          <cx:pt idx="655">223</cx:pt>
          <cx:pt idx="656">307</cx:pt>
          <cx:pt idx="657">220</cx:pt>
          <cx:pt idx="658">156</cx:pt>
          <cx:pt idx="659">240</cx:pt>
          <cx:pt idx="660">234</cx:pt>
          <cx:pt idx="661">239</cx:pt>
          <cx:pt idx="662">165</cx:pt>
          <cx:pt idx="663">225</cx:pt>
          <cx:pt idx="664">267</cx:pt>
          <cx:pt idx="665">227</cx:pt>
          <cx:pt idx="666">300</cx:pt>
          <cx:pt idx="667">248</cx:pt>
          <cx:pt idx="668">215</cx:pt>
          <cx:pt idx="669">215</cx:pt>
          <cx:pt idx="670">156</cx:pt>
          <cx:pt idx="671">289</cx:pt>
          <cx:pt idx="672">236</cx:pt>
          <cx:pt idx="673">329</cx:pt>
          <cx:pt idx="674">270</cx:pt>
          <cx:pt idx="675">267</cx:pt>
          <cx:pt idx="676">199</cx:pt>
          <cx:pt idx="677">272</cx:pt>
          <cx:pt idx="678">195</cx:pt>
          <cx:pt idx="679">203</cx:pt>
          <cx:pt idx="680">212</cx:pt>
          <cx:pt idx="681">190</cx:pt>
          <cx:pt idx="682">222</cx:pt>
          <cx:pt idx="683">206</cx:pt>
          <cx:pt idx="684">262</cx:pt>
          <cx:pt idx="685">294</cx:pt>
          <cx:pt idx="686">251</cx:pt>
          <cx:pt idx="687">160</cx:pt>
          <cx:pt idx="688">143</cx:pt>
          <cx:pt idx="689">245</cx:pt>
          <cx:pt idx="690">200</cx:pt>
          <cx:pt idx="691">215</cx:pt>
          <cx:pt idx="692">185</cx:pt>
          <cx:pt idx="693">212</cx:pt>
          <cx:pt idx="694">255</cx:pt>
          <cx:pt idx="695">230</cx:pt>
          <cx:pt idx="696">211</cx:pt>
          <cx:pt idx="697">212</cx:pt>
          <cx:pt idx="698">200</cx:pt>
          <cx:pt idx="699">278</cx:pt>
          <cx:pt idx="700">190</cx:pt>
          <cx:pt idx="701">240</cx:pt>
          <cx:pt idx="702">298</cx:pt>
          <cx:pt idx="703">271</cx:pt>
          <cx:pt idx="704">283</cx:pt>
          <cx:pt idx="705">241</cx:pt>
          <cx:pt idx="706">251</cx:pt>
          <cx:pt idx="707">292</cx:pt>
          <cx:pt idx="708">245</cx:pt>
          <cx:pt idx="709">168</cx:pt>
          <cx:pt idx="710">197</cx:pt>
          <cx:pt idx="711">152</cx:pt>
          <cx:pt idx="712">225</cx:pt>
          <cx:pt idx="713">296</cx:pt>
          <cx:pt idx="714">211</cx:pt>
          <cx:pt idx="715">334</cx:pt>
          <cx:pt idx="716">241</cx:pt>
          <cx:pt idx="717">196</cx:pt>
          <cx:pt idx="718">222</cx:pt>
          <cx:pt idx="719">215</cx:pt>
          <cx:pt idx="720">188</cx:pt>
          <cx:pt idx="721">290</cx:pt>
          <cx:pt idx="722">229</cx:pt>
          <cx:pt idx="723">196</cx:pt>
          <cx:pt idx="724">249</cx:pt>
          <cx:pt idx="725">210</cx:pt>
          <cx:pt idx="726">232</cx:pt>
          <cx:pt idx="727">205</cx:pt>
          <cx:pt idx="728">245</cx:pt>
          <cx:pt idx="729">249</cx:pt>
          <cx:pt idx="730">160</cx:pt>
          <cx:pt idx="731">251</cx:pt>
          <cx:pt idx="732">207</cx:pt>
          <cx:pt idx="733">214</cx:pt>
          <cx:pt idx="734">296</cx:pt>
          <cx:pt idx="735">250</cx:pt>
          <cx:pt idx="736">222</cx:pt>
          <cx:pt idx="737">193</cx:pt>
          <cx:pt idx="738">226</cx:pt>
          <cx:pt idx="739">278</cx:pt>
          <cx:pt idx="740">254</cx:pt>
          <cx:pt idx="741">196</cx:pt>
          <cx:pt idx="742">192</cx:pt>
          <cx:pt idx="743">184</cx:pt>
          <cx:pt idx="744">267</cx:pt>
          <cx:pt idx="745">162</cx:pt>
          <cx:pt idx="746">220</cx:pt>
          <cx:pt idx="747">204</cx:pt>
          <cx:pt idx="748">280</cx:pt>
          <cx:pt idx="749">180</cx:pt>
          <cx:pt idx="750">210</cx:pt>
          <cx:pt idx="751">246</cx:pt>
          <cx:pt idx="752">262</cx:pt>
          <cx:pt idx="753">193</cx:pt>
          <cx:pt idx="754">218</cx:pt>
          <cx:pt idx="755">152</cx:pt>
          <cx:pt idx="756">239</cx:pt>
          <cx:pt idx="757">210</cx:pt>
          <cx:pt idx="758">220</cx:pt>
          <cx:pt idx="759">253</cx:pt>
          <cx:pt idx="760">175</cx:pt>
          <cx:pt idx="761">202</cx:pt>
          <cx:pt idx="762">177</cx:pt>
          <cx:pt idx="763">199</cx:pt>
          <cx:pt idx="764">211</cx:pt>
          <cx:pt idx="765">258</cx:pt>
          <cx:pt idx="766">256</cx:pt>
          <cx:pt idx="767">207</cx:pt>
          <cx:pt idx="768">260</cx:pt>
          <cx:pt idx="769">272</cx:pt>
          <cx:pt idx="770">208</cx:pt>
          <cx:pt idx="771">222</cx:pt>
          <cx:pt idx="772">219</cx:pt>
          <cx:pt idx="773">228</cx:pt>
          <cx:pt idx="774">230</cx:pt>
          <cx:pt idx="775">167</cx:pt>
          <cx:pt idx="776">175</cx:pt>
          <cx:pt idx="777">280</cx:pt>
          <cx:pt idx="778">242</cx:pt>
          <cx:pt idx="779">231</cx:pt>
          <cx:pt idx="780">238</cx:pt>
          <cx:pt idx="781">314</cx:pt>
          <cx:pt idx="782">219</cx:pt>
          <cx:pt idx="783">219</cx:pt>
          <cx:pt idx="784">326</cx:pt>
          <cx:pt idx="785">255</cx:pt>
          <cx:pt idx="786">191</cx:pt>
          <cx:pt idx="787">239</cx:pt>
          <cx:pt idx="788">292</cx:pt>
          <cx:pt idx="789">233</cx:pt>
          <cx:pt idx="790">254</cx:pt>
          <cx:pt idx="791">237</cx:pt>
          <cx:pt idx="792">237</cx:pt>
          <cx:pt idx="793">231</cx:pt>
          <cx:pt idx="794">260</cx:pt>
          <cx:pt idx="795">225</cx:pt>
          <cx:pt idx="796">210</cx:pt>
          <cx:pt idx="797">276</cx:pt>
          <cx:pt idx="798">205</cx:pt>
          <cx:pt idx="799">305</cx:pt>
          <cx:pt idx="800">178</cx:pt>
          <cx:pt idx="801">217</cx:pt>
          <cx:pt idx="802">328</cx:pt>
          <cx:pt idx="803">232</cx:pt>
          <cx:pt idx="804">261</cx:pt>
          <cx:pt idx="805">217</cx:pt>
          <cx:pt idx="806">240</cx:pt>
          <cx:pt idx="807">197</cx:pt>
          <cx:pt idx="808">173</cx:pt>
          <cx:pt idx="809">265</cx:pt>
          <cx:pt idx="810">248</cx:pt>
          <cx:pt idx="811">205</cx:pt>
          <cx:pt idx="812">234</cx:pt>
          <cx:pt idx="813">240</cx:pt>
          <cx:pt idx="814">266</cx:pt>
          <cx:pt idx="815">244</cx:pt>
          <cx:pt idx="816">241</cx:pt>
          <cx:pt idx="817">207</cx:pt>
          <cx:pt idx="818">214</cx:pt>
          <cx:pt idx="819">225</cx:pt>
          <cx:pt idx="820">214</cx:pt>
          <cx:pt idx="821">304</cx:pt>
          <cx:pt idx="822">238</cx:pt>
          <cx:pt idx="823">241</cx:pt>
          <cx:pt idx="824">255</cx:pt>
          <cx:pt idx="825">212</cx:pt>
          <cx:pt idx="826">207</cx:pt>
          <cx:pt idx="827">222</cx:pt>
          <cx:pt idx="828">220</cx:pt>
          <cx:pt idx="829">240</cx:pt>
          <cx:pt idx="830">231</cx:pt>
          <cx:pt idx="831">268</cx:pt>
          <cx:pt idx="832">256</cx:pt>
          <cx:pt idx="833">195</cx:pt>
          <cx:pt idx="834">247</cx:pt>
          <cx:pt idx="835">166</cx:pt>
          <cx:pt idx="836">248</cx:pt>
          <cx:pt idx="837">165</cx:pt>
          <cx:pt idx="838">283</cx:pt>
          <cx:pt idx="839">261</cx:pt>
          <cx:pt idx="840">264</cx:pt>
          <cx:pt idx="841">273</cx:pt>
          <cx:pt idx="842">234</cx:pt>
          <cx:pt idx="843">197</cx:pt>
          <cx:pt idx="844">202</cx:pt>
          <cx:pt idx="845">163</cx:pt>
          <cx:pt idx="846">247</cx:pt>
          <cx:pt idx="847">215</cx:pt>
          <cx:pt idx="848">251</cx:pt>
          <cx:pt idx="849">205</cx:pt>
          <cx:pt idx="850">225</cx:pt>
          <cx:pt idx="851">250</cx:pt>
          <cx:pt idx="852">255</cx:pt>
          <cx:pt idx="853">239</cx:pt>
          <cx:pt idx="854">264</cx:pt>
          <cx:pt idx="855">232</cx:pt>
          <cx:pt idx="856">232</cx:pt>
          <cx:pt idx="857">225</cx:pt>
          <cx:pt idx="858">174</cx:pt>
          <cx:pt idx="859">221</cx:pt>
          <cx:pt idx="860">242</cx:pt>
          <cx:pt idx="861">194</cx:pt>
          <cx:pt idx="862">238</cx:pt>
          <cx:pt idx="863">206</cx:pt>
          <cx:pt idx="864">273</cx:pt>
          <cx:pt idx="865">290</cx:pt>
          <cx:pt idx="866">290</cx:pt>
          <cx:pt idx="867">180</cx:pt>
          <cx:pt idx="868">233</cx:pt>
          <cx:pt idx="869">199</cx:pt>
          <cx:pt idx="870">255</cx:pt>
          <cx:pt idx="871">249</cx:pt>
          <cx:pt idx="872">200</cx:pt>
          <cx:pt idx="873">244</cx:pt>
          <cx:pt idx="874">255</cx:pt>
          <cx:pt idx="875">257</cx:pt>
          <cx:pt idx="876">176</cx:pt>
          <cx:pt idx="877">217</cx:pt>
          <cx:pt idx="878">282</cx:pt>
          <cx:pt idx="879">318</cx:pt>
          <cx:pt idx="880">309</cx:pt>
          <cx:pt idx="881">220</cx:pt>
          <cx:pt idx="882">201</cx:pt>
          <cx:pt idx="883">206</cx:pt>
          <cx:pt idx="884">259</cx:pt>
          <cx:pt idx="885">224</cx:pt>
          <cx:pt idx="886">154</cx:pt>
          <cx:pt idx="887">273</cx:pt>
          <cx:pt idx="888">303</cx:pt>
          <cx:pt idx="889">229</cx:pt>
          <cx:pt idx="890">253</cx:pt>
          <cx:pt idx="891">236</cx:pt>
          <cx:pt idx="892">205</cx:pt>
          <cx:pt idx="893">152</cx:pt>
          <cx:pt idx="894">194</cx:pt>
          <cx:pt idx="895">353</cx:pt>
          <cx:pt idx="896">298</cx:pt>
          <cx:pt idx="897">224</cx:pt>
          <cx:pt idx="898">253</cx:pt>
          <cx:pt idx="899">318</cx:pt>
          <cx:pt idx="900">196</cx:pt>
          <cx:pt idx="901">360</cx:pt>
          <cx:pt idx="902">230</cx:pt>
          <cx:pt idx="903">243</cx:pt>
          <cx:pt idx="904">247</cx:pt>
          <cx:pt idx="905">229</cx:pt>
          <cx:pt idx="906">280</cx:pt>
          <cx:pt idx="907">335</cx:pt>
          <cx:pt idx="908">219</cx:pt>
          <cx:pt idx="909">168</cx:pt>
          <cx:pt idx="910">250</cx:pt>
          <cx:pt idx="911">262</cx:pt>
          <cx:pt idx="912">260</cx:pt>
          <cx:pt idx="913">232</cx:pt>
          <cx:pt idx="914">240</cx:pt>
          <cx:pt idx="915">284</cx:pt>
          <cx:pt idx="916">247</cx:pt>
          <cx:pt idx="917">295</cx:pt>
          <cx:pt idx="918">203</cx:pt>
          <cx:pt idx="919">150</cx:pt>
          <cx:pt idx="920">202</cx:pt>
          <cx:pt idx="921">215</cx:pt>
          <cx:pt idx="922">229</cx:pt>
          <cx:pt idx="923">285</cx:pt>
          <cx:pt idx="924">220</cx:pt>
          <cx:pt idx="925">274</cx:pt>
          <cx:pt idx="926">234</cx:pt>
          <cx:pt idx="927">170</cx:pt>
          <cx:pt idx="928">268</cx:pt>
          <cx:pt idx="929">257</cx:pt>
          <cx:pt idx="930">252</cx:pt>
          <cx:pt idx="931">285</cx:pt>
          <cx:pt idx="932">209</cx:pt>
          <cx:pt idx="933">262</cx:pt>
          <cx:pt idx="934">261</cx:pt>
          <cx:pt idx="935">202</cx:pt>
          <cx:pt idx="936">160</cx:pt>
          <cx:pt idx="937">218</cx:pt>
          <cx:pt idx="938">284</cx:pt>
          <cx:pt idx="939">265</cx:pt>
          <cx:pt idx="940">239</cx:pt>
          <cx:pt idx="941">210</cx:pt>
          <cx:pt idx="942">266</cx:pt>
          <cx:pt idx="943">256</cx:pt>
          <cx:pt idx="944">199</cx:pt>
          <cx:pt idx="945">171</cx:pt>
          <cx:pt idx="946">272</cx:pt>
          <cx:pt idx="947">205</cx:pt>
          <cx:pt idx="948">225</cx:pt>
          <cx:pt idx="949">272</cx:pt>
          <cx:pt idx="950">269</cx:pt>
          <cx:pt idx="951">160</cx:pt>
          <cx:pt idx="952">158</cx:pt>
          <cx:pt idx="953">239</cx:pt>
          <cx:pt idx="954">196</cx:pt>
          <cx:pt idx="955">258</cx:pt>
          <cx:pt idx="956">201</cx:pt>
          <cx:pt idx="957">340</cx:pt>
          <cx:pt idx="958">192</cx:pt>
          <cx:pt idx="959">300</cx:pt>
          <cx:pt idx="960">177</cx:pt>
          <cx:pt idx="961">194</cx:pt>
          <cx:pt idx="962">266</cx:pt>
          <cx:pt idx="963">287</cx:pt>
          <cx:pt idx="964">247</cx:pt>
          <cx:pt idx="965">199</cx:pt>
          <cx:pt idx="966">205</cx:pt>
          <cx:pt idx="967">310</cx:pt>
          <cx:pt idx="968">270</cx:pt>
          <cx:pt idx="969">201</cx:pt>
          <cx:pt idx="970">199</cx:pt>
          <cx:pt idx="971">255</cx:pt>
          <cx:pt idx="972">159</cx:pt>
          <cx:pt idx="973">168</cx:pt>
          <cx:pt idx="974">216</cx:pt>
          <cx:pt idx="975">263</cx:pt>
          <cx:pt idx="976">175</cx:pt>
          <cx:pt idx="977">240</cx:pt>
          <cx:pt idx="978">220</cx:pt>
          <cx:pt idx="979">310</cx:pt>
          <cx:pt idx="980">186</cx:pt>
          <cx:pt idx="981">220</cx:pt>
          <cx:pt idx="982">232</cx:pt>
          <cx:pt idx="983">240</cx:pt>
          <cx:pt idx="984">187</cx:pt>
          <cx:pt idx="985">213</cx:pt>
          <cx:pt idx="986">210</cx:pt>
          <cx:pt idx="987">267</cx:pt>
          <cx:pt idx="988">332</cx:pt>
          <cx:pt idx="989">236</cx:pt>
          <cx:pt idx="990">232</cx:pt>
          <cx:pt idx="991">242</cx:pt>
          <cx:pt idx="992">242</cx:pt>
          <cx:pt idx="993">224</cx:pt>
          <cx:pt idx="994">167</cx:pt>
          <cx:pt idx="995">277</cx:pt>
          <cx:pt idx="996">227</cx:pt>
          <cx:pt idx="997">217</cx:pt>
          <cx:pt idx="998">200</cx:pt>
          <cx:pt idx="999">271</cx:pt>
          <cx:pt idx="1000">217</cx:pt>
          <cx:pt idx="1001">197</cx:pt>
          <cx:pt idx="1002">279</cx:pt>
          <cx:pt idx="1003">236</cx:pt>
          <cx:pt idx="1004">218</cx:pt>
          <cx:pt idx="1005">187</cx:pt>
          <cx:pt idx="1006">222</cx:pt>
          <cx:pt idx="1007">183</cx:pt>
          <cx:pt idx="1008">264</cx:pt>
          <cx:pt idx="1009">270</cx:pt>
          <cx:pt idx="1010">269</cx:pt>
          <cx:pt idx="1011">207</cx:pt>
          <cx:pt idx="1012">192</cx:pt>
          <cx:pt idx="1013">285</cx:pt>
          <cx:pt idx="1014">250</cx:pt>
          <cx:pt idx="1015">211</cx:pt>
          <cx:pt idx="1016">201</cx:pt>
          <cx:pt idx="1017">280</cx:pt>
          <cx:pt idx="1018">164</cx:pt>
          <cx:pt idx="1019">220</cx:pt>
          <cx:pt idx="1020">270</cx:pt>
          <cx:pt idx="1021">346</cx:pt>
          <cx:pt idx="1022">266</cx:pt>
          <cx:pt idx="1023">169</cx:pt>
          <cx:pt idx="1024">237</cx:pt>
          <cx:pt idx="1025">250</cx:pt>
          <cx:pt idx="1026">245</cx:pt>
          <cx:pt idx="1027">271</cx:pt>
          <cx:pt idx="1028">176</cx:pt>
          <cx:pt idx="1029">240</cx:pt>
          <cx:pt idx="1030">187</cx:pt>
          <cx:pt idx="1031">252</cx:pt>
          <cx:pt idx="1032">140</cx:pt>
          <cx:pt idx="1033">185</cx:pt>
          <cx:pt idx="1034">169</cx:pt>
          <cx:pt idx="1035">287</cx:pt>
          <cx:pt idx="1036">324</cx:pt>
          <cx:pt idx="1037">273</cx:pt>
          <cx:pt idx="1038">245</cx:pt>
          <cx:pt idx="1039">229</cx:pt>
          <cx:pt idx="1040">200</cx:pt>
          <cx:pt idx="1041">215</cx:pt>
          <cx:pt idx="1042">276</cx:pt>
          <cx:pt idx="1043">165</cx:pt>
          <cx:pt idx="1044">181</cx:pt>
          <cx:pt idx="1045">170</cx:pt>
          <cx:pt idx="1046">289</cx:pt>
          <cx:pt idx="1047">190</cx:pt>
          <cx:pt idx="1048">225</cx:pt>
          <cx:pt idx="1049">273</cx:pt>
          <cx:pt idx="1050">263</cx:pt>
          <cx:pt idx="1051">290</cx:pt>
          <cx:pt idx="1052">273</cx:pt>
          <cx:pt idx="1053">265</cx:pt>
          <cx:pt idx="1054">279</cx:pt>
          <cx:pt idx="1055">232</cx:pt>
          <cx:pt idx="1056">346</cx:pt>
          <cx:pt idx="1057">253</cx:pt>
          <cx:pt idx="1058">216</cx:pt>
          <cx:pt idx="1059">220</cx:pt>
          <cx:pt idx="1060">239</cx:pt>
          <cx:pt idx="1061">261</cx:pt>
          <cx:pt idx="1062">210</cx:pt>
          <cx:pt idx="1063">253</cx:pt>
          <cx:pt idx="1064">263</cx:pt>
          <cx:pt idx="1065">265</cx:pt>
          <cx:pt idx="1066">219</cx:pt>
          <cx:pt idx="1067">246</cx:pt>
          <cx:pt idx="1068">200</cx:pt>
          <cx:pt idx="1069">220</cx:pt>
          <cx:pt idx="1070">279</cx:pt>
          <cx:pt idx="1071">274</cx:pt>
          <cx:pt idx="1072">174</cx:pt>
          <cx:pt idx="1073">229</cx:pt>
          <cx:pt idx="1074">352</cx:pt>
          <cx:pt idx="1075">230</cx:pt>
          <cx:pt idx="1076">209</cx:pt>
          <cx:pt idx="1077">227</cx:pt>
          <cx:pt idx="1078">159</cx:pt>
          <cx:pt idx="1079">201</cx:pt>
          <cx:pt idx="1080">600</cx:pt>
          <cx:pt idx="1081">241</cx:pt>
          <cx:pt idx="1082">238</cx:pt>
          <cx:pt idx="1083">220</cx:pt>
          <cx:pt idx="1084">240</cx:pt>
          <cx:pt idx="1085">175</cx:pt>
          <cx:pt idx="1086">272</cx:pt>
          <cx:pt idx="1087">230</cx:pt>
          <cx:pt idx="1088">285</cx:pt>
          <cx:pt idx="1089">267</cx:pt>
          <cx:pt idx="1090">241</cx:pt>
          <cx:pt idx="1091">251</cx:pt>
          <cx:pt idx="1092">210</cx:pt>
          <cx:pt idx="1093">259</cx:pt>
          <cx:pt idx="1094">202</cx:pt>
          <cx:pt idx="1095">253</cx:pt>
          <cx:pt idx="1096">236</cx:pt>
          <cx:pt idx="1097">279</cx:pt>
          <cx:pt idx="1098">292</cx:pt>
          <cx:pt idx="1099">215</cx:pt>
          <cx:pt idx="1100">206</cx:pt>
          <cx:pt idx="1101">293</cx:pt>
          <cx:pt idx="1102">262</cx:pt>
          <cx:pt idx="1103">282</cx:pt>
          <cx:pt idx="1104">245</cx:pt>
          <cx:pt idx="1105">192</cx:pt>
          <cx:pt idx="1106">190</cx:pt>
          <cx:pt idx="1107">217</cx:pt>
          <cx:pt idx="1108">249</cx:pt>
          <cx:pt idx="1109">256</cx:pt>
          <cx:pt idx="1110">218</cx:pt>
          <cx:pt idx="1111">315</cx:pt>
          <cx:pt idx="1112">224</cx:pt>
          <cx:pt idx="1113">196</cx:pt>
          <cx:pt idx="1114">225</cx:pt>
          <cx:pt idx="1115">270</cx:pt>
          <cx:pt idx="1116">265</cx:pt>
          <cx:pt idx="1117">193</cx:pt>
          <cx:pt idx="1118">392</cx:pt>
          <cx:pt idx="1119">239</cx:pt>
          <cx:pt idx="1120">261</cx:pt>
          <cx:pt idx="1121">242</cx:pt>
          <cx:pt idx="1122">222</cx:pt>
          <cx:pt idx="1123">242</cx:pt>
          <cx:pt idx="1124">257</cx:pt>
          <cx:pt idx="1125">291</cx:pt>
          <cx:pt idx="1126">229</cx:pt>
          <cx:pt idx="1127">223</cx:pt>
          <cx:pt idx="1128">214</cx:pt>
          <cx:pt idx="1129">239</cx:pt>
          <cx:pt idx="1130">250</cx:pt>
          <cx:pt idx="1131">334</cx:pt>
          <cx:pt idx="1132">322</cx:pt>
          <cx:pt idx="1133">291</cx:pt>
          <cx:pt idx="1134">214</cx:pt>
          <cx:pt idx="1135">200</cx:pt>
          <cx:pt idx="1136">256</cx:pt>
          <cx:pt idx="1137">221</cx:pt>
          <cx:pt idx="1138">245</cx:pt>
          <cx:pt idx="1139">185</cx:pt>
          <cx:pt idx="1140">304</cx:pt>
          <cx:pt idx="1141">246</cx:pt>
          <cx:pt idx="1142">248</cx:pt>
          <cx:pt idx="1143">221</cx:pt>
          <cx:pt idx="1144">196</cx:pt>
          <cx:pt idx="1145">242</cx:pt>
          <cx:pt idx="1146">300</cx:pt>
          <cx:pt idx="1147">170</cx:pt>
          <cx:pt idx="1148">233</cx:pt>
          <cx:pt idx="1149">315</cx:pt>
          <cx:pt idx="1150">205</cx:pt>
          <cx:pt idx="1151">267</cx:pt>
          <cx:pt idx="1152">261</cx:pt>
          <cx:pt idx="1153">306</cx:pt>
          <cx:pt idx="1154">169</cx:pt>
          <cx:pt idx="1155">222</cx:pt>
          <cx:pt idx="1156">260</cx:pt>
          <cx:pt idx="1157">242</cx:pt>
          <cx:pt idx="1158">280</cx:pt>
          <cx:pt idx="1159">231</cx:pt>
          <cx:pt idx="1160">270</cx:pt>
          <cx:pt idx="1161">216</cx:pt>
          <cx:pt idx="1162">320</cx:pt>
          <cx:pt idx="1163">214</cx:pt>
          <cx:pt idx="1164">304</cx:pt>
          <cx:pt idx="1165">248</cx:pt>
          <cx:pt idx="1166">246</cx:pt>
          <cx:pt idx="1167">195</cx:pt>
          <cx:pt idx="1168">253</cx:pt>
          <cx:pt idx="1169">256</cx:pt>
          <cx:pt idx="1170">245</cx:pt>
          <cx:pt idx="1171">205</cx:pt>
          <cx:pt idx="1172">199</cx:pt>
          <cx:pt idx="1173">304</cx:pt>
          <cx:pt idx="1174">206</cx:pt>
          <cx:pt idx="1175">245</cx:pt>
          <cx:pt idx="1176">309</cx:pt>
          <cx:pt idx="1177">234</cx:pt>
          <cx:pt idx="1178">218</cx:pt>
          <cx:pt idx="1179">305</cx:pt>
          <cx:pt idx="1180">208</cx:pt>
          <cx:pt idx="1181">210</cx:pt>
          <cx:pt idx="1182">271</cx:pt>
          <cx:pt idx="1183">264</cx:pt>
          <cx:pt idx="1184">209</cx:pt>
          <cx:pt idx="1185">248</cx:pt>
          <cx:pt idx="1186">155</cx:pt>
          <cx:pt idx="1187">149</cx:pt>
          <cx:pt idx="1188">255</cx:pt>
          <cx:pt idx="1189">137</cx:pt>
          <cx:pt idx="1190">160</cx:pt>
          <cx:pt idx="1191">210</cx:pt>
          <cx:pt idx="1192">226</cx:pt>
          <cx:pt idx="1193">197</cx:pt>
          <cx:pt idx="1194">279</cx:pt>
          <cx:pt idx="1195">195</cx:pt>
          <cx:pt idx="1196">231</cx:pt>
          <cx:pt idx="1197">229</cx:pt>
          <cx:pt idx="1198">186</cx:pt>
          <cx:pt idx="1199">242</cx:pt>
          <cx:pt idx="1200">230</cx:pt>
          <cx:pt idx="1201">183</cx:pt>
          <cx:pt idx="1202">208</cx:pt>
          <cx:pt idx="1203">190</cx:pt>
          <cx:pt idx="1204">261</cx:pt>
          <cx:pt idx="1205">246</cx:pt>
          <cx:pt idx="1206">172</cx:pt>
          <cx:pt idx="1207">216</cx:pt>
          <cx:pt idx="1208">222</cx:pt>
          <cx:pt idx="1209">298</cx:pt>
          <cx:pt idx="1210">208</cx:pt>
          <cx:pt idx="1211">213</cx:pt>
          <cx:pt idx="1212">266</cx:pt>
          <cx:pt idx="1213">220</cx:pt>
          <cx:pt idx="1214">244</cx:pt>
          <cx:pt idx="1215">210</cx:pt>
          <cx:pt idx="1216">252</cx:pt>
          <cx:pt idx="1217">200</cx:pt>
          <cx:pt idx="1218">285</cx:pt>
          <cx:pt idx="1219">175</cx:pt>
          <cx:pt idx="1220">225</cx:pt>
          <cx:pt idx="1221">213</cx:pt>
          <cx:pt idx="1222">252</cx:pt>
          <cx:pt idx="1223">204</cx:pt>
          <cx:pt idx="1224">318</cx:pt>
          <cx:pt idx="1225">230</cx:pt>
          <cx:pt idx="1226">248</cx:pt>
          <cx:pt idx="1227">270</cx:pt>
          <cx:pt idx="1228">245</cx:pt>
          <cx:pt idx="1229">196</cx:pt>
          <cx:pt idx="1230">220</cx:pt>
          <cx:pt idx="1231">190</cx:pt>
          <cx:pt idx="1232">218</cx:pt>
          <cx:pt idx="1233">184</cx:pt>
          <cx:pt idx="1234">205</cx:pt>
          <cx:pt idx="1235">272</cx:pt>
          <cx:pt idx="1236">186</cx:pt>
          <cx:pt idx="1237">218</cx:pt>
          <cx:pt idx="1238">234</cx:pt>
          <cx:pt idx="1239">268</cx:pt>
          <cx:pt idx="1240">270</cx:pt>
          <cx:pt idx="1241">154</cx:pt>
          <cx:pt idx="1242">253</cx:pt>
          <cx:pt idx="1243">214</cx:pt>
          <cx:pt idx="1244">226</cx:pt>
          <cx:pt idx="1245">187</cx:pt>
          <cx:pt idx="1246">241</cx:pt>
          <cx:pt idx="1247">195</cx:pt>
          <cx:pt idx="1248">233</cx:pt>
          <cx:pt idx="1249">220</cx:pt>
          <cx:pt idx="1250">218</cx:pt>
          <cx:pt idx="1251">225</cx:pt>
          <cx:pt idx="1252">238</cx:pt>
          <cx:pt idx="1253">244</cx:pt>
          <cx:pt idx="1254">222</cx:pt>
          <cx:pt idx="1255">225</cx:pt>
          <cx:pt idx="1256">197</cx:pt>
          <cx:pt idx="1257">240</cx:pt>
          <cx:pt idx="1258">222</cx:pt>
          <cx:pt idx="1259">310</cx:pt>
          <cx:pt idx="1260">250</cx:pt>
          <cx:pt idx="1261">175</cx:pt>
          <cx:pt idx="1262">312</cx:pt>
          <cx:pt idx="1263">253</cx:pt>
          <cx:pt idx="1264">226</cx:pt>
          <cx:pt idx="1265">180</cx:pt>
          <cx:pt idx="1266">259</cx:pt>
          <cx:pt idx="1267">216</cx:pt>
          <cx:pt idx="1268">260</cx:pt>
          <cx:pt idx="1269">233</cx:pt>
          <cx:pt idx="1270">280</cx:pt>
          <cx:pt idx="1271">170</cx:pt>
          <cx:pt idx="1272">212</cx:pt>
          <cx:pt idx="1273">206</cx:pt>
          <cx:pt idx="1274">230</cx:pt>
          <cx:pt idx="1275">158</cx:pt>
          <cx:pt idx="1276">186</cx:pt>
          <cx:pt idx="1277">183</cx:pt>
          <cx:pt idx="1278">211</cx:pt>
          <cx:pt idx="1279">238</cx:pt>
          <cx:pt idx="1280">186</cx:pt>
          <cx:pt idx="1281">239</cx:pt>
          <cx:pt idx="1282">277</cx:pt>
          <cx:pt idx="1283">235</cx:pt>
          <cx:pt idx="1284">207</cx:pt>
          <cx:pt idx="1285">256</cx:pt>
          <cx:pt idx="1286">230</cx:pt>
          <cx:pt idx="1287">199</cx:pt>
          <cx:pt idx="1288">236</cx:pt>
          <cx:pt idx="1289">271</cx:pt>
          <cx:pt idx="1290">250</cx:pt>
          <cx:pt idx="1291">152</cx:pt>
          <cx:pt idx="1292">300</cx:pt>
          <cx:pt idx="1293">287</cx:pt>
          <cx:pt idx="1294">237</cx:pt>
          <cx:pt idx="1295">214</cx:pt>
          <cx:pt idx="1296">237</cx:pt>
          <cx:pt idx="1297">201</cx:pt>
          <cx:pt idx="1298">180</cx:pt>
          <cx:pt idx="1299">248</cx:pt>
          <cx:pt idx="1300">240</cx:pt>
          <cx:pt idx="1301">304</cx:pt>
          <cx:pt idx="1302">271</cx:pt>
          <cx:pt idx="1303">250</cx:pt>
          <cx:pt idx="1304">200</cx:pt>
          <cx:pt idx="1305">272</cx:pt>
          <cx:pt idx="1306">211</cx:pt>
          <cx:pt idx="1307">230</cx:pt>
          <cx:pt idx="1308">270</cx:pt>
          <cx:pt idx="1309">225</cx:pt>
          <cx:pt idx="1310">185</cx:pt>
          <cx:pt idx="1311">260</cx:pt>
          <cx:pt idx="1312">292</cx:pt>
          <cx:pt idx="1313">246</cx:pt>
          <cx:pt idx="1314">165</cx:pt>
          <cx:pt idx="1315">198</cx:pt>
          <cx:pt idx="1316">204</cx:pt>
          <cx:pt idx="1317">253</cx:pt>
          <cx:pt idx="1318">210</cx:pt>
          <cx:pt idx="1319">217</cx:pt>
          <cx:pt idx="1320">232</cx:pt>
          <cx:pt idx="1321">190</cx:pt>
          <cx:pt idx="1322">205</cx:pt>
          <cx:pt idx="1323">235</cx:pt>
          <cx:pt idx="1324">259</cx:pt>
          <cx:pt idx="1325">289</cx:pt>
          <cx:pt idx="1326">272</cx:pt>
          <cx:pt idx="1327">309</cx:pt>
          <cx:pt idx="1328">249</cx:pt>
          <cx:pt idx="1329">194</cx:pt>
          <cx:pt idx="1330">340</cx:pt>
          <cx:pt idx="1331">314</cx:pt>
          <cx:pt idx="1332">226</cx:pt>
          <cx:pt idx="1333">225</cx:pt>
          <cx:pt idx="1334">265</cx:pt>
          <cx:pt idx="1335">232</cx:pt>
          <cx:pt idx="1336">234</cx:pt>
          <cx:pt idx="1337">278</cx:pt>
          <cx:pt idx="1338">305</cx:pt>
          <cx:pt idx="1339">224</cx:pt>
          <cx:pt idx="1340">317</cx:pt>
          <cx:pt idx="1341">292</cx:pt>
          <cx:pt idx="1342">175</cx:pt>
          <cx:pt idx="1343">295</cx:pt>
          <cx:pt idx="1344">262</cx:pt>
          <cx:pt idx="1345">234</cx:pt>
          <cx:pt idx="1346">240</cx:pt>
          <cx:pt idx="1347">251</cx:pt>
          <cx:pt idx="1348">358</cx:pt>
          <cx:pt idx="1349">239</cx:pt>
          <cx:pt idx="1350">185</cx:pt>
          <cx:pt idx="1351">217</cx:pt>
          <cx:pt idx="1352">220</cx:pt>
          <cx:pt idx="1353">292</cx:pt>
          <cx:pt idx="1354">228</cx:pt>
          <cx:pt idx="1355">272</cx:pt>
          <cx:pt idx="1356">211</cx:pt>
          <cx:pt idx="1357">155</cx:pt>
          <cx:pt idx="1358">252</cx:pt>
          <cx:pt idx="1359">216</cx:pt>
          <cx:pt idx="1360">172</cx:pt>
          <cx:pt idx="1361">244</cx:pt>
          <cx:pt idx="1362">246</cx:pt>
          <cx:pt idx="1363">276</cx:pt>
          <cx:pt idx="1364">229</cx:pt>
          <cx:pt idx="1365">204</cx:pt>
          <cx:pt idx="1366">170</cx:pt>
          <cx:pt idx="1367">153</cx:pt>
          <cx:pt idx="1368">192</cx:pt>
          <cx:pt idx="1369">234</cx:pt>
          <cx:pt idx="1370">295</cx:pt>
          <cx:pt idx="1371">161</cx:pt>
          <cx:pt idx="1372">251</cx:pt>
          <cx:pt idx="1373">255</cx:pt>
          <cx:pt idx="1374">345</cx:pt>
          <cx:pt idx="1375">212</cx:pt>
          <cx:pt idx="1376">210</cx:pt>
          <cx:pt idx="1377">245</cx:pt>
          <cx:pt idx="1378">231</cx:pt>
          <cx:pt idx="1379">187</cx:pt>
          <cx:pt idx="1380">190</cx:pt>
          <cx:pt idx="1381">174</cx:pt>
          <cx:pt idx="1382">243</cx:pt>
          <cx:pt idx="1383">160</cx:pt>
          <cx:pt idx="1384">250</cx:pt>
          <cx:pt idx="1385">263</cx:pt>
          <cx:pt idx="1386">221</cx:pt>
          <cx:pt idx="1387">271</cx:pt>
          <cx:pt idx="1388">275</cx:pt>
          <cx:pt idx="1389">260</cx:pt>
          <cx:pt idx="1390">213</cx:pt>
          <cx:pt idx="1391">239</cx:pt>
          <cx:pt idx="1392">252</cx:pt>
          <cx:pt idx="1393">201</cx:pt>
          <cx:pt idx="1394">261</cx:pt>
          <cx:pt idx="1395">329</cx:pt>
          <cx:pt idx="1396">229</cx:pt>
          <cx:pt idx="1397">254</cx:pt>
          <cx:pt idx="1398">293</cx:pt>
          <cx:pt idx="1399">250</cx:pt>
          <cx:pt idx="1400">262</cx:pt>
          <cx:pt idx="1401">256</cx:pt>
          <cx:pt idx="1402">239</cx:pt>
          <cx:pt idx="1403">186</cx:pt>
          <cx:pt idx="1404">232</cx:pt>
          <cx:pt idx="1405">260</cx:pt>
          <cx:pt idx="1406">391</cx:pt>
          <cx:pt idx="1407">275</cx:pt>
          <cx:pt idx="1408">231</cx:pt>
          <cx:pt idx="1409">219</cx:pt>
          <cx:pt idx="1410">215</cx:pt>
          <cx:pt idx="1411">279</cx:pt>
          <cx:pt idx="1412">249</cx:pt>
          <cx:pt idx="1413">198</cx:pt>
          <cx:pt idx="1414">246</cx:pt>
          <cx:pt idx="1415">246</cx:pt>
          <cx:pt idx="1416">310</cx:pt>
          <cx:pt idx="1417">219</cx:pt>
          <cx:pt idx="1418">215</cx:pt>
          <cx:pt idx="1419">214</cx:pt>
          <cx:pt idx="1420">318</cx:pt>
          <cx:pt idx="1421">335</cx:pt>
          <cx:pt idx="1422">206</cx:pt>
          <cx:pt idx="1423">325</cx:pt>
          <cx:pt idx="1424">237</cx:pt>
          <cx:pt idx="1425">234</cx:pt>
          <cx:pt idx="1426">340</cx:pt>
          <cx:pt idx="1427">258</cx:pt>
          <cx:pt idx="1428">238</cx:pt>
          <cx:pt idx="1429">260</cx:pt>
          <cx:pt idx="1430">176</cx:pt>
          <cx:pt idx="1431">206</cx:pt>
          <cx:pt idx="1432">278</cx:pt>
          <cx:pt idx="1433">214</cx:pt>
          <cx:pt idx="1434">334</cx:pt>
          <cx:pt idx="1435">290</cx:pt>
          <cx:pt idx="1436">190</cx:pt>
          <cx:pt idx="1437">172</cx:pt>
          <cx:pt idx="1438">194</cx:pt>
          <cx:pt idx="1439">295</cx:pt>
          <cx:pt idx="1440">185</cx:pt>
          <cx:pt idx="1441">255</cx:pt>
          <cx:pt idx="1442">179</cx:pt>
          <cx:pt idx="1443">258</cx:pt>
          <cx:pt idx="1444">206</cx:pt>
          <cx:pt idx="1445">215</cx:pt>
          <cx:pt idx="1446">254</cx:pt>
          <cx:pt idx="1447">230</cx:pt>
          <cx:pt idx="1448">326</cx:pt>
          <cx:pt idx="1449">232</cx:pt>
          <cx:pt idx="1450">306</cx:pt>
          <cx:pt idx="1451">210</cx:pt>
          <cx:pt idx="1452">242</cx:pt>
          <cx:pt idx="1453">160</cx:pt>
          <cx:pt idx="1454">304</cx:pt>
          <cx:pt idx="1455">214</cx:pt>
          <cx:pt idx="1456">232</cx:pt>
          <cx:pt idx="1457">165</cx:pt>
          <cx:pt idx="1458">262</cx:pt>
          <cx:pt idx="1459">234</cx:pt>
          <cx:pt idx="1460">217</cx:pt>
          <cx:pt idx="1461">275</cx:pt>
          <cx:pt idx="1462">230</cx:pt>
          <cx:pt idx="1463">241</cx:pt>
          <cx:pt idx="1464">250</cx:pt>
          <cx:pt idx="1465">265</cx:pt>
          <cx:pt idx="1466">220</cx:pt>
          <cx:pt idx="1467">217</cx:pt>
          <cx:pt idx="1468">320</cx:pt>
          <cx:pt idx="1469">255</cx:pt>
          <cx:pt idx="1470">222</cx:pt>
          <cx:pt idx="1471">235</cx:pt>
          <cx:pt idx="1472">220</cx:pt>
          <cx:pt idx="1473">252</cx:pt>
          <cx:pt idx="1474">219</cx:pt>
          <cx:pt idx="1475">248</cx:pt>
          <cx:pt idx="1476">253</cx:pt>
          <cx:pt idx="1477">273</cx:pt>
          <cx:pt idx="1478">306</cx:pt>
          <cx:pt idx="1479">262</cx:pt>
          <cx:pt idx="1480">269</cx:pt>
          <cx:pt idx="1481">190</cx:pt>
          <cx:pt idx="1482">240</cx:pt>
          <cx:pt idx="1483">169</cx:pt>
          <cx:pt idx="1484">220</cx:pt>
          <cx:pt idx="1485">210</cx:pt>
          <cx:pt idx="1486">326</cx:pt>
          <cx:pt idx="1487">195</cx:pt>
          <cx:pt idx="1488">205</cx:pt>
          <cx:pt idx="1489">169</cx:pt>
          <cx:pt idx="1490">264</cx:pt>
          <cx:pt idx="1491">218</cx:pt>
          <cx:pt idx="1492">211</cx:pt>
          <cx:pt idx="1493">239</cx:pt>
          <cx:pt idx="1494">185</cx:pt>
          <cx:pt idx="1495">258</cx:pt>
          <cx:pt idx="1496">220</cx:pt>
          <cx:pt idx="1497">183</cx:pt>
          <cx:pt idx="1498">211</cx:pt>
          <cx:pt idx="1499">214</cx:pt>
          <cx:pt idx="1500">293</cx:pt>
          <cx:pt idx="1501">238</cx:pt>
          <cx:pt idx="1502">410</cx:pt>
          <cx:pt idx="1503">193</cx:pt>
          <cx:pt idx="1504">212</cx:pt>
          <cx:pt idx="1505">182</cx:pt>
          <cx:pt idx="1506">276</cx:pt>
          <cx:pt idx="1507">213</cx:pt>
          <cx:pt idx="1508">213</cx:pt>
          <cx:pt idx="1509">274</cx:pt>
          <cx:pt idx="1510">182</cx:pt>
          <cx:pt idx="1511">285</cx:pt>
          <cx:pt idx="1512">297</cx:pt>
          <cx:pt idx="1513">209</cx:pt>
          <cx:pt idx="1514">213</cx:pt>
          <cx:pt idx="1515">294</cx:pt>
          <cx:pt idx="1516">250</cx:pt>
          <cx:pt idx="1517">167</cx:pt>
          <cx:pt idx="1518">258</cx:pt>
          <cx:pt idx="1519">222</cx:pt>
          <cx:pt idx="1520">190</cx:pt>
          <cx:pt idx="1521">302</cx:pt>
          <cx:pt idx="1522">179</cx:pt>
          <cx:pt idx="1523">219</cx:pt>
          <cx:pt idx="1524">312</cx:pt>
          <cx:pt idx="1525">233</cx:pt>
          <cx:pt idx="1526">223</cx:pt>
          <cx:pt idx="1527">187</cx:pt>
          <cx:pt idx="1528">219</cx:pt>
          <cx:pt idx="1529">323</cx:pt>
          <cx:pt idx="1530">239</cx:pt>
          <cx:pt idx="1531">271</cx:pt>
          <cx:pt idx="1532">226</cx:pt>
          <cx:pt idx="1533">255</cx:pt>
          <cx:pt idx="1534">204</cx:pt>
          <cx:pt idx="1535">286</cx:pt>
          <cx:pt idx="1536">248</cx:pt>
          <cx:pt idx="1537">272</cx:pt>
          <cx:pt idx="1538">242</cx:pt>
          <cx:pt idx="1539">203</cx:pt>
          <cx:pt idx="1540">234</cx:pt>
          <cx:pt idx="1541">246</cx:pt>
          <cx:pt idx="1542">212</cx:pt>
          <cx:pt idx="1543">259</cx:pt>
          <cx:pt idx="1544">235</cx:pt>
          <cx:pt idx="1545">309</cx:pt>
          <cx:pt idx="1546">170</cx:pt>
          <cx:pt idx="1547">157</cx:pt>
          <cx:pt idx="1548">186</cx:pt>
          <cx:pt idx="1549">249</cx:pt>
          <cx:pt idx="1550">270</cx:pt>
          <cx:pt idx="1551">168</cx:pt>
          <cx:pt idx="1552">289</cx:pt>
          <cx:pt idx="1553">272</cx:pt>
          <cx:pt idx="1554">235</cx:pt>
          <cx:pt idx="1555">274</cx:pt>
          <cx:pt idx="1556">246</cx:pt>
          <cx:pt idx="1557">200</cx:pt>
          <cx:pt idx="1558">249</cx:pt>
          <cx:pt idx="1559">271</cx:pt>
          <cx:pt idx="1560">286</cx:pt>
          <cx:pt idx="1561">237</cx:pt>
          <cx:pt idx="1562">234</cx:pt>
          <cx:pt idx="1563">356</cx:pt>
          <cx:pt idx="1564">255</cx:pt>
          <cx:pt idx="1565">190</cx:pt>
          <cx:pt idx="1566">219</cx:pt>
          <cx:pt idx="1567">254</cx:pt>
          <cx:pt idx="1568">170</cx:pt>
          <cx:pt idx="1569">243</cx:pt>
          <cx:pt idx="1570">180</cx:pt>
          <cx:pt idx="1571">178</cx:pt>
          <cx:pt idx="1572">338</cx:pt>
          <cx:pt idx="1573">241</cx:pt>
          <cx:pt idx="1574">253</cx:pt>
          <cx:pt idx="1575">221</cx:pt>
          <cx:pt idx="1576">233</cx:pt>
          <cx:pt idx="1577">247</cx:pt>
          <cx:pt idx="1578">244</cx:pt>
          <cx:pt idx="1579">229</cx:pt>
          <cx:pt idx="1580">197</cx:pt>
          <cx:pt idx="1581">200</cx:pt>
          <cx:pt idx="1582">312</cx:pt>
          <cx:pt idx="1583">313</cx:pt>
          <cx:pt idx="1584">240</cx:pt>
          <cx:pt idx="1585">204</cx:pt>
          <cx:pt idx="1586">246</cx:pt>
          <cx:pt idx="1587">211</cx:pt>
          <cx:pt idx="1588">200</cx:pt>
          <cx:pt idx="1589">265</cx:pt>
          <cx:pt idx="1590">298</cx:pt>
          <cx:pt idx="1591">325</cx:pt>
          <cx:pt idx="1592">228</cx:pt>
          <cx:pt idx="1593">271</cx:pt>
          <cx:pt idx="1594">229</cx:pt>
          <cx:pt idx="1595">159</cx:pt>
          <cx:pt idx="1596">195</cx:pt>
          <cx:pt idx="1597">216</cx:pt>
          <cx:pt idx="1598">268</cx:pt>
          <cx:pt idx="1599">268</cx:pt>
          <cx:pt idx="1600">231</cx:pt>
          <cx:pt idx="1601">231</cx:pt>
          <cx:pt idx="1602">246</cx:pt>
          <cx:pt idx="1603">195</cx:pt>
          <cx:pt idx="1604">148</cx:pt>
          <cx:pt idx="1605">168</cx:pt>
          <cx:pt idx="1606">222</cx:pt>
          <cx:pt idx="1607">174</cx:pt>
          <cx:pt idx="1608">180</cx:pt>
          <cx:pt idx="1609">232</cx:pt>
          <cx:pt idx="1610">248</cx:pt>
          <cx:pt idx="1611">222</cx:pt>
          <cx:pt idx="1612">173</cx:pt>
          <cx:pt idx="1613">209</cx:pt>
          <cx:pt idx="1614">320</cx:pt>
          <cx:pt idx="1615">246</cx:pt>
          <cx:pt idx="1616">258</cx:pt>
          <cx:pt idx="1617">240</cx:pt>
          <cx:pt idx="1618">285</cx:pt>
          <cx:pt idx="1619">202</cx:pt>
          <cx:pt idx="1620">305</cx:pt>
          <cx:pt idx="1621">272</cx:pt>
          <cx:pt idx="1622">261</cx:pt>
          <cx:pt idx="1623">233</cx:pt>
          <cx:pt idx="1624">192</cx:pt>
          <cx:pt idx="1625">214</cx:pt>
          <cx:pt idx="1626">312</cx:pt>
          <cx:pt idx="1627">229</cx:pt>
          <cx:pt idx="1628">187</cx:pt>
          <cx:pt idx="1629">270</cx:pt>
          <cx:pt idx="1630">175</cx:pt>
          <cx:pt idx="1631">268</cx:pt>
          <cx:pt idx="1632">265</cx:pt>
          <cx:pt idx="1633">165</cx:pt>
          <cx:pt idx="1634">164</cx:pt>
          <cx:pt idx="1635">240</cx:pt>
          <cx:pt idx="1636">225</cx:pt>
          <cx:pt idx="1637">215</cx:pt>
          <cx:pt idx="1638">285</cx:pt>
          <cx:pt idx="1639">155</cx:pt>
          <cx:pt idx="1640">169</cx:pt>
          <cx:pt idx="1641">259</cx:pt>
          <cx:pt idx="1642">372</cx:pt>
          <cx:pt idx="1643">225</cx:pt>
          <cx:pt idx="1644">170</cx:pt>
          <cx:pt idx="1645">271</cx:pt>
          <cx:pt idx="1646">225</cx:pt>
          <cx:pt idx="1647">226</cx:pt>
          <cx:pt idx="1648">250</cx:pt>
          <cx:pt idx="1649">229</cx:pt>
          <cx:pt idx="1650">201</cx:pt>
          <cx:pt idx="1651">170</cx:pt>
          <cx:pt idx="1652">246</cx:pt>
          <cx:pt idx="1653">246</cx:pt>
          <cx:pt idx="1654">265</cx:pt>
          <cx:pt idx="1655">223</cx:pt>
          <cx:pt idx="1656">203</cx:pt>
          <cx:pt idx="1657">250</cx:pt>
          <cx:pt idx="1658">234</cx:pt>
          <cx:pt idx="1659">206</cx:pt>
          <cx:pt idx="1660">269</cx:pt>
          <cx:pt idx="1661">366</cx:pt>
          <cx:pt idx="1662">262</cx:pt>
          <cx:pt idx="1663">208</cx:pt>
          <cx:pt idx="1664">227</cx:pt>
          <cx:pt idx="1665">257</cx:pt>
          <cx:pt idx="1666">277</cx:pt>
          <cx:pt idx="1667">266</cx:pt>
          <cx:pt idx="1668">201</cx:pt>
          <cx:pt idx="1669">270</cx:pt>
          <cx:pt idx="1670">268</cx:pt>
          <cx:pt idx="1671">167</cx:pt>
          <cx:pt idx="1672">260</cx:pt>
          <cx:pt idx="1673">254</cx:pt>
          <cx:pt idx="1674">247</cx:pt>
          <cx:pt idx="1675">222</cx:pt>
          <cx:pt idx="1676">286</cx:pt>
          <cx:pt idx="1677">281</cx:pt>
          <cx:pt idx="1678">239</cx:pt>
          <cx:pt idx="1679">248</cx:pt>
          <cx:pt idx="1680">218</cx:pt>
          <cx:pt idx="1681">241</cx:pt>
          <cx:pt idx="1682">221</cx:pt>
          <cx:pt idx="1683">191</cx:pt>
          <cx:pt idx="1684">190</cx:pt>
          <cx:pt idx="1685">226</cx:pt>
          <cx:pt idx="1686">279</cx:pt>
          <cx:pt idx="1687">293</cx:pt>
          <cx:pt idx="1688">289</cx:pt>
          <cx:pt idx="1689">294</cx:pt>
          <cx:pt idx="1690">150</cx:pt>
          <cx:pt idx="1691">333</cx:pt>
          <cx:pt idx="1692">255</cx:pt>
          <cx:pt idx="1693">225</cx:pt>
          <cx:pt idx="1694">296</cx:pt>
          <cx:pt idx="1695">192</cx:pt>
          <cx:pt idx="1696">208</cx:pt>
          <cx:pt idx="1697">280</cx:pt>
          <cx:pt idx="1698">197</cx:pt>
          <cx:pt idx="1699">215</cx:pt>
          <cx:pt idx="1700">285</cx:pt>
          <cx:pt idx="1701">250</cx:pt>
          <cx:pt idx="1702">164</cx:pt>
          <cx:pt idx="1703">234</cx:pt>
          <cx:pt idx="1704">212</cx:pt>
          <cx:pt idx="1705">195</cx:pt>
          <cx:pt idx="1706">333</cx:pt>
          <cx:pt idx="1707">274</cx:pt>
          <cx:pt idx="1708">250</cx:pt>
          <cx:pt idx="1709">207</cx:pt>
          <cx:pt idx="1710">283</cx:pt>
          <cx:pt idx="1711">327</cx:pt>
          <cx:pt idx="1712">270</cx:pt>
          <cx:pt idx="1713">260</cx:pt>
          <cx:pt idx="1714">320</cx:pt>
          <cx:pt idx="1715">285</cx:pt>
          <cx:pt idx="1716">281</cx:pt>
          <cx:pt idx="1717">249</cx:pt>
          <cx:pt idx="1718">250</cx:pt>
          <cx:pt idx="1719">193</cx:pt>
          <cx:pt idx="1720">180</cx:pt>
          <cx:pt idx="1721">235</cx:pt>
          <cx:pt idx="1722">295</cx:pt>
          <cx:pt idx="1723">197</cx:pt>
          <cx:pt idx="1724">158</cx:pt>
          <cx:pt idx="1725">253</cx:pt>
          <cx:pt idx="1726">190</cx:pt>
          <cx:pt idx="1727">226</cx:pt>
          <cx:pt idx="1728">230</cx:pt>
          <cx:pt idx="1729">235</cx:pt>
          <cx:pt idx="1730">245</cx:pt>
          <cx:pt idx="1731">157</cx:pt>
          <cx:pt idx="1732">204</cx:pt>
          <cx:pt idx="1733">293</cx:pt>
          <cx:pt idx="1734">184</cx:pt>
          <cx:pt idx="1735">215</cx:pt>
          <cx:pt idx="1736">264</cx:pt>
          <cx:pt idx="1737">176</cx:pt>
          <cx:pt idx="1738">170</cx:pt>
          <cx:pt idx="1739">209</cx:pt>
          <cx:pt idx="1740">189</cx:pt>
          <cx:pt idx="1741">202</cx:pt>
          <cx:pt idx="1742">211</cx:pt>
          <cx:pt idx="1743">240</cx:pt>
          <cx:pt idx="1744">188</cx:pt>
          <cx:pt idx="1745">275</cx:pt>
          <cx:pt idx="1746">205</cx:pt>
          <cx:pt idx="1747">178</cx:pt>
          <cx:pt idx="1748">160</cx:pt>
          <cx:pt idx="1749">224</cx:pt>
          <cx:pt idx="1750">285</cx:pt>
          <cx:pt idx="1751">275</cx:pt>
          <cx:pt idx="1752">238</cx:pt>
          <cx:pt idx="1753">236</cx:pt>
          <cx:pt idx="1754">212</cx:pt>
          <cx:pt idx="1755">228</cx:pt>
          <cx:pt idx="1756">195</cx:pt>
          <cx:pt idx="1757">238</cx:pt>
          <cx:pt idx="1758">180</cx:pt>
          <cx:pt idx="1759">256</cx:pt>
          <cx:pt idx="1760">225</cx:pt>
          <cx:pt idx="1761">180</cx:pt>
          <cx:pt idx="1762">193</cx:pt>
          <cx:pt idx="1763">206</cx:pt>
          <cx:pt idx="1764">342</cx:pt>
          <cx:pt idx="1765">234</cx:pt>
          <cx:pt idx="1766">233</cx:pt>
          <cx:pt idx="1767">280</cx:pt>
          <cx:pt idx="1768">275</cx:pt>
          <cx:pt idx="1769">188</cx:pt>
          <cx:pt idx="1770">244</cx:pt>
          <cx:pt idx="1771">245</cx:pt>
          <cx:pt idx="1772">200</cx:pt>
          <cx:pt idx="1773">167</cx:pt>
          <cx:pt idx="1774">196</cx:pt>
          <cx:pt idx="1775">246</cx:pt>
          <cx:pt idx="1776">265</cx:pt>
          <cx:pt idx="1777">209</cx:pt>
          <cx:pt idx="1778">203</cx:pt>
          <cx:pt idx="1779">235</cx:pt>
          <cx:pt idx="1780">256</cx:pt>
          <cx:pt idx="1781">210</cx:pt>
          <cx:pt idx="1782">233</cx:pt>
          <cx:pt idx="1783">183</cx:pt>
          <cx:pt idx="1784">344</cx:pt>
          <cx:pt idx="1785">201</cx:pt>
          <cx:pt idx="1786">340</cx:pt>
          <cx:pt idx="1787">227</cx:pt>
          <cx:pt idx="1788">256</cx:pt>
          <cx:pt idx="1789">252</cx:pt>
          <cx:pt idx="1790">194</cx:pt>
          <cx:pt idx="1791">196</cx:pt>
          <cx:pt idx="1792">263</cx:pt>
          <cx:pt idx="1793">190</cx:pt>
          <cx:pt idx="1794">232</cx:pt>
          <cx:pt idx="1795">289</cx:pt>
          <cx:pt idx="1796">252</cx:pt>
          <cx:pt idx="1797">196</cx:pt>
          <cx:pt idx="1798">211</cx:pt>
          <cx:pt idx="1799">229</cx:pt>
          <cx:pt idx="1800">214</cx:pt>
          <cx:pt idx="1801">294</cx:pt>
          <cx:pt idx="1802">182</cx:pt>
          <cx:pt idx="1803">204</cx:pt>
          <cx:pt idx="1804">241</cx:pt>
          <cx:pt idx="1805">326</cx:pt>
          <cx:pt idx="1806">184</cx:pt>
          <cx:pt idx="1807">283</cx:pt>
          <cx:pt idx="1808">235</cx:pt>
          <cx:pt idx="1809">227</cx:pt>
          <cx:pt idx="1810">249</cx:pt>
          <cx:pt idx="1811">252</cx:pt>
          <cx:pt idx="1812">235</cx:pt>
          <cx:pt idx="1813">344</cx:pt>
          <cx:pt idx="1814">126</cx:pt>
          <cx:pt idx="1815">365</cx:pt>
          <cx:pt idx="1816">310</cx:pt>
          <cx:pt idx="1817">213</cx:pt>
          <cx:pt idx="1818">233</cx:pt>
          <cx:pt idx="1819">298</cx:pt>
          <cx:pt idx="1820">229</cx:pt>
          <cx:pt idx="1821">200</cx:pt>
          <cx:pt idx="1822">301</cx:pt>
          <cx:pt idx="1823">217</cx:pt>
          <cx:pt idx="1824">287</cx:pt>
          <cx:pt idx="1825">310</cx:pt>
          <cx:pt idx="1826">251</cx:pt>
          <cx:pt idx="1827">236</cx:pt>
          <cx:pt idx="1828">221</cx:pt>
          <cx:pt idx="1829">222</cx:pt>
          <cx:pt idx="1830">219</cx:pt>
          <cx:pt idx="1831">290</cx:pt>
          <cx:pt idx="1832">225</cx:pt>
          <cx:pt idx="1833">288</cx:pt>
          <cx:pt idx="1834">225</cx:pt>
          <cx:pt idx="1835">215</cx:pt>
          <cx:pt idx="1836">280</cx:pt>
          <cx:pt idx="1837">235</cx:pt>
          <cx:pt idx="1838">239</cx:pt>
          <cx:pt idx="1839">230</cx:pt>
          <cx:pt idx="1840">300</cx:pt>
          <cx:pt idx="1841">283</cx:pt>
          <cx:pt idx="1842">230</cx:pt>
          <cx:pt idx="1843">238</cx:pt>
          <cx:pt idx="1844">225</cx:pt>
          <cx:pt idx="1845">261</cx:pt>
          <cx:pt idx="1846">161</cx:pt>
          <cx:pt idx="1847">186</cx:pt>
          <cx:pt idx="1848">232</cx:pt>
          <cx:pt idx="1849">229</cx:pt>
          <cx:pt idx="1850">286</cx:pt>
          <cx:pt idx="1851">245</cx:pt>
          <cx:pt idx="1852">210</cx:pt>
          <cx:pt idx="1853">220</cx:pt>
          <cx:pt idx="1854">175</cx:pt>
          <cx:pt idx="1855">219</cx:pt>
          <cx:pt idx="1856">228</cx:pt>
          <cx:pt idx="1857">300</cx:pt>
          <cx:pt idx="1858">282</cx:pt>
          <cx:pt idx="1859">261</cx:pt>
          <cx:pt idx="1860">184</cx:pt>
          <cx:pt idx="1861">215</cx:pt>
          <cx:pt idx="1862">188</cx:pt>
          <cx:pt idx="1863">256</cx:pt>
          <cx:pt idx="1864">223</cx:pt>
          <cx:pt idx="1865">292</cx:pt>
          <cx:pt idx="1866">211</cx:pt>
          <cx:pt idx="1867">245</cx:pt>
          <cx:pt idx="1868">167</cx:pt>
          <cx:pt idx="1869">296</cx:pt>
          <cx:pt idx="1870">286</cx:pt>
          <cx:pt idx="1871">193</cx:pt>
          <cx:pt idx="1872">222</cx:pt>
          <cx:pt idx="1873">288</cx:pt>
          <cx:pt idx="1874">240</cx:pt>
          <cx:pt idx="1875">362</cx:pt>
          <cx:pt idx="1876">224</cx:pt>
          <cx:pt idx="1877">246</cx:pt>
          <cx:pt idx="1878">202</cx:pt>
          <cx:pt idx="1879">307</cx:pt>
          <cx:pt idx="1880">410</cx:pt>
          <cx:pt idx="1881">243</cx:pt>
          <cx:pt idx="1882">296</cx:pt>
          <cx:pt idx="1883">237</cx:pt>
          <cx:pt idx="1884">237</cx:pt>
          <cx:pt idx="1885">227</cx:pt>
          <cx:pt idx="1886">220</cx:pt>
          <cx:pt idx="1887">161</cx:pt>
          <cx:pt idx="1888">232</cx:pt>
          <cx:pt idx="1889">213</cx:pt>
          <cx:pt idx="1890">250</cx:pt>
          <cx:pt idx="1891">295</cx:pt>
          <cx:pt idx="1892">232</cx:pt>
          <cx:pt idx="1893">185</cx:pt>
          <cx:pt idx="1894">210</cx:pt>
          <cx:pt idx="1895">222</cx:pt>
          <cx:pt idx="1896">216</cx:pt>
          <cx:pt idx="1897">190</cx:pt>
          <cx:pt idx="1898">262</cx:pt>
          <cx:pt idx="1899">260</cx:pt>
          <cx:pt idx="1900">192</cx:pt>
          <cx:pt idx="1901">229</cx:pt>
          <cx:pt idx="1902">289</cx:pt>
          <cx:pt idx="1903">192</cx:pt>
          <cx:pt idx="1904">229</cx:pt>
          <cx:pt idx="1905">170</cx:pt>
          <cx:pt idx="1906">238</cx:pt>
          <cx:pt idx="1907">244</cx:pt>
          <cx:pt idx="1908">226</cx:pt>
          <cx:pt idx="1909">250</cx:pt>
          <cx:pt idx="1910">249</cx:pt>
          <cx:pt idx="1911">266</cx:pt>
          <cx:pt idx="1912">212</cx:pt>
          <cx:pt idx="1913">249</cx:pt>
          <cx:pt idx="1914">176</cx:pt>
          <cx:pt idx="1915">236</cx:pt>
          <cx:pt idx="1916">198</cx:pt>
          <cx:pt idx="1917">224</cx:pt>
          <cx:pt idx="1918">330</cx:pt>
          <cx:pt idx="1919">317</cx:pt>
          <cx:pt idx="1920">238</cx:pt>
          <cx:pt idx="1921">228</cx:pt>
          <cx:pt idx="1922">319</cx:pt>
          <cx:pt idx="1923">162</cx:pt>
          <cx:pt idx="1924">240</cx:pt>
          <cx:pt idx="1925">200</cx:pt>
          <cx:pt idx="1926">174</cx:pt>
          <cx:pt idx="1927">238</cx:pt>
          <cx:pt idx="1928">279</cx:pt>
          <cx:pt idx="1929">198</cx:pt>
          <cx:pt idx="1930">144</cx:pt>
          <cx:pt idx="1931">193</cx:pt>
          <cx:pt idx="1932">234</cx:pt>
          <cx:pt idx="1933">241</cx:pt>
          <cx:pt idx="1934">224</cx:pt>
          <cx:pt idx="1935">260</cx:pt>
          <cx:pt idx="1936">240</cx:pt>
          <cx:pt idx="1937">195</cx:pt>
          <cx:pt idx="1938">228</cx:pt>
          <cx:pt idx="1939">260</cx:pt>
          <cx:pt idx="1940">192</cx:pt>
          <cx:pt idx="1941">300</cx:pt>
          <cx:pt idx="1942">240</cx:pt>
          <cx:pt idx="1943">266</cx:pt>
          <cx:pt idx="1944">261</cx:pt>
          <cx:pt idx="1945">274</cx:pt>
          <cx:pt idx="1946">227</cx:pt>
          <cx:pt idx="1947">279</cx:pt>
          <cx:pt idx="1948">190</cx:pt>
          <cx:pt idx="1949">351</cx:pt>
          <cx:pt idx="1950">150</cx:pt>
          <cx:pt idx="1951">280</cx:pt>
          <cx:pt idx="1952">225</cx:pt>
          <cx:pt idx="1953">260</cx:pt>
          <cx:pt idx="1954">240</cx:pt>
          <cx:pt idx="1955">280</cx:pt>
          <cx:pt idx="1956">233</cx:pt>
          <cx:pt idx="1957">208</cx:pt>
          <cx:pt idx="1958">273</cx:pt>
          <cx:pt idx="1959">390</cx:pt>
          <cx:pt idx="1960">207</cx:pt>
          <cx:pt idx="1961">282</cx:pt>
          <cx:pt idx="1962">226</cx:pt>
          <cx:pt idx="1963">245</cx:pt>
          <cx:pt idx="1964">282</cx:pt>
          <cx:pt idx="1965">287</cx:pt>
          <cx:pt idx="1966">173</cx:pt>
          <cx:pt idx="1967">196</cx:pt>
          <cx:pt idx="1968">244</cx:pt>
          <cx:pt idx="1969">165</cx:pt>
          <cx:pt idx="1970">221</cx:pt>
          <cx:pt idx="1971">321</cx:pt>
          <cx:pt idx="1972">192</cx:pt>
          <cx:pt idx="1973">292</cx:pt>
          <cx:pt idx="1974">262</cx:pt>
          <cx:pt idx="1975">216</cx:pt>
          <cx:pt idx="1976">184</cx:pt>
          <cx:pt idx="1977">225</cx:pt>
          <cx:pt idx="1978">224</cx:pt>
          <cx:pt idx="1979">237</cx:pt>
          <cx:pt idx="1980">261</cx:pt>
          <cx:pt idx="1981">229</cx:pt>
          <cx:pt idx="1982">253</cx:pt>
          <cx:pt idx="1983">275</cx:pt>
          <cx:pt idx="1984">234</cx:pt>
          <cx:pt idx="1985">281</cx:pt>
          <cx:pt idx="1986">273</cx:pt>
          <cx:pt idx="1987">163</cx:pt>
          <cx:pt idx="1988">229</cx:pt>
          <cx:pt idx="1989">210</cx:pt>
          <cx:pt idx="1990">163</cx:pt>
          <cx:pt idx="1991">251</cx:pt>
          <cx:pt idx="1992">305</cx:pt>
          <cx:pt idx="1993">165</cx:pt>
          <cx:pt idx="1994">221</cx:pt>
          <cx:pt idx="1995">257</cx:pt>
          <cx:pt idx="1996">203</cx:pt>
          <cx:pt idx="1997">220</cx:pt>
          <cx:pt idx="1998">228</cx:pt>
          <cx:pt idx="1999">255</cx:pt>
          <cx:pt idx="2000">274</cx:pt>
          <cx:pt idx="2001">242</cx:pt>
          <cx:pt idx="2002">210</cx:pt>
          <cx:pt idx="2003">165</cx:pt>
          <cx:pt idx="2004">288</cx:pt>
          <cx:pt idx="2005">245</cx:pt>
          <cx:pt idx="2006">216</cx:pt>
          <cx:pt idx="2007">166</cx:pt>
          <cx:pt idx="2008">287</cx:pt>
          <cx:pt idx="2009">220</cx:pt>
          <cx:pt idx="2010">182</cx:pt>
          <cx:pt idx="2011">266</cx:pt>
          <cx:pt idx="2012">200</cx:pt>
          <cx:pt idx="2013">237</cx:pt>
          <cx:pt idx="2014">308</cx:pt>
          <cx:pt idx="2015">270</cx:pt>
          <cx:pt idx="2016">185</cx:pt>
          <cx:pt idx="2017">263</cx:pt>
          <cx:pt idx="2018">213</cx:pt>
          <cx:pt idx="2019">259</cx:pt>
          <cx:pt idx="2020">236</cx:pt>
          <cx:pt idx="2021">232</cx:pt>
          <cx:pt idx="2022">185</cx:pt>
          <cx:pt idx="2023">228</cx:pt>
          <cx:pt idx="2024">177</cx:pt>
          <cx:pt idx="2025">265</cx:pt>
          <cx:pt idx="2026">179</cx:pt>
          <cx:pt idx="2027">206</cx:pt>
          <cx:pt idx="2028">209</cx:pt>
          <cx:pt idx="2029">243</cx:pt>
          <cx:pt idx="2030">305</cx:pt>
          <cx:pt idx="2031">200</cx:pt>
          <cx:pt idx="2032">264</cx:pt>
          <cx:pt idx="2033">240</cx:pt>
          <cx:pt idx="2034">244</cx:pt>
          <cx:pt idx="2035">309</cx:pt>
          <cx:pt idx="2036">250</cx:pt>
          <cx:pt idx="2037">227</cx:pt>
          <cx:pt idx="2038">267</cx:pt>
          <cx:pt idx="2039">169</cx:pt>
          <cx:pt idx="2040">248</cx:pt>
          <cx:pt idx="2041">275</cx:pt>
          <cx:pt idx="2042">260</cx:pt>
          <cx:pt idx="2043">217</cx:pt>
          <cx:pt idx="2044">217</cx:pt>
          <cx:pt idx="2045">258</cx:pt>
          <cx:pt idx="2046">180</cx:pt>
          <cx:pt idx="2047">177</cx:pt>
          <cx:pt idx="2048">242</cx:pt>
          <cx:pt idx="2049">258</cx:pt>
          <cx:pt idx="2050">195</cx:pt>
          <cx:pt idx="2051">160</cx:pt>
          <cx:pt idx="2052">266</cx:pt>
          <cx:pt idx="2053">254</cx:pt>
          <cx:pt idx="2054">200</cx:pt>
          <cx:pt idx="2055">195</cx:pt>
          <cx:pt idx="2056">234</cx:pt>
          <cx:pt idx="2057">225</cx:pt>
          <cx:pt idx="2058">225</cx:pt>
          <cx:pt idx="2059">276</cx:pt>
          <cx:pt idx="2060">179</cx:pt>
          <cx:pt idx="2061">216</cx:pt>
          <cx:pt idx="2062">298</cx:pt>
          <cx:pt idx="2063">315</cx:pt>
          <cx:pt idx="2064">143</cx:pt>
          <cx:pt idx="2065">290</cx:pt>
          <cx:pt idx="2066">195</cx:pt>
          <cx:pt idx="2067">215</cx:pt>
          <cx:pt idx="2068">164</cx:pt>
          <cx:pt idx="2069">259</cx:pt>
          <cx:pt idx="2070">206</cx:pt>
          <cx:pt idx="2071">298</cx:pt>
          <cx:pt idx="2072">283</cx:pt>
          <cx:pt idx="2073">234</cx:pt>
          <cx:pt idx="2074">202</cx:pt>
          <cx:pt idx="2075">258</cx:pt>
          <cx:pt idx="2076">293</cx:pt>
          <cx:pt idx="2077">245</cx:pt>
          <cx:pt idx="2078">154</cx:pt>
          <cx:pt idx="2079">310</cx:pt>
          <cx:pt idx="2080">186</cx:pt>
          <cx:pt idx="2081">170</cx:pt>
          <cx:pt idx="2082">271</cx:pt>
          <cx:pt idx="2083">200</cx:pt>
          <cx:pt idx="2084">305</cx:pt>
          <cx:pt idx="2085">265</cx:pt>
          <cx:pt idx="2086">260</cx:pt>
          <cx:pt idx="2087">162</cx:pt>
          <cx:pt idx="2088">212</cx:pt>
          <cx:pt idx="2089">242</cx:pt>
          <cx:pt idx="2090">259</cx:pt>
          <cx:pt idx="2091">212</cx:pt>
          <cx:pt idx="2092">274</cx:pt>
          <cx:pt idx="2093">274</cx:pt>
          <cx:pt idx="2094">328</cx:pt>
          <cx:pt idx="2095">165</cx:pt>
          <cx:pt idx="2096">240</cx:pt>
          <cx:pt idx="2097">255</cx:pt>
          <cx:pt idx="2098">210</cx:pt>
          <cx:pt idx="2099">249</cx:pt>
          <cx:pt idx="2100">205</cx:pt>
          <cx:pt idx="2101">203</cx:pt>
          <cx:pt idx="2102">156</cx:pt>
          <cx:pt idx="2103">247</cx:pt>
          <cx:pt idx="2104">205</cx:pt>
          <cx:pt idx="2105">229</cx:pt>
          <cx:pt idx="2106">273</cx:pt>
          <cx:pt idx="2107">229</cx:pt>
          <cx:pt idx="2108">300</cx:pt>
          <cx:pt idx="2109">282</cx:pt>
          <cx:pt idx="2110">279</cx:pt>
          <cx:pt idx="2111">250</cx:pt>
          <cx:pt idx="2112">293</cx:pt>
          <cx:pt idx="2113">238</cx:pt>
          <cx:pt idx="2114">297</cx:pt>
          <cx:pt idx="2115">232</cx:pt>
          <cx:pt idx="2116">165</cx:pt>
          <cx:pt idx="2117">232</cx:pt>
          <cx:pt idx="2118">209</cx:pt>
          <cx:pt idx="2119">339</cx:pt>
          <cx:pt idx="2120">272</cx:pt>
          <cx:pt idx="2121">288</cx:pt>
          <cx:pt idx="2122">190</cx:pt>
          <cx:pt idx="2123">293</cx:pt>
          <cx:pt idx="2124">190</cx:pt>
          <cx:pt idx="2125">260</cx:pt>
          <cx:pt idx="2126">230</cx:pt>
          <cx:pt idx="2127">258</cx:pt>
          <cx:pt idx="2128">209</cx:pt>
          <cx:pt idx="2129">232</cx:pt>
          <cx:pt idx="2130">260</cx:pt>
          <cx:pt idx="2131">260</cx:pt>
          <cx:pt idx="2132">405</cx:pt>
          <cx:pt idx="2133">197</cx:pt>
          <cx:pt idx="2134">359</cx:pt>
          <cx:pt idx="2135">234</cx:pt>
          <cx:pt idx="2136">230</cx:pt>
          <cx:pt idx="2137">174</cx:pt>
          <cx:pt idx="2138">295</cx:pt>
          <cx:pt idx="2139">243</cx:pt>
          <cx:pt idx="2140">260</cx:pt>
          <cx:pt idx="2141">202</cx:pt>
          <cx:pt idx="2142">195</cx:pt>
          <cx:pt idx="2143">226</cx:pt>
          <cx:pt idx="2144">184</cx:pt>
          <cx:pt idx="2145">182</cx:pt>
          <cx:pt idx="2146">288</cx:pt>
          <cx:pt idx="2147">322</cx:pt>
          <cx:pt idx="2148">230</cx:pt>
          <cx:pt idx="2149">309</cx:pt>
          <cx:pt idx="2150">240</cx:pt>
          <cx:pt idx="2151">205</cx:pt>
          <cx:pt idx="2152">232</cx:pt>
          <cx:pt idx="2153">193</cx:pt>
          <cx:pt idx="2154">167</cx:pt>
          <cx:pt idx="2155">238</cx:pt>
          <cx:pt idx="2156">285</cx:pt>
          <cx:pt idx="2157">239</cx:pt>
          <cx:pt idx="2158">235</cx:pt>
          <cx:pt idx="2159">219</cx:pt>
          <cx:pt idx="2160">207</cx:pt>
          <cx:pt idx="2161">260</cx:pt>
          <cx:pt idx="2162">246</cx:pt>
          <cx:pt idx="2163">288</cx:pt>
          <cx:pt idx="2164">255</cx:pt>
          <cx:pt idx="2165">270</cx:pt>
          <cx:pt idx="2166">239</cx:pt>
          <cx:pt idx="2167">202</cx:pt>
          <cx:pt idx="2168">233</cx:pt>
          <cx:pt idx="2169">200</cx:pt>
          <cx:pt idx="2170">243</cx:pt>
          <cx:pt idx="2171">250</cx:pt>
          <cx:pt idx="2172">235</cx:pt>
          <cx:pt idx="2173">178</cx:pt>
          <cx:pt idx="2174">207</cx:pt>
          <cx:pt idx="2175">260</cx:pt>
          <cx:pt idx="2176">220</cx:pt>
          <cx:pt idx="2177">205</cx:pt>
          <cx:pt idx="2178">197</cx:pt>
          <cx:pt idx="2179">282</cx:pt>
          <cx:pt idx="2180">213</cx:pt>
          <cx:pt idx="2181">232</cx:pt>
          <cx:pt idx="2182">238</cx:pt>
          <cx:pt idx="2183">258</cx:pt>
          <cx:pt idx="2184">208</cx:pt>
          <cx:pt idx="2185">268</cx:pt>
          <cx:pt idx="2186">314</cx:pt>
          <cx:pt idx="2187">211</cx:pt>
          <cx:pt idx="2188">260</cx:pt>
          <cx:pt idx="2189">148</cx:pt>
          <cx:pt idx="2190">199</cx:pt>
          <cx:pt idx="2191">270</cx:pt>
          <cx:pt idx="2192">275</cx:pt>
          <cx:pt idx="2193">179</cx:pt>
          <cx:pt idx="2194">240</cx:pt>
          <cx:pt idx="2195">346</cx:pt>
          <cx:pt idx="2196">237</cx:pt>
          <cx:pt idx="2197">285</cx:pt>
          <cx:pt idx="2198">193</cx:pt>
          <cx:pt idx="2199">350</cx:pt>
          <cx:pt idx="2200">166</cx:pt>
          <cx:pt idx="2201">219</cx:pt>
          <cx:pt idx="2202">281</cx:pt>
          <cx:pt idx="2203">272</cx:pt>
          <cx:pt idx="2204">243</cx:pt>
          <cx:pt idx="2205">208</cx:pt>
          <cx:pt idx="2206">240</cx:pt>
          <cx:pt idx="2207">240</cx:pt>
          <cx:pt idx="2208">206</cx:pt>
          <cx:pt idx="2209">251</cx:pt>
          <cx:pt idx="2210">270</cx:pt>
          <cx:pt idx="2211">292</cx:pt>
          <cx:pt idx="2212">235</cx:pt>
          <cx:pt idx="2213">212</cx:pt>
          <cx:pt idx="2214">200</cx:pt>
          <cx:pt idx="2215">238</cx:pt>
          <cx:pt idx="2216">227</cx:pt>
          <cx:pt idx="2217">183</cx:pt>
          <cx:pt idx="2218">254</cx:pt>
          <cx:pt idx="2219">213</cx:pt>
          <cx:pt idx="2220">190</cx:pt>
          <cx:pt idx="2221">195</cx:pt>
          <cx:pt idx="2222">230</cx:pt>
          <cx:pt idx="2223">336</cx:pt>
          <cx:pt idx="2224">204</cx:pt>
          <cx:pt idx="2225">180</cx:pt>
          <cx:pt idx="2226">230</cx:pt>
          <cx:pt idx="2227">175</cx:pt>
          <cx:pt idx="2228">235</cx:pt>
          <cx:pt idx="2229">199</cx:pt>
          <cx:pt idx="2230">202</cx:pt>
          <cx:pt idx="2231">274</cx:pt>
          <cx:pt idx="2232">246</cx:pt>
          <cx:pt idx="2233">275</cx:pt>
          <cx:pt idx="2234">203</cx:pt>
          <cx:pt idx="2235">245</cx:pt>
          <cx:pt idx="2236">205</cx:pt>
          <cx:pt idx="2237">213</cx:pt>
          <cx:pt idx="2238">281</cx:pt>
          <cx:pt idx="2239">219</cx:pt>
          <cx:pt idx="2240">233</cx:pt>
          <cx:pt idx="2241">200</cx:pt>
          <cx:pt idx="2242">195</cx:pt>
          <cx:pt idx="2243">312</cx:pt>
          <cx:pt idx="2244">192</cx:pt>
          <cx:pt idx="2245">176</cx:pt>
          <cx:pt idx="2246">157</cx:pt>
          <cx:pt idx="2247">183</cx:pt>
          <cx:pt idx="2248">249</cx:pt>
          <cx:pt idx="2249">233</cx:pt>
          <cx:pt idx="2250">259</cx:pt>
          <cx:pt idx="2251">252</cx:pt>
          <cx:pt idx="2252">273</cx:pt>
          <cx:pt idx="2253">193</cx:pt>
          <cx:pt idx="2254">199</cx:pt>
          <cx:pt idx="2255">229</cx:pt>
          <cx:pt idx="2256">181</cx:pt>
          <cx:pt idx="2257">168</cx:pt>
          <cx:pt idx="2258">267</cx:pt>
          <cx:pt idx="2259">261</cx:pt>
          <cx:pt idx="2260">235</cx:pt>
          <cx:pt idx="2261">281</cx:pt>
          <cx:pt idx="2262">201</cx:pt>
          <cx:pt idx="2263">215</cx:pt>
          <cx:pt idx="2264">218</cx:pt>
          <cx:pt idx="2265">266</cx:pt>
          <cx:pt idx="2266">217</cx:pt>
          <cx:pt idx="2267">241</cx:pt>
          <cx:pt idx="2268">246</cx:pt>
          <cx:pt idx="2269">226</cx:pt>
          <cx:pt idx="2270">216</cx:pt>
          <cx:pt idx="2271">380</cx:pt>
          <cx:pt idx="2272">233</cx:pt>
          <cx:pt idx="2273">270</cx:pt>
          <cx:pt idx="2274">281</cx:pt>
          <cx:pt idx="2275">299</cx:pt>
          <cx:pt idx="2276">243</cx:pt>
          <cx:pt idx="2277">260</cx:pt>
          <cx:pt idx="2278">293</cx:pt>
          <cx:pt idx="2279">270</cx:pt>
          <cx:pt idx="2280">262</cx:pt>
          <cx:pt idx="2281">212</cx:pt>
          <cx:pt idx="2282">232</cx:pt>
          <cx:pt idx="2283">254</cx:pt>
          <cx:pt idx="2284">200</cx:pt>
          <cx:pt idx="2285">355</cx:pt>
          <cx:pt idx="2286">210</cx:pt>
          <cx:pt idx="2287">242</cx:pt>
          <cx:pt idx="2288">240</cx:pt>
          <cx:pt idx="2289">390</cx:pt>
          <cx:pt idx="2290">190</cx:pt>
          <cx:pt idx="2291">212</cx:pt>
          <cx:pt idx="2292">315</cx:pt>
          <cx:pt idx="2293">230</cx:pt>
          <cx:pt idx="2294">189</cx:pt>
          <cx:pt idx="2295">218</cx:pt>
          <cx:pt idx="2296">210</cx:pt>
          <cx:pt idx="2297">264</cx:pt>
          <cx:pt idx="2298">279</cx:pt>
          <cx:pt idx="2299">287</cx:pt>
          <cx:pt idx="2300">186</cx:pt>
          <cx:pt idx="2301">235</cx:pt>
          <cx:pt idx="2302">156</cx:pt>
          <cx:pt idx="2303">275</cx:pt>
          <cx:pt idx="2304">310</cx:pt>
          <cx:pt idx="2305">259</cx:pt>
          <cx:pt idx="2306">240</cx:pt>
          <cx:pt idx="2307">332</cx:pt>
          <cx:pt idx="2308">228</cx:pt>
          <cx:pt idx="2309">280</cx:pt>
          <cx:pt idx="2310">254</cx:pt>
          <cx:pt idx="2311">205</cx:pt>
          <cx:pt idx="2312">265</cx:pt>
          <cx:pt idx="2313">227</cx:pt>
          <cx:pt idx="2314">342</cx:pt>
          <cx:pt idx="2315">302</cx:pt>
          <cx:pt idx="2316">152</cx:pt>
          <cx:pt idx="2317">193</cx:pt>
          <cx:pt idx="2318">196</cx:pt>
          <cx:pt idx="2319">271</cx:pt>
          <cx:pt idx="2320">326</cx:pt>
          <cx:pt idx="2321">135</cx:pt>
          <cx:pt idx="2322">156</cx:pt>
          <cx:pt idx="2323">230</cx:pt>
          <cx:pt idx="2324">303</cx:pt>
          <cx:pt idx="2325">220</cx:pt>
          <cx:pt idx="2326">252</cx:pt>
          <cx:pt idx="2327">233</cx:pt>
          <cx:pt idx="2328">323</cx:pt>
          <cx:pt idx="2329">288</cx:pt>
          <cx:pt idx="2330">225</cx:pt>
          <cx:pt idx="2331">190</cx:pt>
          <cx:pt idx="2332">255</cx:pt>
          <cx:pt idx="2333">218</cx:pt>
          <cx:pt idx="2334">179</cx:pt>
          <cx:pt idx="2335">212</cx:pt>
          <cx:pt idx="2336">216</cx:pt>
          <cx:pt idx="2337">205</cx:pt>
          <cx:pt idx="2338">188</cx:pt>
          <cx:pt idx="2339">260</cx:pt>
          <cx:pt idx="2340">180</cx:pt>
          <cx:pt idx="2341">221</cx:pt>
          <cx:pt idx="2342">159</cx:pt>
          <cx:pt idx="2343">216</cx:pt>
          <cx:pt idx="2344">193</cx:pt>
          <cx:pt idx="2345">229</cx:pt>
          <cx:pt idx="2346">268</cx:pt>
          <cx:pt idx="2347">205</cx:pt>
          <cx:pt idx="2348">214</cx:pt>
          <cx:pt idx="2349">193</cx:pt>
          <cx:pt idx="2350">212</cx:pt>
          <cx:pt idx="2351">261</cx:pt>
          <cx:pt idx="2352">189</cx:pt>
          <cx:pt idx="2353">248</cx:pt>
          <cx:pt idx="2354">185</cx:pt>
          <cx:pt idx="2355">155</cx:pt>
          <cx:pt idx="2356">161</cx:pt>
          <cx:pt idx="2357">266</cx:pt>
          <cx:pt idx="2358">275</cx:pt>
          <cx:pt idx="2359">224</cx:pt>
          <cx:pt idx="2360">223</cx:pt>
          <cx:pt idx="2361">325</cx:pt>
          <cx:pt idx="2362">278</cx:pt>
          <cx:pt idx="2363">124</cx:pt>
          <cx:pt idx="2364">253</cx:pt>
          <cx:pt idx="2365">250</cx:pt>
          <cx:pt idx="2366">213</cx:pt>
          <cx:pt idx="2367">264</cx:pt>
          <cx:pt idx="2368">214</cx:pt>
          <cx:pt idx="2369">205</cx:pt>
          <cx:pt idx="2370">243</cx:pt>
          <cx:pt idx="2371">295</cx:pt>
          <cx:pt idx="2372">187</cx:pt>
          <cx:pt idx="2373">189</cx:pt>
          <cx:pt idx="2374">242</cx:pt>
          <cx:pt idx="2375">236</cx:pt>
          <cx:pt idx="2376">185</cx:pt>
          <cx:pt idx="2377">270</cx:pt>
          <cx:pt idx="2378">285</cx:pt>
          <cx:pt idx="2379">185</cx:pt>
          <cx:pt idx="2380">299</cx:pt>
          <cx:pt idx="2381">266</cx:pt>
          <cx:pt idx="2382">254</cx:pt>
          <cx:pt idx="2383">290</cx:pt>
          <cx:pt idx="2384">261</cx:pt>
          <cx:pt idx="2385">237</cx:pt>
          <cx:pt idx="2386">189</cx:pt>
          <cx:pt idx="2387">208</cx:pt>
          <cx:pt idx="2388">275</cx:pt>
          <cx:pt idx="2389">259</cx:pt>
          <cx:pt idx="2390">212</cx:pt>
          <cx:pt idx="2391">202</cx:pt>
          <cx:pt idx="2392">227</cx:pt>
          <cx:pt idx="2393">261</cx:pt>
          <cx:pt idx="2394">239</cx:pt>
          <cx:pt idx="2395">165</cx:pt>
          <cx:pt idx="2396">198</cx:pt>
          <cx:pt idx="2397">232</cx:pt>
          <cx:pt idx="2398">252</cx:pt>
          <cx:pt idx="2399">260</cx:pt>
          <cx:pt idx="2400">230</cx:pt>
          <cx:pt idx="2401">260</cx:pt>
          <cx:pt idx="2402">271</cx:pt>
          <cx:pt idx="2403">220</cx:pt>
          <cx:pt idx="2404">200</cx:pt>
          <cx:pt idx="2405">273</cx:pt>
          <cx:pt idx="2406">235</cx:pt>
          <cx:pt idx="2407">201</cx:pt>
          <cx:pt idx="2408">371</cx:pt>
          <cx:pt idx="2409">201</cx:pt>
          <cx:pt idx="2410">309</cx:pt>
          <cx:pt idx="2411">190</cx:pt>
          <cx:pt idx="2412">312</cx:pt>
          <cx:pt idx="2413">300</cx:pt>
          <cx:pt idx="2414">227</cx:pt>
          <cx:pt idx="2415">215</cx:pt>
          <cx:pt idx="2416">235</cx:pt>
          <cx:pt idx="2417">270</cx:pt>
          <cx:pt idx="2418">300</cx:pt>
          <cx:pt idx="2419">232</cx:pt>
          <cx:pt idx="2420">277</cx:pt>
          <cx:pt idx="2421">270</cx:pt>
          <cx:pt idx="2422">219</cx:pt>
          <cx:pt idx="2423">309</cx:pt>
          <cx:pt idx="2424">199</cx:pt>
          <cx:pt idx="2425">258</cx:pt>
          <cx:pt idx="2426">199</cx:pt>
          <cx:pt idx="2427">242</cx:pt>
          <cx:pt idx="2428">199</cx:pt>
          <cx:pt idx="2429">223</cx:pt>
          <cx:pt idx="2430">212</cx:pt>
          <cx:pt idx="2431">206</cx:pt>
          <cx:pt idx="2432">172</cx:pt>
          <cx:pt idx="2433">226</cx:pt>
          <cx:pt idx="2434">211</cx:pt>
          <cx:pt idx="2435">334</cx:pt>
          <cx:pt idx="2436">197</cx:pt>
          <cx:pt idx="2437">280</cx:pt>
          <cx:pt idx="2438">246</cx:pt>
          <cx:pt idx="2439">181</cx:pt>
          <cx:pt idx="2440">224</cx:pt>
          <cx:pt idx="2441">216</cx:pt>
          <cx:pt idx="2442">222</cx:pt>
          <cx:pt idx="2443">228</cx:pt>
          <cx:pt idx="2444">234</cx:pt>
          <cx:pt idx="2445">113</cx:pt>
          <cx:pt idx="2446">212</cx:pt>
          <cx:pt idx="2447">309</cx:pt>
          <cx:pt idx="2448">238</cx:pt>
          <cx:pt idx="2449">231</cx:pt>
          <cx:pt idx="2450">180</cx:pt>
          <cx:pt idx="2451">317</cx:pt>
          <cx:pt idx="2452">201</cx:pt>
          <cx:pt idx="2453">167</cx:pt>
          <cx:pt idx="2454">302</cx:pt>
          <cx:pt idx="2455">228</cx:pt>
          <cx:pt idx="2456">226</cx:pt>
          <cx:pt idx="2457">232</cx:pt>
          <cx:pt idx="2458">215</cx:pt>
          <cx:pt idx="2459">214</cx:pt>
          <cx:pt idx="2460">266</cx:pt>
          <cx:pt idx="2461">223</cx:pt>
          <cx:pt idx="2462">234</cx:pt>
          <cx:pt idx="2463">155</cx:pt>
          <cx:pt idx="2464">240</cx:pt>
          <cx:pt idx="2465">178</cx:pt>
          <cx:pt idx="2466">254</cx:pt>
          <cx:pt idx="2467">274</cx:pt>
          <cx:pt idx="2468">266</cx:pt>
          <cx:pt idx="2469">237</cx:pt>
          <cx:pt idx="2470">260</cx:pt>
          <cx:pt idx="2471">190</cx:pt>
          <cx:pt idx="2472">188</cx:pt>
          <cx:pt idx="2473">270</cx:pt>
          <cx:pt idx="2474">200</cx:pt>
          <cx:pt idx="2475">167</cx:pt>
          <cx:pt idx="2476">248</cx:pt>
          <cx:pt idx="2477">176</cx:pt>
          <cx:pt idx="2478">226</cx:pt>
          <cx:pt idx="2479">233</cx:pt>
          <cx:pt idx="2480">253</cx:pt>
          <cx:pt idx="2481">170</cx:pt>
          <cx:pt idx="2482">273</cx:pt>
          <cx:pt idx="2483">207</cx:pt>
          <cx:pt idx="2484">227</cx:pt>
          <cx:pt idx="2485">150</cx:pt>
          <cx:pt idx="2486">282</cx:pt>
          <cx:pt idx="2487">204</cx:pt>
          <cx:pt idx="2488">215</cx:pt>
          <cx:pt idx="2489">199</cx:pt>
          <cx:pt idx="2490">226</cx:pt>
          <cx:pt idx="2491">333</cx:pt>
          <cx:pt idx="2492">235</cx:pt>
          <cx:pt idx="2493">304</cx:pt>
          <cx:pt idx="2494">350</cx:pt>
          <cx:pt idx="2495">275</cx:pt>
          <cx:pt idx="2496">315</cx:pt>
          <cx:pt idx="2497">290</cx:pt>
          <cx:pt idx="2498">251</cx:pt>
          <cx:pt idx="2499">248</cx:pt>
          <cx:pt idx="2500">231</cx:pt>
          <cx:pt idx="2501">180</cx:pt>
          <cx:pt idx="2502">256</cx:pt>
          <cx:pt idx="2503">231</cx:pt>
          <cx:pt idx="2504">168</cx:pt>
          <cx:pt idx="2505">207</cx:pt>
          <cx:pt idx="2506">246</cx:pt>
          <cx:pt idx="2507">295</cx:pt>
          <cx:pt idx="2508">216</cx:pt>
          <cx:pt idx="2509">249</cx:pt>
          <cx:pt idx="2510">304</cx:pt>
          <cx:pt idx="2511">221</cx:pt>
          <cx:pt idx="2512">270</cx:pt>
          <cx:pt idx="2513">214</cx:pt>
          <cx:pt idx="2514">214</cx:pt>
          <cx:pt idx="2515">213</cx:pt>
          <cx:pt idx="2516">240</cx:pt>
          <cx:pt idx="2517">230</cx:pt>
          <cx:pt idx="2518">252</cx:pt>
          <cx:pt idx="2519">354</cx:pt>
          <cx:pt idx="2520">320</cx:pt>
          <cx:pt idx="2521">193</cx:pt>
          <cx:pt idx="2522">243</cx:pt>
          <cx:pt idx="2523">268</cx:pt>
          <cx:pt idx="2524">382</cx:pt>
          <cx:pt idx="2525">241</cx:pt>
          <cx:pt idx="2526">231</cx:pt>
          <cx:pt idx="2527">288</cx:pt>
          <cx:pt idx="2528">211</cx:pt>
          <cx:pt idx="2529">240</cx:pt>
          <cx:pt idx="2530">214</cx:pt>
          <cx:pt idx="2531">210</cx:pt>
          <cx:pt idx="2532">287</cx:pt>
          <cx:pt idx="2533">205</cx:pt>
          <cx:pt idx="2534">195</cx:pt>
          <cx:pt idx="2535">188</cx:pt>
          <cx:pt idx="2536">240</cx:pt>
          <cx:pt idx="2537">241</cx:pt>
          <cx:pt idx="2538">308</cx:pt>
          <cx:pt idx="2539">213</cx:pt>
          <cx:pt idx="2540">232</cx:pt>
          <cx:pt idx="2541">211</cx:pt>
          <cx:pt idx="2542">225</cx:pt>
          <cx:pt idx="2543">312</cx:pt>
          <cx:pt idx="2544">280</cx:pt>
          <cx:pt idx="2545">288</cx:pt>
          <cx:pt idx="2546">222</cx:pt>
          <cx:pt idx="2547">267</cx:pt>
          <cx:pt idx="2548">202</cx:pt>
          <cx:pt idx="2549">345</cx:pt>
          <cx:pt idx="2550">295</cx:pt>
          <cx:pt idx="2551">173</cx:pt>
          <cx:pt idx="2552">215</cx:pt>
          <cx:pt idx="2553">193</cx:pt>
          <cx:pt idx="2554">260</cx:pt>
          <cx:pt idx="2555">342</cx:pt>
          <cx:pt idx="2556">243</cx:pt>
          <cx:pt idx="2557">246</cx:pt>
          <cx:pt idx="2558">205</cx:pt>
          <cx:pt idx="2559">219</cx:pt>
          <cx:pt idx="2560">262</cx:pt>
          <cx:pt idx="2561">155</cx:pt>
          <cx:pt idx="2562">254</cx:pt>
          <cx:pt idx="2563">150</cx:pt>
          <cx:pt idx="2564">255</cx:pt>
          <cx:pt idx="2565">279</cx:pt>
          <cx:pt idx="2566">210</cx:pt>
          <cx:pt idx="2567">226</cx:pt>
          <cx:pt idx="2568">171</cx:pt>
          <cx:pt idx="2569">240</cx:pt>
          <cx:pt idx="2570">220</cx:pt>
          <cx:pt idx="2571">208</cx:pt>
          <cx:pt idx="2572">250</cx:pt>
          <cx:pt idx="2573">211</cx:pt>
          <cx:pt idx="2574">248</cx:pt>
          <cx:pt idx="2575">344</cx:pt>
          <cx:pt idx="2576">285</cx:pt>
          <cx:pt idx="2577">158</cx:pt>
          <cx:pt idx="2578">272</cx:pt>
          <cx:pt idx="2579">175</cx:pt>
          <cx:pt idx="2580">209</cx:pt>
          <cx:pt idx="2581">292</cx:pt>
          <cx:pt idx="2582">318</cx:pt>
          <cx:pt idx="2583">222</cx:pt>
          <cx:pt idx="2584">230</cx:pt>
          <cx:pt idx="2585">364</cx:pt>
          <cx:pt idx="2586">339</cx:pt>
          <cx:pt idx="2587">242</cx:pt>
          <cx:pt idx="2588">230</cx:pt>
          <cx:pt idx="2589">179</cx:pt>
          <cx:pt idx="2590">215</cx:pt>
          <cx:pt idx="2591">210</cx:pt>
          <cx:pt idx="2592">250</cx:pt>
          <cx:pt idx="2593">307</cx:pt>
          <cx:pt idx="2594">253</cx:pt>
          <cx:pt idx="2595">242</cx:pt>
          <cx:pt idx="2596">291</cx:pt>
          <cx:pt idx="2597">295</cx:pt>
          <cx:pt idx="2598">173</cx:pt>
          <cx:pt idx="2599">248</cx:pt>
          <cx:pt idx="2600">194</cx:pt>
          <cx:pt idx="2601">204</cx:pt>
          <cx:pt idx="2602">220</cx:pt>
          <cx:pt idx="2603">159</cx:pt>
          <cx:pt idx="2604">246</cx:pt>
          <cx:pt idx="2605">207</cx:pt>
          <cx:pt idx="2606">177</cx:pt>
          <cx:pt idx="2607">208</cx:pt>
          <cx:pt idx="2608">259</cx:pt>
          <cx:pt idx="2609">180</cx:pt>
          <cx:pt idx="2610">315</cx:pt>
          <cx:pt idx="2611">262</cx:pt>
          <cx:pt idx="2612">322</cx:pt>
          <cx:pt idx="2613">172</cx:pt>
          <cx:pt idx="2614">219</cx:pt>
          <cx:pt idx="2615">288</cx:pt>
          <cx:pt idx="2616">335</cx:pt>
          <cx:pt idx="2617">192</cx:pt>
          <cx:pt idx="2618">198</cx:pt>
          <cx:pt idx="2619">274</cx:pt>
          <cx:pt idx="2620">228</cx:pt>
          <cx:pt idx="2621">215</cx:pt>
          <cx:pt idx="2622">263</cx:pt>
          <cx:pt idx="2623">285</cx:pt>
          <cx:pt idx="2624">213</cx:pt>
          <cx:pt idx="2625">178</cx:pt>
          <cx:pt idx="2626">309</cx:pt>
          <cx:pt idx="2627">341</cx:pt>
          <cx:pt idx="2628">265</cx:pt>
          <cx:pt idx="2629">195</cx:pt>
          <cx:pt idx="2630">240</cx:pt>
          <cx:pt idx="2631">282</cx:pt>
          <cx:pt idx="2632">216</cx:pt>
          <cx:pt idx="2633">260</cx:pt>
          <cx:pt idx="2634">205</cx:pt>
          <cx:pt idx="2635">286</cx:pt>
          <cx:pt idx="2636">225</cx:pt>
          <cx:pt idx="2637">275</cx:pt>
          <cx:pt idx="2638">231</cx:pt>
          <cx:pt idx="2639">212</cx:pt>
          <cx:pt idx="2640">182</cx:pt>
          <cx:pt idx="2641">220</cx:pt>
          <cx:pt idx="2642">238</cx:pt>
          <cx:pt idx="2643">211</cx:pt>
          <cx:pt idx="2644">300</cx:pt>
          <cx:pt idx="2645">232</cx:pt>
          <cx:pt idx="2646">190</cx:pt>
          <cx:pt idx="2647">180</cx:pt>
          <cx:pt idx="2648">236</cx:pt>
          <cx:pt idx="2649">211</cx:pt>
          <cx:pt idx="2650">212</cx:pt>
          <cx:pt idx="2651">249</cx:pt>
          <cx:pt idx="2652">200</cx:pt>
          <cx:pt idx="2653">159</cx:pt>
          <cx:pt idx="2654">228</cx:pt>
          <cx:pt idx="2655">187</cx:pt>
          <cx:pt idx="2656">275</cx:pt>
          <cx:pt idx="2657">264</cx:pt>
          <cx:pt idx="2658">210</cx:pt>
          <cx:pt idx="2659">232</cx:pt>
          <cx:pt idx="2660">185</cx:pt>
          <cx:pt idx="2661">305</cx:pt>
          <cx:pt idx="2662">229</cx:pt>
          <cx:pt idx="2663">285</cx:pt>
          <cx:pt idx="2664">325</cx:pt>
          <cx:pt idx="2665">205</cx:pt>
          <cx:pt idx="2666">175</cx:pt>
          <cx:pt idx="2667">238</cx:pt>
          <cx:pt idx="2668">180</cx:pt>
          <cx:pt idx="2669">293</cx:pt>
          <cx:pt idx="2670">208</cx:pt>
          <cx:pt idx="2671">170</cx:pt>
          <cx:pt idx="2672">244</cx:pt>
          <cx:pt idx="2673">205</cx:pt>
          <cx:pt idx="2674">234</cx:pt>
          <cx:pt idx="2675">255</cx:pt>
          <cx:pt idx="2676">197</cx:pt>
          <cx:pt idx="2677">209</cx:pt>
          <cx:pt idx="2678">231</cx:pt>
          <cx:pt idx="2679">253</cx:pt>
          <cx:pt idx="2680">226</cx:pt>
          <cx:pt idx="2681">228</cx:pt>
          <cx:pt idx="2682">261</cx:pt>
          <cx:pt idx="2683">267</cx:pt>
          <cx:pt idx="2684">240</cx:pt>
          <cx:pt idx="2685">233</cx:pt>
          <cx:pt idx="2686">280</cx:pt>
          <cx:pt idx="2687">260</cx:pt>
          <cx:pt idx="2688">235</cx:pt>
          <cx:pt idx="2689">278</cx:pt>
          <cx:pt idx="2690">238</cx:pt>
          <cx:pt idx="2691">210</cx:pt>
          <cx:pt idx="2692">239</cx:pt>
          <cx:pt idx="2693">344</cx:pt>
          <cx:pt idx="2694">193</cx:pt>
          <cx:pt idx="2695">281</cx:pt>
          <cx:pt idx="2696">279</cx:pt>
          <cx:pt idx="2697">189</cx:pt>
          <cx:pt idx="2698">179</cx:pt>
          <cx:pt idx="2699">243</cx:pt>
          <cx:pt idx="2700">230</cx:pt>
          <cx:pt idx="2701">274</cx:pt>
          <cx:pt idx="2702">268</cx:pt>
          <cx:pt idx="2703">220</cx:pt>
          <cx:pt idx="2704">180</cx:pt>
          <cx:pt idx="2705">286</cx:pt>
          <cx:pt idx="2706">133</cx:pt>
          <cx:pt idx="2707">295</cx:pt>
          <cx:pt idx="2708">280</cx:pt>
          <cx:pt idx="2709">367</cx:pt>
          <cx:pt idx="2710">207</cx:pt>
          <cx:pt idx="2711">224</cx:pt>
          <cx:pt idx="2712">284</cx:pt>
          <cx:pt idx="2713">160</cx:pt>
          <cx:pt idx="2714">313</cx:pt>
          <cx:pt idx="2715">191</cx:pt>
          <cx:pt idx="2716">219</cx:pt>
          <cx:pt idx="2717">212</cx:pt>
          <cx:pt idx="2718">241</cx:pt>
          <cx:pt idx="2719">215</cx:pt>
          <cx:pt idx="2720">188</cx:pt>
          <cx:pt idx="2721">214</cx:pt>
          <cx:pt idx="2722">193</cx:pt>
          <cx:pt idx="2723">201</cx:pt>
          <cx:pt idx="2724">214</cx:pt>
          <cx:pt idx="2725">208</cx:pt>
          <cx:pt idx="2726">194</cx:pt>
          <cx:pt idx="2727">230</cx:pt>
          <cx:pt idx="2728">265</cx:pt>
          <cx:pt idx="2729">263</cx:pt>
          <cx:pt idx="2730">279</cx:pt>
          <cx:pt idx="2731">304</cx:pt>
          <cx:pt idx="2732">218</cx:pt>
          <cx:pt idx="2733">272</cx:pt>
          <cx:pt idx="2734">285</cx:pt>
          <cx:pt idx="2735">240</cx:pt>
          <cx:pt idx="2736">282</cx:pt>
          <cx:pt idx="2737">232</cx:pt>
          <cx:pt idx="2738">252</cx:pt>
          <cx:pt idx="2739">237</cx:pt>
          <cx:pt idx="2740">220</cx:pt>
          <cx:pt idx="2741">177</cx:pt>
          <cx:pt idx="2742">230</cx:pt>
          <cx:pt idx="2743">219</cx:pt>
          <cx:pt idx="2744">185</cx:pt>
          <cx:pt idx="2745">230</cx:pt>
          <cx:pt idx="2746">297</cx:pt>
          <cx:pt idx="2747">203</cx:pt>
          <cx:pt idx="2748">173</cx:pt>
          <cx:pt idx="2749">282</cx:pt>
          <cx:pt idx="2750">220</cx:pt>
          <cx:pt idx="2751">264</cx:pt>
          <cx:pt idx="2752">257</cx:pt>
          <cx:pt idx="2753">208</cx:pt>
          <cx:pt idx="2754">184</cx:pt>
          <cx:pt idx="2755">237</cx:pt>
          <cx:pt idx="2756">206</cx:pt>
          <cx:pt idx="2757">308</cx:pt>
          <cx:pt idx="2758">262</cx:pt>
          <cx:pt idx="2759">172</cx:pt>
          <cx:pt idx="2760">240</cx:pt>
          <cx:pt idx="2761">263</cx:pt>
          <cx:pt idx="2762">280</cx:pt>
          <cx:pt idx="2763">165</cx:pt>
          <cx:pt idx="2764">188</cx:pt>
          <cx:pt idx="2765">314</cx:pt>
          <cx:pt idx="2766">320</cx:pt>
          <cx:pt idx="2767">153</cx:pt>
          <cx:pt idx="2768">186</cx:pt>
          <cx:pt idx="2769">255</cx:pt>
          <cx:pt idx="2770">205</cx:pt>
          <cx:pt idx="2771">163</cx:pt>
          <cx:pt idx="2772">281</cx:pt>
          <cx:pt idx="2773">194</cx:pt>
          <cx:pt idx="2774">226</cx:pt>
          <cx:pt idx="2775">163</cx:pt>
          <cx:pt idx="2776">214</cx:pt>
          <cx:pt idx="2777">215</cx:pt>
          <cx:pt idx="2778">212</cx:pt>
          <cx:pt idx="2779">152</cx:pt>
          <cx:pt idx="2780">253</cx:pt>
          <cx:pt idx="2781">280</cx:pt>
          <cx:pt idx="2782">240</cx:pt>
          <cx:pt idx="2783">228</cx:pt>
          <cx:pt idx="2784">264</cx:pt>
          <cx:pt idx="2785">247</cx:pt>
          <cx:pt idx="2786">291</cx:pt>
          <cx:pt idx="2787">175</cx:pt>
          <cx:pt idx="2788">280</cx:pt>
          <cx:pt idx="2789">211</cx:pt>
          <cx:pt idx="2790">260</cx:pt>
          <cx:pt idx="2791">222</cx:pt>
          <cx:pt idx="2792">234</cx:pt>
          <cx:pt idx="2793">238</cx:pt>
          <cx:pt idx="2794">253</cx:pt>
          <cx:pt idx="2795">205</cx:pt>
          <cx:pt idx="2796">201</cx:pt>
          <cx:pt idx="2797">292</cx:pt>
          <cx:pt idx="2798">189</cx:pt>
          <cx:pt idx="2799">241</cx:pt>
          <cx:pt idx="2800">248</cx:pt>
          <cx:pt idx="2801">144</cx:pt>
          <cx:pt idx="2802">346</cx:pt>
          <cx:pt idx="2803">224</cx:pt>
          <cx:pt idx="2804">181</cx:pt>
          <cx:pt idx="2805">250</cx:pt>
          <cx:pt idx="2806">290</cx:pt>
          <cx:pt idx="2807">178</cx:pt>
          <cx:pt idx="2808">231</cx:pt>
          <cx:pt idx="2809">203</cx:pt>
          <cx:pt idx="2810">270</cx:pt>
          <cx:pt idx="2811">174</cx:pt>
          <cx:pt idx="2812">250</cx:pt>
          <cx:pt idx="2813">190</cx:pt>
          <cx:pt idx="2814">206</cx:pt>
          <cx:pt idx="2815">179</cx:pt>
          <cx:pt idx="2816">229</cx:pt>
          <cx:pt idx="2817">303</cx:pt>
          <cx:pt idx="2818">223</cx:pt>
          <cx:pt idx="2819">340</cx:pt>
          <cx:pt idx="2820">252</cx:pt>
          <cx:pt idx="2821">183</cx:pt>
          <cx:pt idx="2822">230</cx:pt>
          <cx:pt idx="2823">263</cx:pt>
          <cx:pt idx="2824">210</cx:pt>
          <cx:pt idx="2825">243</cx:pt>
          <cx:pt idx="2826">192</cx:pt>
          <cx:pt idx="2827">296</cx:pt>
          <cx:pt idx="2828">228</cx:pt>
          <cx:pt idx="2829">345</cx:pt>
          <cx:pt idx="2830">273</cx:pt>
          <cx:pt idx="2831">252</cx:pt>
          <cx:pt idx="2832">206</cx:pt>
          <cx:pt idx="2833">258</cx:pt>
          <cx:pt idx="2834">230</cx:pt>
          <cx:pt idx="2835">254</cx:pt>
          <cx:pt idx="2836">212</cx:pt>
          <cx:pt idx="2837">283</cx:pt>
          <cx:pt idx="2838">218</cx:pt>
          <cx:pt idx="2839">280</cx:pt>
          <cx:pt idx="2840">240</cx:pt>
          <cx:pt idx="2841">163</cx:pt>
          <cx:pt idx="2842">254</cx:pt>
          <cx:pt idx="2843">295</cx:pt>
          <cx:pt idx="2844">276</cx:pt>
          <cx:pt idx="2845">225</cx:pt>
          <cx:pt idx="2846">176</cx:pt>
          <cx:pt idx="2847">217</cx:pt>
          <cx:pt idx="2848">328</cx:pt>
          <cx:pt idx="2849">220</cx:pt>
          <cx:pt idx="2850">210</cx:pt>
          <cx:pt idx="2851">287</cx:pt>
          <cx:pt idx="2852">250</cx:pt>
          <cx:pt idx="2853">279</cx:pt>
          <cx:pt idx="2854">217</cx:pt>
          <cx:pt idx="2855">218</cx:pt>
          <cx:pt idx="2856">254</cx:pt>
          <cx:pt idx="2857">328</cx:pt>
          <cx:pt idx="2858">306</cx:pt>
          <cx:pt idx="2859">281</cx:pt>
          <cx:pt idx="2860">260</cx:pt>
          <cx:pt idx="2861">237</cx:pt>
          <cx:pt idx="2862">205</cx:pt>
          <cx:pt idx="2863">160</cx:pt>
          <cx:pt idx="2864">180</cx:pt>
          <cx:pt idx="2865">180</cx:pt>
          <cx:pt idx="2866">260</cx:pt>
          <cx:pt idx="2867">258</cx:pt>
          <cx:pt idx="2868">274</cx:pt>
          <cx:pt idx="2869">228</cx:pt>
          <cx:pt idx="2870">193</cx:pt>
          <cx:pt idx="2871">202</cx:pt>
          <cx:pt idx="2872">248</cx:pt>
          <cx:pt idx="2873">244</cx:pt>
          <cx:pt idx="2874">237</cx:pt>
          <cx:pt idx="2875">262</cx:pt>
          <cx:pt idx="2876">229</cx:pt>
          <cx:pt idx="2877">219</cx:pt>
          <cx:pt idx="2878">352</cx:pt>
          <cx:pt idx="2879">280</cx:pt>
          <cx:pt idx="2880">270</cx:pt>
          <cx:pt idx="2881">220</cx:pt>
          <cx:pt idx="2882">252</cx:pt>
          <cx:pt idx="2883">225</cx:pt>
          <cx:pt idx="2884">234</cx:pt>
          <cx:pt idx="2885">258</cx:pt>
          <cx:pt idx="2886">280</cx:pt>
          <cx:pt idx="2887">233</cx:pt>
          <cx:pt idx="2888">265</cx:pt>
          <cx:pt idx="2889">258</cx:pt>
          <cx:pt idx="2890">241</cx:pt>
          <cx:pt idx="2891">432</cx:pt>
          <cx:pt idx="2892">188</cx:pt>
          <cx:pt idx="2893">326</cx:pt>
          <cx:pt idx="2894">189</cx:pt>
          <cx:pt idx="2895">230</cx:pt>
          <cx:pt idx="2896">240</cx:pt>
          <cx:pt idx="2897">252</cx:pt>
          <cx:pt idx="2898">172</cx:pt>
          <cx:pt idx="2899">239</cx:pt>
          <cx:pt idx="2900">245</cx:pt>
          <cx:pt idx="2901">317</cx:pt>
          <cx:pt idx="2902">229</cx:pt>
          <cx:pt idx="2903">200</cx:pt>
          <cx:pt idx="2904">234</cx:pt>
          <cx:pt idx="2905">260</cx:pt>
          <cx:pt idx="2906">232</cx:pt>
          <cx:pt idx="2907">200</cx:pt>
          <cx:pt idx="2908">216</cx:pt>
          <cx:pt idx="2909">258</cx:pt>
          <cx:pt idx="2910">185</cx:pt>
          <cx:pt idx="2911">181</cx:pt>
          <cx:pt idx="2912">217</cx:pt>
          <cx:pt idx="2913">239</cx:pt>
          <cx:pt idx="2914">210</cx:pt>
          <cx:pt idx="2915">264</cx:pt>
          <cx:pt idx="2916">188</cx:pt>
          <cx:pt idx="2917">204</cx:pt>
          <cx:pt idx="2918">246</cx:pt>
          <cx:pt idx="2919">191</cx:pt>
          <cx:pt idx="2920">200</cx:pt>
          <cx:pt idx="2921">165</cx:pt>
          <cx:pt idx="2922">216</cx:pt>
          <cx:pt idx="2923">195</cx:pt>
          <cx:pt idx="2924">240</cx:pt>
          <cx:pt idx="2925">273</cx:pt>
          <cx:pt idx="2926">273</cx:pt>
          <cx:pt idx="2927">276</cx:pt>
          <cx:pt idx="2928">250</cx:pt>
          <cx:pt idx="2929">300</cx:pt>
          <cx:pt idx="2930">266</cx:pt>
          <cx:pt idx="2931">239</cx:pt>
          <cx:pt idx="2932">273</cx:pt>
          <cx:pt idx="2933">261</cx:pt>
          <cx:pt idx="2934">282</cx:pt>
          <cx:pt idx="2935">290</cx:pt>
          <cx:pt idx="2936">232</cx:pt>
          <cx:pt idx="2937">313</cx:pt>
          <cx:pt idx="2938">310</cx:pt>
          <cx:pt idx="2939">285</cx:pt>
          <cx:pt idx="2940">229</cx:pt>
          <cx:pt idx="2941">225</cx:pt>
          <cx:pt idx="2942">226</cx:pt>
          <cx:pt idx="2943">226</cx:pt>
          <cx:pt idx="2944">195</cx:pt>
          <cx:pt idx="2945">271</cx:pt>
          <cx:pt idx="2946">287</cx:pt>
          <cx:pt idx="2947">257</cx:pt>
          <cx:pt idx="2948">177</cx:pt>
          <cx:pt idx="2949">235</cx:pt>
          <cx:pt idx="2950">266</cx:pt>
          <cx:pt idx="2951">208</cx:pt>
          <cx:pt idx="2952">192</cx:pt>
          <cx:pt idx="2953">239</cx:pt>
          <cx:pt idx="2954">215</cx:pt>
          <cx:pt idx="2955">270</cx:pt>
          <cx:pt idx="2956">241</cx:pt>
          <cx:pt idx="2957">210</cx:pt>
          <cx:pt idx="2958">243</cx:pt>
          <cx:pt idx="2959">278</cx:pt>
          <cx:pt idx="2960">315</cx:pt>
          <cx:pt idx="2961">150</cx:pt>
          <cx:pt idx="2962">351</cx:pt>
          <cx:pt idx="2963">174</cx:pt>
          <cx:pt idx="2964">196</cx:pt>
          <cx:pt idx="2965">275</cx:pt>
          <cx:pt idx="2966">254</cx:pt>
          <cx:pt idx="2967">239</cx:pt>
          <cx:pt idx="2968">220</cx:pt>
          <cx:pt idx="2969">280</cx:pt>
          <cx:pt idx="2970">165</cx:pt>
          <cx:pt idx="2971">328</cx:pt>
          <cx:pt idx="2972">243</cx:pt>
          <cx:pt idx="2973">217</cx:pt>
          <cx:pt idx="2974">196</cx:pt>
          <cx:pt idx="2975">256</cx:pt>
          <cx:pt idx="2976">192</cx:pt>
          <cx:pt idx="2977">193</cx:pt>
          <cx:pt idx="2978">214</cx:pt>
          <cx:pt idx="2979">297</cx:pt>
          <cx:pt idx="2980">184</cx:pt>
          <cx:pt idx="2981">257</cx:pt>
          <cx:pt idx="2982">269</cx:pt>
          <cx:pt idx="2983">223</cx:pt>
          <cx:pt idx="2984">245</cx:pt>
          <cx:pt idx="2985">177</cx:pt>
          <cx:pt idx="2986">289</cx:pt>
          <cx:pt idx="2987">163</cx:pt>
          <cx:pt idx="2988">260</cx:pt>
          <cx:pt idx="2989">177</cx:pt>
          <cx:pt idx="2990">220</cx:pt>
          <cx:pt idx="2991">278</cx:pt>
          <cx:pt idx="2992">167</cx:pt>
          <cx:pt idx="2993">216</cx:pt>
          <cx:pt idx="2994">274</cx:pt>
          <cx:pt idx="2995">165</cx:pt>
          <cx:pt idx="2996">204</cx:pt>
          <cx:pt idx="2997">298</cx:pt>
          <cx:pt idx="2998">192</cx:pt>
          <cx:pt idx="2999">214</cx:pt>
          <cx:pt idx="3000">254</cx:pt>
          <cx:pt idx="3001">249</cx:pt>
          <cx:pt idx="3002">303</cx:pt>
          <cx:pt idx="3003">290</cx:pt>
          <cx:pt idx="3004">230</cx:pt>
          <cx:pt idx="3005">252</cx:pt>
          <cx:pt idx="3006">262</cx:pt>
          <cx:pt idx="3007">177</cx:pt>
          <cx:pt idx="3008">236</cx:pt>
          <cx:pt idx="3009">337</cx:pt>
          <cx:pt idx="3010">243</cx:pt>
          <cx:pt idx="3011">321</cx:pt>
          <cx:pt idx="3012">248</cx:pt>
          <cx:pt idx="3013">285</cx:pt>
          <cx:pt idx="3014">256</cx:pt>
          <cx:pt idx="3015">210</cx:pt>
          <cx:pt idx="3016">184</cx:pt>
          <cx:pt idx="3017">275</cx:pt>
          <cx:pt idx="3018">238</cx:pt>
          <cx:pt idx="3019">195</cx:pt>
          <cx:pt idx="3020">268</cx:pt>
          <cx:pt idx="3021">205</cx:pt>
          <cx:pt idx="3022">260</cx:pt>
          <cx:pt idx="3023">248</cx:pt>
          <cx:pt idx="3024">267</cx:pt>
          <cx:pt idx="3025">240</cx:pt>
          <cx:pt idx="3026">224</cx:pt>
          <cx:pt idx="3027">198</cx:pt>
          <cx:pt idx="3028">221</cx:pt>
          <cx:pt idx="3029">182</cx:pt>
          <cx:pt idx="3030">213</cx:pt>
          <cx:pt idx="3031">274</cx:pt>
          <cx:pt idx="3032">260</cx:pt>
          <cx:pt idx="3033">222</cx:pt>
          <cx:pt idx="3034">326</cx:pt>
          <cx:pt idx="3035">279</cx:pt>
          <cx:pt idx="3036">280</cx:pt>
          <cx:pt idx="3037">272</cx:pt>
          <cx:pt idx="3038">286</cx:pt>
          <cx:pt idx="3039">254</cx:pt>
          <cx:pt idx="3040">231</cx:pt>
          <cx:pt idx="3041">273</cx:pt>
          <cx:pt idx="3042">226</cx:pt>
          <cx:pt idx="3043">221</cx:pt>
          <cx:pt idx="3044">243</cx:pt>
          <cx:pt idx="3045">257</cx:pt>
          <cx:pt idx="3046">275</cx:pt>
          <cx:pt idx="3047">295</cx:pt>
          <cx:pt idx="3048">310</cx:pt>
          <cx:pt idx="3049">280</cx:pt>
          <cx:pt idx="3050">246</cx:pt>
          <cx:pt idx="3051">275</cx:pt>
          <cx:pt idx="3052">305</cx:pt>
          <cx:pt idx="3053">293</cx:pt>
          <cx:pt idx="3054">193</cx:pt>
          <cx:pt idx="3055">219</cx:pt>
          <cx:pt idx="3056">200</cx:pt>
          <cx:pt idx="3057">270</cx:pt>
          <cx:pt idx="3058">188</cx:pt>
          <cx:pt idx="3059">201</cx:pt>
          <cx:pt idx="3060">200</cx:pt>
          <cx:pt idx="3061">234</cx:pt>
          <cx:pt idx="3062">696</cx:pt>
          <cx:pt idx="3063">240</cx:pt>
          <cx:pt idx="3064">234</cx:pt>
          <cx:pt idx="3065">179</cx:pt>
          <cx:pt idx="3066">292</cx:pt>
          <cx:pt idx="3067">363</cx:pt>
          <cx:pt idx="3068">226</cx:pt>
          <cx:pt idx="3069">217</cx:pt>
          <cx:pt idx="3070">265</cx:pt>
          <cx:pt idx="3071">189</cx:pt>
          <cx:pt idx="3072">253</cx:pt>
          <cx:pt idx="3073">201</cx:pt>
          <cx:pt idx="3074">279</cx:pt>
          <cx:pt idx="3075">209</cx:pt>
          <cx:pt idx="3076">311</cx:pt>
          <cx:pt idx="3077">256</cx:pt>
          <cx:pt idx="3078">195</cx:pt>
          <cx:pt idx="3079">248</cx:pt>
          <cx:pt idx="3080">278</cx:pt>
          <cx:pt idx="3081">223</cx:pt>
          <cx:pt idx="3082">331</cx:pt>
          <cx:pt idx="3083">271</cx:pt>
          <cx:pt idx="3084">267</cx:pt>
          <cx:pt idx="3085">188</cx:pt>
          <cx:pt idx="3086">226</cx:pt>
          <cx:pt idx="3087">252</cx:pt>
          <cx:pt idx="3088">235</cx:pt>
          <cx:pt idx="3089">164</cx:pt>
          <cx:pt idx="3090">190</cx:pt>
          <cx:pt idx="3091">165</cx:pt>
          <cx:pt idx="3092">229</cx:pt>
          <cx:pt idx="3093">175</cx:pt>
          <cx:pt idx="3094">207</cx:pt>
          <cx:pt idx="3095">155</cx:pt>
          <cx:pt idx="3096">220</cx:pt>
          <cx:pt idx="3097">187</cx:pt>
          <cx:pt idx="3098">195</cx:pt>
          <cx:pt idx="3099">218</cx:pt>
          <cx:pt idx="3100">225</cx:pt>
          <cx:pt idx="3101">237</cx:pt>
          <cx:pt idx="3102">297</cx:pt>
          <cx:pt idx="3103">277</cx:pt>
          <cx:pt idx="3104">165</cx:pt>
          <cx:pt idx="3105">214</cx:pt>
          <cx:pt idx="3106">275</cx:pt>
          <cx:pt idx="3107">224</cx:pt>
          <cx:pt idx="3108">253</cx:pt>
          <cx:pt idx="3109">205</cx:pt>
          <cx:pt idx="3110">184</cx:pt>
          <cx:pt idx="3111">216</cx:pt>
          <cx:pt idx="3112">206</cx:pt>
          <cx:pt idx="3113">313</cx:pt>
          <cx:pt idx="3114">208</cx:pt>
          <cx:pt idx="3115">210</cx:pt>
          <cx:pt idx="3116">194</cx:pt>
          <cx:pt idx="3117">226</cx:pt>
          <cx:pt idx="3118">219</cx:pt>
          <cx:pt idx="3119">196</cx:pt>
          <cx:pt idx="3120">225</cx:pt>
          <cx:pt idx="3121">260</cx:pt>
          <cx:pt idx="3122">279</cx:pt>
          <cx:pt idx="3123">195</cx:pt>
          <cx:pt idx="3124">200</cx:pt>
          <cx:pt idx="3125">258</cx:pt>
          <cx:pt idx="3126">202</cx:pt>
          <cx:pt idx="3127">236</cx:pt>
          <cx:pt idx="3128">300</cx:pt>
          <cx:pt idx="3129">172</cx:pt>
          <cx:pt idx="3130">290</cx:pt>
          <cx:pt idx="3131">187</cx:pt>
          <cx:pt idx="3132">315</cx:pt>
          <cx:pt idx="3133">201</cx:pt>
          <cx:pt idx="3134">263</cx:pt>
          <cx:pt idx="3135">304</cx:pt>
          <cx:pt idx="3136">204</cx:pt>
          <cx:pt idx="3137">255</cx:pt>
          <cx:pt idx="3138">200</cx:pt>
          <cx:pt idx="3139">327</cx:pt>
          <cx:pt idx="3140">272</cx:pt>
          <cx:pt idx="3141">230</cx:pt>
          <cx:pt idx="3142">285</cx:pt>
          <cx:pt idx="3143">281</cx:pt>
          <cx:pt idx="3144">258</cx:pt>
          <cx:pt idx="3145">235</cx:pt>
          <cx:pt idx="3146">265</cx:pt>
          <cx:pt idx="3147">230</cx:pt>
          <cx:pt idx="3148">212</cx:pt>
          <cx:pt idx="3149">272</cx:pt>
          <cx:pt idx="3150">275</cx:pt>
          <cx:pt idx="3151">281</cx:pt>
          <cx:pt idx="3152">259</cx:pt>
          <cx:pt idx="3153">205</cx:pt>
          <cx:pt idx="3154">202</cx:pt>
          <cx:pt idx="3155">342</cx:pt>
          <cx:pt idx="3156">239</cx:pt>
          <cx:pt idx="3157">254</cx:pt>
          <cx:pt idx="3158">239</cx:pt>
          <cx:pt idx="3159">268</cx:pt>
          <cx:pt idx="3160">165</cx:pt>
          <cx:pt idx="3161">265</cx:pt>
          <cx:pt idx="3162">227</cx:pt>
          <cx:pt idx="3163">286</cx:pt>
          <cx:pt idx="3164">226</cx:pt>
          <cx:pt idx="3165">261</cx:pt>
          <cx:pt idx="3166">224</cx:pt>
          <cx:pt idx="3167">225</cx:pt>
          <cx:pt idx="3168">316</cx:pt>
          <cx:pt idx="3169">216</cx:pt>
          <cx:pt idx="3170">197</cx:pt>
          <cx:pt idx="3171">305</cx:pt>
          <cx:pt idx="3172">185</cx:pt>
          <cx:pt idx="3173">194</cx:pt>
          <cx:pt idx="3174">167</cx:pt>
          <cx:pt idx="3175">270</cx:pt>
          <cx:pt idx="3176">159</cx:pt>
          <cx:pt idx="3177">260</cx:pt>
          <cx:pt idx="3178">218</cx:pt>
          <cx:pt idx="3179">232</cx:pt>
          <cx:pt idx="3180">307</cx:pt>
          <cx:pt idx="3181">241</cx:pt>
          <cx:pt idx="3182">229</cx:pt>
          <cx:pt idx="3183">200</cx:pt>
          <cx:pt idx="3184">200</cx:pt>
          <cx:pt idx="3185">194</cx:pt>
          <cx:pt idx="3186">290</cx:pt>
          <cx:pt idx="3187">175</cx:pt>
          <cx:pt idx="3188">239</cx:pt>
          <cx:pt idx="3189">242</cx:pt>
          <cx:pt idx="3190">221</cx:pt>
          <cx:pt idx="3191">199</cx:pt>
          <cx:pt idx="3192">205</cx:pt>
          <cx:pt idx="3193">283</cx:pt>
          <cx:pt idx="3194">193</cx:pt>
          <cx:pt idx="3195">250</cx:pt>
          <cx:pt idx="3196">250</cx:pt>
          <cx:pt idx="3197">215</cx:pt>
          <cx:pt idx="3198">267</cx:pt>
          <cx:pt idx="3199">253</cx:pt>
          <cx:pt idx="3200">213</cx:pt>
          <cx:pt idx="3201">165</cx:pt>
          <cx:pt idx="3202">262</cx:pt>
          <cx:pt idx="3203">259</cx:pt>
          <cx:pt idx="3204">229</cx:pt>
          <cx:pt idx="3205">200</cx:pt>
          <cx:pt idx="3206">193</cx:pt>
          <cx:pt idx="3207">225</cx:pt>
          <cx:pt idx="3208">216</cx:pt>
          <cx:pt idx="3209">235</cx:pt>
          <cx:pt idx="3210">247</cx:pt>
          <cx:pt idx="3211">177</cx:pt>
          <cx:pt idx="3212">259</cx:pt>
          <cx:pt idx="3213">220</cx:pt>
          <cx:pt idx="3214">243</cx:pt>
          <cx:pt idx="3215">346</cx:pt>
          <cx:pt idx="3216">235</cx:pt>
          <cx:pt idx="3217">254</cx:pt>
          <cx:pt idx="3218">215</cx:pt>
          <cx:pt idx="3219">264</cx:pt>
          <cx:pt idx="3220">265</cx:pt>
          <cx:pt idx="3221">225</cx:pt>
          <cx:pt idx="3222">198</cx:pt>
          <cx:pt idx="3223">226</cx:pt>
          <cx:pt idx="3224">243</cx:pt>
          <cx:pt idx="3225">235</cx:pt>
          <cx:pt idx="3226">241</cx:pt>
          <cx:pt idx="3227">175</cx:pt>
          <cx:pt idx="3228">194</cx:pt>
          <cx:pt idx="3229">212</cx:pt>
          <cx:pt idx="3230">186</cx:pt>
          <cx:pt idx="3231">193</cx:pt>
          <cx:pt idx="3232">173</cx:pt>
          <cx:pt idx="3233">228</cx:pt>
          <cx:pt idx="3234">200</cx:pt>
          <cx:pt idx="3235">240</cx:pt>
          <cx:pt idx="3236">253</cx:pt>
          <cx:pt idx="3237">198</cx:pt>
          <cx:pt idx="3238">285</cx:pt>
          <cx:pt idx="3239">254</cx:pt>
          <cx:pt idx="3240">297</cx:pt>
          <cx:pt idx="3241">326</cx:pt>
          <cx:pt idx="3242">190</cx:pt>
          <cx:pt idx="3243">150</cx:pt>
          <cx:pt idx="3244">288</cx:pt>
          <cx:pt idx="3245">195</cx:pt>
          <cx:pt idx="3246">290</cx:pt>
          <cx:pt idx="3247">257</cx:pt>
          <cx:pt idx="3248">197</cx:pt>
          <cx:pt idx="3249">259</cx:pt>
          <cx:pt idx="3250">232</cx:pt>
          <cx:pt idx="3251">223</cx:pt>
          <cx:pt idx="3252">240</cx:pt>
          <cx:pt idx="3253">306</cx:pt>
          <cx:pt idx="3254">291</cx:pt>
          <cx:pt idx="3255">275</cx:pt>
          <cx:pt idx="3256">231</cx:pt>
          <cx:pt idx="3257">274</cx:pt>
          <cx:pt idx="3258">272</cx:pt>
          <cx:pt idx="3259">261</cx:pt>
          <cx:pt idx="3260">250</cx:pt>
          <cx:pt idx="3261">312</cx:pt>
          <cx:pt idx="3262">253</cx:pt>
          <cx:pt idx="3263">233</cx:pt>
          <cx:pt idx="3264">320</cx:pt>
          <cx:pt idx="3265">231</cx:pt>
          <cx:pt idx="3266">181</cx:pt>
          <cx:pt idx="3267">260</cx:pt>
          <cx:pt idx="3268">274</cx:pt>
          <cx:pt idx="3269">234</cx:pt>
          <cx:pt idx="3270">215</cx:pt>
          <cx:pt idx="3271">210</cx:pt>
          <cx:pt idx="3272">253</cx:pt>
          <cx:pt idx="3273">205</cx:pt>
          <cx:pt idx="3274">184</cx:pt>
          <cx:pt idx="3275">221</cx:pt>
          <cx:pt idx="3276">262</cx:pt>
          <cx:pt idx="3277">227</cx:pt>
          <cx:pt idx="3278">254</cx:pt>
          <cx:pt idx="3279">240</cx:pt>
          <cx:pt idx="3280">245</cx:pt>
          <cx:pt idx="3281">206</cx:pt>
          <cx:pt idx="3282">330</cx:pt>
          <cx:pt idx="3283">249</cx:pt>
          <cx:pt idx="3284">163</cx:pt>
          <cx:pt idx="3285">265</cx:pt>
          <cx:pt idx="3286">178</cx:pt>
          <cx:pt idx="3287">217</cx:pt>
          <cx:pt idx="3288">214</cx:pt>
          <cx:pt idx="3289">157</cx:pt>
          <cx:pt idx="3290">382</cx:pt>
          <cx:pt idx="3291">228</cx:pt>
          <cx:pt idx="3292">179</cx:pt>
          <cx:pt idx="3293">270</cx:pt>
          <cx:pt idx="3294">239</cx:pt>
          <cx:pt idx="3295">288</cx:pt>
          <cx:pt idx="3296">281</cx:pt>
          <cx:pt idx="3297">229</cx:pt>
          <cx:pt idx="3298">228</cx:pt>
          <cx:pt idx="3299">250</cx:pt>
          <cx:pt idx="3300">258</cx:pt>
          <cx:pt idx="3301">225</cx:pt>
          <cx:pt idx="3302">212</cx:pt>
          <cx:pt idx="3303">158</cx:pt>
          <cx:pt idx="3304">280</cx:pt>
          <cx:pt idx="3305">241</cx:pt>
          <cx:pt idx="3306">240</cx:pt>
          <cx:pt idx="3307">188</cx:pt>
          <cx:pt idx="3308">204</cx:pt>
          <cx:pt idx="3309">229</cx:pt>
          <cx:pt idx="3310">286</cx:pt>
          <cx:pt idx="3311">346</cx:pt>
          <cx:pt idx="3312">219</cx:pt>
          <cx:pt idx="3313">250</cx:pt>
          <cx:pt idx="3314">361</cx:pt>
          <cx:pt idx="3315">197</cx:pt>
          <cx:pt idx="3316">238</cx:pt>
          <cx:pt idx="3317">232</cx:pt>
          <cx:pt idx="3318">260</cx:pt>
          <cx:pt idx="3319">220</cx:pt>
          <cx:pt idx="3320">281</cx:pt>
          <cx:pt idx="3321">256</cx:pt>
          <cx:pt idx="3322">333</cx:pt>
          <cx:pt idx="3323">208</cx:pt>
          <cx:pt idx="3324">215</cx:pt>
          <cx:pt idx="3325">230</cx:pt>
          <cx:pt idx="3326">232</cx:pt>
          <cx:pt idx="3327">210</cx:pt>
          <cx:pt idx="3328">213</cx:pt>
          <cx:pt idx="3329">266</cx:pt>
          <cx:pt idx="3330">255</cx:pt>
          <cx:pt idx="3331">240</cx:pt>
          <cx:pt idx="3332">285</cx:pt>
          <cx:pt idx="3333">203</cx:pt>
          <cx:pt idx="3334">236</cx:pt>
          <cx:pt idx="3335">170</cx:pt>
          <cx:pt idx="3336">271</cx:pt>
          <cx:pt idx="3337">180</cx:pt>
          <cx:pt idx="3338">263</cx:pt>
          <cx:pt idx="3339">194</cx:pt>
          <cx:pt idx="3340">222</cx:pt>
          <cx:pt idx="3341">271</cx:pt>
          <cx:pt idx="3342">310</cx:pt>
          <cx:pt idx="3343">221</cx:pt>
          <cx:pt idx="3344">241</cx:pt>
          <cx:pt idx="3345">241</cx:pt>
          <cx:pt idx="3346">231</cx:pt>
          <cx:pt idx="3347">242</cx:pt>
          <cx:pt idx="3348">195</cx:pt>
          <cx:pt idx="3349">206</cx:pt>
          <cx:pt idx="3350">254</cx:pt>
          <cx:pt idx="3351">231</cx:pt>
          <cx:pt idx="3352">287</cx:pt>
          <cx:pt idx="3353">216</cx:pt>
          <cx:pt idx="3354">245</cx:pt>
          <cx:pt idx="3355">219</cx:pt>
          <cx:pt idx="3356">312</cx:pt>
          <cx:pt idx="3357">214</cx:pt>
          <cx:pt idx="3358">178</cx:pt>
          <cx:pt idx="3359">248</cx:pt>
          <cx:pt idx="3360">259</cx:pt>
          <cx:pt idx="3361">267</cx:pt>
          <cx:pt idx="3362">248</cx:pt>
          <cx:pt idx="3363">230</cx:pt>
          <cx:pt idx="3364">253</cx:pt>
          <cx:pt idx="3365">249</cx:pt>
          <cx:pt idx="3366">282</cx:pt>
          <cx:pt idx="3367">230</cx:pt>
          <cx:pt idx="3368">258</cx:pt>
          <cx:pt idx="3369">245</cx:pt>
          <cx:pt idx="3370">453</cx:pt>
          <cx:pt idx="3371">156</cx:pt>
          <cx:pt idx="3372">165</cx:pt>
          <cx:pt idx="3373">232</cx:pt>
          <cx:pt idx="3374">232</cx:pt>
          <cx:pt idx="3375">250</cx:pt>
          <cx:pt idx="3376">222</cx:pt>
          <cx:pt idx="3377">238</cx:pt>
          <cx:pt idx="3378">256</cx:pt>
          <cx:pt idx="3379">194</cx:pt>
          <cx:pt idx="3380">254</cx:pt>
          <cx:pt idx="3381">200</cx:pt>
          <cx:pt idx="3382">185</cx:pt>
          <cx:pt idx="3383">168</cx:pt>
          <cx:pt idx="3384">292</cx:pt>
          <cx:pt idx="3385">298</cx:pt>
          <cx:pt idx="3386">233</cx:pt>
          <cx:pt idx="3387">173</cx:pt>
          <cx:pt idx="3388">281</cx:pt>
          <cx:pt idx="3389">273</cx:pt>
          <cx:pt idx="3390">259</cx:pt>
          <cx:pt idx="3391">185</cx:pt>
          <cx:pt idx="3392">325</cx:pt>
          <cx:pt idx="3393">204</cx:pt>
          <cx:pt idx="3394">237</cx:pt>
          <cx:pt idx="3395">235</cx:pt>
          <cx:pt idx="3396">221</cx:pt>
          <cx:pt idx="3397">242</cx:pt>
          <cx:pt idx="3398">183</cx:pt>
          <cx:pt idx="3399">256</cx:pt>
          <cx:pt idx="3400">231</cx:pt>
          <cx:pt idx="3401">149</cx:pt>
          <cx:pt idx="3402">210</cx:pt>
          <cx:pt idx="3403">214</cx:pt>
          <cx:pt idx="3404">252</cx:pt>
          <cx:pt idx="3405">306</cx:pt>
          <cx:pt idx="3406">251</cx:pt>
          <cx:pt idx="3407">267</cx:pt>
          <cx:pt idx="3408">294</cx:pt>
          <cx:pt idx="3409">240</cx:pt>
          <cx:pt idx="3410">281</cx:pt>
          <cx:pt idx="3411">205</cx:pt>
          <cx:pt idx="3412">211</cx:pt>
          <cx:pt idx="3413">186</cx:pt>
          <cx:pt idx="3414">197</cx:pt>
          <cx:pt idx="3415">218</cx:pt>
          <cx:pt idx="3416">246</cx:pt>
          <cx:pt idx="3417">190</cx:pt>
          <cx:pt idx="3418">258</cx:pt>
          <cx:pt idx="3419">285</cx:pt>
          <cx:pt idx="3420">195</cx:pt>
          <cx:pt idx="3421">217</cx:pt>
          <cx:pt idx="3422">175</cx:pt>
          <cx:pt idx="3423">217</cx:pt>
          <cx:pt idx="3424">224</cx:pt>
          <cx:pt idx="3425">309</cx:pt>
          <cx:pt idx="3426">201</cx:pt>
          <cx:pt idx="3427">352</cx:pt>
          <cx:pt idx="3428">233</cx:pt>
          <cx:pt idx="3429">223</cx:pt>
          <cx:pt idx="3430">260</cx:pt>
          <cx:pt idx="3431">185</cx:pt>
          <cx:pt idx="3432">320</cx:pt>
          <cx:pt idx="3433">246</cx:pt>
          <cx:pt idx="3434">302</cx:pt>
          <cx:pt idx="3435">237</cx:pt>
          <cx:pt idx="3436">216</cx:pt>
          <cx:pt idx="3437">275</cx:pt>
          <cx:pt idx="3438">192</cx:pt>
          <cx:pt idx="3439">242</cx:pt>
          <cx:pt idx="3440">202</cx:pt>
          <cx:pt idx="3441">241</cx:pt>
          <cx:pt idx="3442">309</cx:pt>
          <cx:pt idx="3443">262</cx:pt>
          <cx:pt idx="3444">197</cx:pt>
          <cx:pt idx="3445">209</cx:pt>
          <cx:pt idx="3446">235</cx:pt>
          <cx:pt idx="3447">217</cx:pt>
          <cx:pt idx="3448">241</cx:pt>
          <cx:pt idx="3449">280</cx:pt>
          <cx:pt idx="3450">260</cx:pt>
          <cx:pt idx="3451">265</cx:pt>
          <cx:pt idx="3452">186</cx:pt>
          <cx:pt idx="3453">206</cx:pt>
          <cx:pt idx="3454">210</cx:pt>
          <cx:pt idx="3455">150</cx:pt>
          <cx:pt idx="3456">222</cx:pt>
          <cx:pt idx="3457">292</cx:pt>
          <cx:pt idx="3458">221</cx:pt>
          <cx:pt idx="3459">161</cx:pt>
          <cx:pt idx="3460">273</cx:pt>
          <cx:pt idx="3461">291</cx:pt>
          <cx:pt idx="3462">212</cx:pt>
          <cx:pt idx="3463">276</cx:pt>
          <cx:pt idx="3464">165</cx:pt>
          <cx:pt idx="3465">276</cx:pt>
          <cx:pt idx="3466">366</cx:pt>
          <cx:pt idx="3467">310</cx:pt>
          <cx:pt idx="3468">245</cx:pt>
          <cx:pt idx="3469">184</cx:pt>
          <cx:pt idx="3470">186</cx:pt>
          <cx:pt idx="3471">207</cx:pt>
          <cx:pt idx="3472">190</cx:pt>
          <cx:pt idx="3473">196</cx:pt>
          <cx:pt idx="3474">217</cx:pt>
          <cx:pt idx="3475">209</cx:pt>
          <cx:pt idx="3476">199</cx:pt>
          <cx:pt idx="3477">202</cx:pt>
          <cx:pt idx="3478">235</cx:pt>
          <cx:pt idx="3479">193</cx:pt>
          <cx:pt idx="3480">207</cx:pt>
          <cx:pt idx="3481">206</cx:pt>
          <cx:pt idx="3482">292</cx:pt>
          <cx:pt idx="3483">246</cx:pt>
          <cx:pt idx="3484">140</cx:pt>
          <cx:pt idx="3485">205</cx:pt>
          <cx:pt idx="3486">246</cx:pt>
          <cx:pt idx="3487">244</cx:pt>
          <cx:pt idx="3488">268</cx:pt>
          <cx:pt idx="3489">252</cx:pt>
          <cx:pt idx="3490">200</cx:pt>
          <cx:pt idx="3491">230</cx:pt>
          <cx:pt idx="3492">175</cx:pt>
          <cx:pt idx="3493">270</cx:pt>
          <cx:pt idx="3494">226</cx:pt>
          <cx:pt idx="3495">238</cx:pt>
          <cx:pt idx="3496">275</cx:pt>
          <cx:pt idx="3497">280</cx:pt>
          <cx:pt idx="3498">206</cx:pt>
          <cx:pt idx="3499">250</cx:pt>
          <cx:pt idx="3500">189</cx:pt>
          <cx:pt idx="3501">238</cx:pt>
          <cx:pt idx="3502">167</cx:pt>
          <cx:pt idx="3503">220</cx:pt>
          <cx:pt idx="3504">193</cx:pt>
          <cx:pt idx="3505">308</cx:pt>
          <cx:pt idx="3506">166</cx:pt>
          <cx:pt idx="3507">212</cx:pt>
          <cx:pt idx="3508">270</cx:pt>
          <cx:pt idx="3509">262</cx:pt>
          <cx:pt idx="3510">180</cx:pt>
          <cx:pt idx="3511">238</cx:pt>
          <cx:pt idx="3512">235</cx:pt>
          <cx:pt idx="3513">189</cx:pt>
          <cx:pt idx="3514">178</cx:pt>
          <cx:pt idx="3515">170</cx:pt>
          <cx:pt idx="3516">202</cx:pt>
          <cx:pt idx="3517">205</cx:pt>
          <cx:pt idx="3518">208</cx:pt>
          <cx:pt idx="3519">182</cx:pt>
          <cx:pt idx="3520">215</cx:pt>
          <cx:pt idx="3521">196</cx:pt>
          <cx:pt idx="3522">244</cx:pt>
          <cx:pt idx="3523">190</cx:pt>
          <cx:pt idx="3524">285</cx:pt>
          <cx:pt idx="3525">231</cx:pt>
          <cx:pt idx="3526">286</cx:pt>
          <cx:pt idx="3527">202</cx:pt>
          <cx:pt idx="3528">226</cx:pt>
          <cx:pt idx="3529">297</cx:pt>
          <cx:pt idx="3530">193</cx:pt>
          <cx:pt idx="3531">270</cx:pt>
          <cx:pt idx="3532">216</cx:pt>
          <cx:pt idx="3533">240</cx:pt>
          <cx:pt idx="3534">240</cx:pt>
          <cx:pt idx="3535">188</cx:pt>
          <cx:pt idx="3536">157</cx:pt>
          <cx:pt idx="3537">275</cx:pt>
          <cx:pt idx="3538">225</cx:pt>
          <cx:pt idx="3539">204</cx:pt>
          <cx:pt idx="3540">220</cx:pt>
          <cx:pt idx="3541">211</cx:pt>
          <cx:pt idx="3542">178</cx:pt>
          <cx:pt idx="3543">268</cx:pt>
          <cx:pt idx="3544">164</cx:pt>
          <cx:pt idx="3545">270</cx:pt>
          <cx:pt idx="3546">193</cx:pt>
          <cx:pt idx="3547">207</cx:pt>
          <cx:pt idx="3548">190</cx:pt>
          <cx:pt idx="3549">226</cx:pt>
          <cx:pt idx="3550">257</cx:pt>
          <cx:pt idx="3551">210</cx:pt>
          <cx:pt idx="3552">200</cx:pt>
          <cx:pt idx="3553">227</cx:pt>
          <cx:pt idx="3554">273</cx:pt>
          <cx:pt idx="3555">220</cx:pt>
          <cx:pt idx="3556">226</cx:pt>
          <cx:pt idx="3557">155</cx:pt>
          <cx:pt idx="3558">243</cx:pt>
          <cx:pt idx="3559">175</cx:pt>
          <cx:pt idx="3560">282</cx:pt>
          <cx:pt idx="3561">208</cx:pt>
          <cx:pt idx="3562">240</cx:pt>
          <cx:pt idx="3563">232</cx:pt>
          <cx:pt idx="3564">203</cx:pt>
          <cx:pt idx="3565">223</cx:pt>
          <cx:pt idx="3566">192</cx:pt>
          <cx:pt idx="3567">194</cx:pt>
          <cx:pt idx="3568">263</cx:pt>
          <cx:pt idx="3569">230</cx:pt>
          <cx:pt idx="3570">211</cx:pt>
          <cx:pt idx="3571">255</cx:pt>
          <cx:pt idx="3572">282</cx:pt>
          <cx:pt idx="3573">260</cx:pt>
          <cx:pt idx="3574">163</cx:pt>
          <cx:pt idx="3575">220</cx:pt>
          <cx:pt idx="3576">315</cx:pt>
          <cx:pt idx="3577">186</cx:pt>
          <cx:pt idx="3578">250</cx:pt>
          <cx:pt idx="3579">155</cx:pt>
          <cx:pt idx="3580">185</cx:pt>
          <cx:pt idx="3581">205</cx:pt>
          <cx:pt idx="3582">252</cx:pt>
          <cx:pt idx="3583">225</cx:pt>
          <cx:pt idx="3584">235</cx:pt>
          <cx:pt idx="3585">240</cx:pt>
          <cx:pt idx="3586">242</cx:pt>
          <cx:pt idx="3587">180</cx:pt>
          <cx:pt idx="3588">195</cx:pt>
          <cx:pt idx="3589">210</cx:pt>
          <cx:pt idx="3590">212</cx:pt>
          <cx:pt idx="3591">254</cx:pt>
          <cx:pt idx="3592">248</cx:pt>
          <cx:pt idx="3593">283</cx:pt>
          <cx:pt idx="3594">186</cx:pt>
          <cx:pt idx="3595">212</cx:pt>
          <cx:pt idx="3596">309</cx:pt>
          <cx:pt idx="3597">308</cx:pt>
          <cx:pt idx="3598">225</cx:pt>
          <cx:pt idx="3599">275</cx:pt>
          <cx:pt idx="3600">154</cx:pt>
          <cx:pt idx="3601">246</cx:pt>
          <cx:pt idx="3602">234</cx:pt>
          <cx:pt idx="3603">242</cx:pt>
          <cx:pt idx="3604">198</cx:pt>
          <cx:pt idx="3605">270</cx:pt>
          <cx:pt idx="3606">208</cx:pt>
          <cx:pt idx="3607">286</cx:pt>
          <cx:pt idx="3608">236</cx:pt>
          <cx:pt idx="3609">214</cx:pt>
          <cx:pt idx="3610">175</cx:pt>
          <cx:pt idx="3611">271</cx:pt>
          <cx:pt idx="3612">208</cx:pt>
          <cx:pt idx="3613">265</cx:pt>
          <cx:pt idx="3614">240</cx:pt>
          <cx:pt idx="3615">212</cx:pt>
          <cx:pt idx="3616">260</cx:pt>
          <cx:pt idx="3617">330</cx:pt>
          <cx:pt idx="3618">185</cx:pt>
          <cx:pt idx="3619">161</cx:pt>
          <cx:pt idx="3620">259</cx:pt>
          <cx:pt idx="3621">220</cx:pt>
          <cx:pt idx="3622">340</cx:pt>
          <cx:pt idx="3623">165</cx:pt>
          <cx:pt idx="3624">220</cx:pt>
          <cx:pt idx="3625">257</cx:pt>
          <cx:pt idx="3626">237</cx:pt>
          <cx:pt idx="3627">254</cx:pt>
          <cx:pt idx="3628">193</cx:pt>
          <cx:pt idx="3629">230</cx:pt>
          <cx:pt idx="3630">203</cx:pt>
          <cx:pt idx="3631">284</cx:pt>
          <cx:pt idx="3632">218</cx:pt>
          <cx:pt idx="3633">244</cx:pt>
          <cx:pt idx="3634">240</cx:pt>
          <cx:pt idx="3635">180</cx:pt>
          <cx:pt idx="3636">233</cx:pt>
          <cx:pt idx="3637">275</cx:pt>
          <cx:pt idx="3638">223</cx:pt>
          <cx:pt idx="3639">232</cx:pt>
          <cx:pt idx="3640">192</cx:pt>
          <cx:pt idx="3641">225</cx:pt>
          <cx:pt idx="3642">190</cx:pt>
          <cx:pt idx="3643">185</cx:pt>
          <cx:pt idx="3644">189</cx:pt>
          <cx:pt idx="3645">274</cx:pt>
          <cx:pt idx="3646">212</cx:pt>
          <cx:pt idx="3647">261</cx:pt>
          <cx:pt idx="3648">262</cx:pt>
          <cx:pt idx="3649">231</cx:pt>
          <cx:pt idx="3650">246</cx:pt>
          <cx:pt idx="3651">318</cx:pt>
          <cx:pt idx="3652">231</cx:pt>
          <cx:pt idx="3653">185</cx:pt>
          <cx:pt idx="3654">176</cx:pt>
          <cx:pt idx="3655">239</cx:pt>
          <cx:pt idx="3656">227</cx:pt>
          <cx:pt idx="3657">262</cx:pt>
          <cx:pt idx="3658">201</cx:pt>
          <cx:pt idx="3659">290</cx:pt>
          <cx:pt idx="3660">199</cx:pt>
          <cx:pt idx="3661">215</cx:pt>
          <cx:pt idx="3662">196</cx:pt>
          <cx:pt idx="3663">295</cx:pt>
          <cx:pt idx="3664">254</cx:pt>
          <cx:pt idx="3665">228</cx:pt>
          <cx:pt idx="3666">286</cx:pt>
          <cx:pt idx="3667">186</cx:pt>
          <cx:pt idx="3668">281</cx:pt>
          <cx:pt idx="3669">282</cx:pt>
          <cx:pt idx="3670">204</cx:pt>
          <cx:pt idx="3671">252</cx:pt>
          <cx:pt idx="3672">247</cx:pt>
          <cx:pt idx="3673">220</cx:pt>
          <cx:pt idx="3674">214</cx:pt>
          <cx:pt idx="3675">277</cx:pt>
          <cx:pt idx="3676">203</cx:pt>
          <cx:pt idx="3677">238</cx:pt>
          <cx:pt idx="3678">232</cx:pt>
          <cx:pt idx="3679">246</cx:pt>
          <cx:pt idx="3680">227</cx:pt>
          <cx:pt idx="3681">241</cx:pt>
          <cx:pt idx="3682">325</cx:pt>
          <cx:pt idx="3683">224</cx:pt>
          <cx:pt idx="3684">254</cx:pt>
          <cx:pt idx="3685">234</cx:pt>
          <cx:pt idx="3686">210</cx:pt>
          <cx:pt idx="3687">267</cx:pt>
          <cx:pt idx="3688">274</cx:pt>
          <cx:pt idx="3689">262</cx:pt>
          <cx:pt idx="3690">205</cx:pt>
          <cx:pt idx="3691">188</cx:pt>
          <cx:pt idx="3692">263</cx:pt>
          <cx:pt idx="3693">227</cx:pt>
          <cx:pt idx="3694">410</cx:pt>
          <cx:pt idx="3695">223</cx:pt>
          <cx:pt idx="3696">238</cx:pt>
          <cx:pt idx="3697">232</cx:pt>
          <cx:pt idx="3698">350</cx:pt>
          <cx:pt idx="3699">223</cx:pt>
          <cx:pt idx="3700">252</cx:pt>
          <cx:pt idx="3701">257</cx:pt>
          <cx:pt idx="3702">289</cx:pt>
          <cx:pt idx="3703">266</cx:pt>
          <cx:pt idx="3704">296</cx:pt>
          <cx:pt idx="3705">235</cx:pt>
          <cx:pt idx="3706">230</cx:pt>
          <cx:pt idx="3707">231</cx:pt>
          <cx:pt idx="3708">206</cx:pt>
          <cx:pt idx="3709">185</cx:pt>
          <cx:pt idx="3710">223</cx:pt>
          <cx:pt idx="3711">192</cx:pt>
          <cx:pt idx="3712">185</cx:pt>
          <cx:pt idx="3713">181</cx:pt>
          <cx:pt idx="3714">190</cx:pt>
          <cx:pt idx="3715">188</cx:pt>
          <cx:pt idx="3716">232</cx:pt>
          <cx:pt idx="3717">252</cx:pt>
          <cx:pt idx="3718">288</cx:pt>
          <cx:pt idx="3719">222</cx:pt>
          <cx:pt idx="3720">276</cx:pt>
          <cx:pt idx="3721">207</cx:pt>
          <cx:pt idx="3722">266</cx:pt>
          <cx:pt idx="3723">279</cx:pt>
          <cx:pt idx="3724">215</cx:pt>
          <cx:pt idx="3725">342</cx:pt>
          <cx:pt idx="3726">260</cx:pt>
          <cx:pt idx="3727">267</cx:pt>
          <cx:pt idx="3728">209</cx:pt>
          <cx:pt idx="3729">219</cx:pt>
          <cx:pt idx="3730">218</cx:pt>
          <cx:pt idx="3731">358</cx:pt>
          <cx:pt idx="3732">190</cx:pt>
          <cx:pt idx="3733">321</cx:pt>
          <cx:pt idx="3734">171</cx:pt>
          <cx:pt idx="3735">170</cx:pt>
          <cx:pt idx="3736">233</cx:pt>
          <cx:pt idx="3737">266</cx:pt>
          <cx:pt idx="3738">228</cx:pt>
          <cx:pt idx="3739">242</cx:pt>
          <cx:pt idx="3740">260</cx:pt>
          <cx:pt idx="3741">237</cx:pt>
          <cx:pt idx="3742">213</cx:pt>
          <cx:pt idx="3743">290</cx:pt>
          <cx:pt idx="3744">199</cx:pt>
          <cx:pt idx="3745">163</cx:pt>
          <cx:pt idx="3746">204</cx:pt>
          <cx:pt idx="3747">254</cx:pt>
          <cx:pt idx="3748">200</cx:pt>
          <cx:pt idx="3749">245</cx:pt>
          <cx:pt idx="3750">255</cx:pt>
          <cx:pt idx="3751">220</cx:pt>
          <cx:pt idx="3752">347</cx:pt>
          <cx:pt idx="3753">259</cx:pt>
          <cx:pt idx="3754">228</cx:pt>
          <cx:pt idx="3755">232</cx:pt>
          <cx:pt idx="3756">279</cx:pt>
          <cx:pt idx="3757">277</cx:pt>
          <cx:pt idx="3758">256</cx:pt>
          <cx:pt idx="3759">291</cx:pt>
          <cx:pt idx="3760">188</cx:pt>
          <cx:pt idx="3761">248</cx:pt>
          <cx:pt idx="3762">214</cx:pt>
          <cx:pt idx="3763">244</cx:pt>
          <cx:pt idx="3764">205</cx:pt>
          <cx:pt idx="3765">300</cx:pt>
          <cx:pt idx="3766">334</cx:pt>
          <cx:pt idx="3767">246</cx:pt>
          <cx:pt idx="3768">285</cx:pt>
          <cx:pt idx="3769">162</cx:pt>
          <cx:pt idx="3770">345</cx:pt>
          <cx:pt idx="3771">270</cx:pt>
          <cx:pt idx="3772">181</cx:pt>
          <cx:pt idx="3773">205</cx:pt>
          <cx:pt idx="3774">189</cx:pt>
          <cx:pt idx="3775">192</cx:pt>
          <cx:pt idx="3776">272</cx:pt>
          <cx:pt idx="3777">167</cx:pt>
          <cx:pt idx="3778">236</cx:pt>
          <cx:pt idx="3779">143</cx:pt>
          <cx:pt idx="3780">202</cx:pt>
          <cx:pt idx="3781">200</cx:pt>
          <cx:pt idx="3782">304</cx:pt>
          <cx:pt idx="3783">263</cx:pt>
          <cx:pt idx="3784">230</cx:pt>
          <cx:pt idx="3785">258</cx:pt>
          <cx:pt idx="3786">240</cx:pt>
          <cx:pt idx="3787">210</cx:pt>
          <cx:pt idx="3788">199</cx:pt>
          <cx:pt idx="3789">232</cx:pt>
          <cx:pt idx="3790">258</cx:pt>
          <cx:pt idx="3791">260</cx:pt>
          <cx:pt idx="3792">212</cx:pt>
          <cx:pt idx="3793">230</cx:pt>
          <cx:pt idx="3794">205</cx:pt>
          <cx:pt idx="3795">206</cx:pt>
          <cx:pt idx="3796">243</cx:pt>
          <cx:pt idx="3797">202</cx:pt>
          <cx:pt idx="3798">200</cx:pt>
          <cx:pt idx="3799">184</cx:pt>
          <cx:pt idx="3800">190</cx:pt>
          <cx:pt idx="3801">233</cx:pt>
          <cx:pt idx="3802">203</cx:pt>
          <cx:pt idx="3803">373</cx:pt>
          <cx:pt idx="3804">222</cx:pt>
          <cx:pt idx="3805">316</cx:pt>
          <cx:pt idx="3806">155</cx:pt>
          <cx:pt idx="3807">305</cx:pt>
          <cx:pt idx="3808">164</cx:pt>
          <cx:pt idx="3809">155</cx:pt>
          <cx:pt idx="3810">248</cx:pt>
          <cx:pt idx="3811">292</cx:pt>
          <cx:pt idx="3812">173</cx:pt>
          <cx:pt idx="3813">185</cx:pt>
          <cx:pt idx="3814">225</cx:pt>
          <cx:pt idx="3815">261</cx:pt>
          <cx:pt idx="3816">273</cx:pt>
          <cx:pt idx="3817">237</cx:pt>
          <cx:pt idx="3818">249</cx:pt>
          <cx:pt idx="3819">275</cx:pt>
          <cx:pt idx="3820">214</cx:pt>
          <cx:pt idx="3821">191</cx:pt>
          <cx:pt idx="3822">212</cx:pt>
          <cx:pt idx="3823">208</cx:pt>
          <cx:pt idx="3824">175</cx:pt>
          <cx:pt idx="3825">227</cx:pt>
          <cx:pt idx="3826">239</cx:pt>
          <cx:pt idx="3827">260</cx:pt>
          <cx:pt idx="3828">202</cx:pt>
          <cx:pt idx="3829">197</cx:pt>
          <cx:pt idx="3830">219</cx:pt>
          <cx:pt idx="3831">346</cx:pt>
          <cx:pt idx="3832">250</cx:pt>
          <cx:pt idx="3833">250</cx:pt>
          <cx:pt idx="3834">283</cx:pt>
          <cx:pt idx="3835">179</cx:pt>
          <cx:pt idx="3836">260</cx:pt>
          <cx:pt idx="3837">202</cx:pt>
          <cx:pt idx="3838">200</cx:pt>
          <cx:pt idx="3839">291</cx:pt>
          <cx:pt idx="3840">174</cx:pt>
          <cx:pt idx="3841">217</cx:pt>
          <cx:pt idx="3842">313</cx:pt>
          <cx:pt idx="3843">240</cx:pt>
          <cx:pt idx="3844">254</cx:pt>
          <cx:pt idx="3845">291</cx:pt>
          <cx:pt idx="3846">211</cx:pt>
          <cx:pt idx="3847">304</cx:pt>
          <cx:pt idx="3848">292</cx:pt>
          <cx:pt idx="3849">213</cx:pt>
          <cx:pt idx="3850">223</cx:pt>
          <cx:pt idx="3851">263</cx:pt>
          <cx:pt idx="3852">270</cx:pt>
          <cx:pt idx="3853">172</cx:pt>
          <cx:pt idx="3854">205</cx:pt>
          <cx:pt idx="3855">250</cx:pt>
          <cx:pt idx="3856">195</cx:pt>
          <cx:pt idx="3857">306</cx:pt>
          <cx:pt idx="3858">309</cx:pt>
          <cx:pt idx="3859">262</cx:pt>
          <cx:pt idx="3860">240</cx:pt>
          <cx:pt idx="3861">287</cx:pt>
          <cx:pt idx="3862">202</cx:pt>
          <cx:pt idx="3863">180</cx:pt>
          <cx:pt idx="3864">180</cx:pt>
          <cx:pt idx="3865">273</cx:pt>
          <cx:pt idx="3866">235</cx:pt>
          <cx:pt idx="3867">238</cx:pt>
          <cx:pt idx="3868">188</cx:pt>
          <cx:pt idx="3869">199</cx:pt>
          <cx:pt idx="3870">185</cx:pt>
          <cx:pt idx="3871">203</cx:pt>
          <cx:pt idx="3872">239</cx:pt>
          <cx:pt idx="3873">234</cx:pt>
          <cx:pt idx="3874">266</cx:pt>
          <cx:pt idx="3875">163</cx:pt>
          <cx:pt idx="3876">179</cx:pt>
          <cx:pt idx="3877">190</cx:pt>
          <cx:pt idx="3878">246</cx:pt>
          <cx:pt idx="3879">200</cx:pt>
          <cx:pt idx="3880">325</cx:pt>
          <cx:pt idx="3881">205</cx:pt>
          <cx:pt idx="3882">205</cx:pt>
          <cx:pt idx="3883">298</cx:pt>
          <cx:pt idx="3884">200</cx:pt>
          <cx:pt idx="3885">385</cx:pt>
          <cx:pt idx="3886">277</cx:pt>
          <cx:pt idx="3887">366</cx:pt>
          <cx:pt idx="3888">186</cx:pt>
          <cx:pt idx="3889">309</cx:pt>
          <cx:pt idx="3890">242</cx:pt>
          <cx:pt idx="3891">254</cx:pt>
          <cx:pt idx="3892">240</cx:pt>
          <cx:pt idx="3893">245</cx:pt>
          <cx:pt idx="3894">254</cx:pt>
          <cx:pt idx="3895">262</cx:pt>
          <cx:pt idx="3896">271</cx:pt>
          <cx:pt idx="3897">268</cx:pt>
          <cx:pt idx="3898">159</cx:pt>
          <cx:pt idx="3899">264</cx:pt>
          <cx:pt idx="3900">181</cx:pt>
          <cx:pt idx="3901">217</cx:pt>
          <cx:pt idx="3902">310</cx:pt>
          <cx:pt idx="3903">266</cx:pt>
          <cx:pt idx="3904">232</cx:pt>
          <cx:pt idx="3905">250</cx:pt>
          <cx:pt idx="3906">233</cx:pt>
          <cx:pt idx="3907">215</cx:pt>
          <cx:pt idx="3908">332</cx:pt>
          <cx:pt idx="3909">242</cx:pt>
          <cx:pt idx="3910">153</cx:pt>
          <cx:pt idx="3911">170</cx:pt>
          <cx:pt idx="3912">232</cx:pt>
          <cx:pt idx="3913">196</cx:pt>
          <cx:pt idx="3914">193</cx:pt>
          <cx:pt idx="3915">325</cx:pt>
          <cx:pt idx="3916">233</cx:pt>
          <cx:pt idx="3917">213</cx:pt>
          <cx:pt idx="3918">205</cx:pt>
          <cx:pt idx="3919">166</cx:pt>
          <cx:pt idx="3920">259</cx:pt>
          <cx:pt idx="3921">181</cx:pt>
          <cx:pt idx="3922">225</cx:pt>
          <cx:pt idx="3923">226</cx:pt>
          <cx:pt idx="3924">199</cx:pt>
          <cx:pt idx="3925">208</cx:pt>
          <cx:pt idx="3926">296</cx:pt>
          <cx:pt idx="3927">195</cx:pt>
          <cx:pt idx="3928">177</cx:pt>
          <cx:pt idx="3929">214</cx:pt>
          <cx:pt idx="3930">315</cx:pt>
          <cx:pt idx="3931">345</cx:pt>
          <cx:pt idx="3932">271</cx:pt>
          <cx:pt idx="3933">262</cx:pt>
          <cx:pt idx="3934">206</cx:pt>
          <cx:pt idx="3935">253</cx:pt>
          <cx:pt idx="3936">160</cx:pt>
          <cx:pt idx="3937">193</cx:pt>
          <cx:pt idx="3938">311</cx:pt>
          <cx:pt idx="3939">254</cx:pt>
          <cx:pt idx="3940">272</cx:pt>
          <cx:pt idx="3941">224</cx:pt>
          <cx:pt idx="3942">198</cx:pt>
          <cx:pt idx="3943">197</cx:pt>
          <cx:pt idx="3944">160</cx:pt>
          <cx:pt idx="3945">210</cx:pt>
          <cx:pt idx="3946">246</cx:pt>
          <cx:pt idx="3947">155</cx:pt>
          <cx:pt idx="3948">232</cx:pt>
          <cx:pt idx="3949">119</cx:pt>
          <cx:pt idx="3950">209</cx:pt>
          <cx:pt idx="3951">240</cx:pt>
          <cx:pt idx="3952">264</cx:pt>
          <cx:pt idx="3953">202</cx:pt>
          <cx:pt idx="3954">296</cx:pt>
          <cx:pt idx="3955">275</cx:pt>
          <cx:pt idx="3956">241</cx:pt>
          <cx:pt idx="3957">220</cx:pt>
          <cx:pt idx="3958">203</cx:pt>
          <cx:pt idx="3959">265</cx:pt>
          <cx:pt idx="3960">222</cx:pt>
          <cx:pt idx="3961">214</cx:pt>
          <cx:pt idx="3962">260</cx:pt>
          <cx:pt idx="3963">195</cx:pt>
          <cx:pt idx="3964">253</cx:pt>
          <cx:pt idx="3965">254</cx:pt>
          <cx:pt idx="3966">247</cx:pt>
          <cx:pt idx="3967">326</cx:pt>
          <cx:pt idx="3968">239</cx:pt>
          <cx:pt idx="3969">195</cx:pt>
          <cx:pt idx="3970">262</cx:pt>
          <cx:pt idx="3971">290</cx:pt>
          <cx:pt idx="3972">232</cx:pt>
          <cx:pt idx="3973">220</cx:pt>
          <cx:pt idx="3974">198</cx:pt>
          <cx:pt idx="3975">221</cx:pt>
          <cx:pt idx="3976">229</cx:pt>
          <cx:pt idx="3977">180</cx:pt>
          <cx:pt idx="3978">213</cx:pt>
          <cx:pt idx="3979">273</cx:pt>
          <cx:pt idx="3980">245</cx:pt>
          <cx:pt idx="3981">184</cx:pt>
          <cx:pt idx="3982">271</cx:pt>
          <cx:pt idx="3983">245</cx:pt>
          <cx:pt idx="3984">217</cx:pt>
          <cx:pt idx="3985">256</cx:pt>
          <cx:pt idx="3986">238</cx:pt>
          <cx:pt idx="3987">175</cx:pt>
          <cx:pt idx="3988">171</cx:pt>
          <cx:pt idx="3989">282</cx:pt>
          <cx:pt idx="3990">199</cx:pt>
          <cx:pt idx="3991">260</cx:pt>
          <cx:pt idx="3992">299</cx:pt>
          <cx:pt idx="3993">220</cx:pt>
          <cx:pt idx="3994">257</cx:pt>
          <cx:pt idx="3995">230</cx:pt>
          <cx:pt idx="3996">270</cx:pt>
          <cx:pt idx="3997">280</cx:pt>
          <cx:pt idx="3998">250</cx:pt>
          <cx:pt idx="3999">213</cx:pt>
          <cx:pt idx="4000">283</cx:pt>
          <cx:pt idx="4001">160</cx:pt>
          <cx:pt idx="4002">195</cx:pt>
          <cx:pt idx="4003">169</cx:pt>
          <cx:pt idx="4004">240</cx:pt>
          <cx:pt idx="4005">186</cx:pt>
          <cx:pt idx="4006">268</cx:pt>
          <cx:pt idx="4007">201</cx:pt>
          <cx:pt idx="4008">232</cx:pt>
          <cx:pt idx="4009">216</cx:pt>
          <cx:pt idx="4010">287</cx:pt>
          <cx:pt idx="4011">228</cx:pt>
          <cx:pt idx="4012">176</cx:pt>
          <cx:pt idx="4013">291</cx:pt>
          <cx:pt idx="4014">210</cx:pt>
          <cx:pt idx="4015">259</cx:pt>
          <cx:pt idx="4016">195</cx:pt>
          <cx:pt idx="4017">247</cx:pt>
          <cx:pt idx="4018">179</cx:pt>
          <cx:pt idx="4019">235</cx:pt>
          <cx:pt idx="4020">238</cx:pt>
          <cx:pt idx="4021">221</cx:pt>
          <cx:pt idx="4022">305</cx:pt>
          <cx:pt idx="4023">206</cx:pt>
          <cx:pt idx="4024">234</cx:pt>
          <cx:pt idx="4025">231</cx:pt>
          <cx:pt idx="4026">237</cx:pt>
          <cx:pt idx="4027">239</cx:pt>
          <cx:pt idx="4028">235</cx:pt>
          <cx:pt idx="4029">202</cx:pt>
          <cx:pt idx="4030">226</cx:pt>
          <cx:pt idx="4031">198</cx:pt>
          <cx:pt idx="4032">207</cx:pt>
          <cx:pt idx="4033">257</cx:pt>
          <cx:pt idx="4034">212</cx:pt>
          <cx:pt idx="4035">239</cx:pt>
          <cx:pt idx="4036">269</cx:pt>
          <cx:pt idx="4037">227</cx:pt>
          <cx:pt idx="4038">227</cx:pt>
          <cx:pt idx="4039">325</cx:pt>
          <cx:pt idx="4040">220</cx:pt>
          <cx:pt idx="4041">241</cx:pt>
          <cx:pt idx="4042">240</cx:pt>
          <cx:pt idx="4043">224</cx:pt>
          <cx:pt idx="4044">236</cx:pt>
          <cx:pt idx="4045">287</cx:pt>
          <cx:pt idx="4046">230</cx:pt>
          <cx:pt idx="4047">194</cx:pt>
          <cx:pt idx="4048">235</cx:pt>
          <cx:pt idx="4049">325</cx:pt>
          <cx:pt idx="4050">214</cx:pt>
          <cx:pt idx="4051">205</cx:pt>
          <cx:pt idx="4052">249</cx:pt>
          <cx:pt idx="4053">223</cx:pt>
          <cx:pt idx="4054">302</cx:pt>
          <cx:pt idx="4055">267</cx:pt>
          <cx:pt idx="4056">266</cx:pt>
          <cx:pt idx="4057">199</cx:pt>
          <cx:pt idx="4058">218</cx:pt>
          <cx:pt idx="4059">210</cx:pt>
          <cx:pt idx="4060">207</cx:pt>
          <cx:pt idx="4061">285</cx:pt>
          <cx:pt idx="4062">235</cx:pt>
          <cx:pt idx="4063">196</cx:pt>
          <cx:pt idx="4064">208</cx:pt>
          <cx:pt idx="4065">232</cx:pt>
          <cx:pt idx="4066">215</cx:pt>
          <cx:pt idx="4067">199</cx:pt>
          <cx:pt idx="4068">180</cx:pt>
          <cx:pt idx="4069">261</cx:pt>
          <cx:pt idx="4070">229</cx:pt>
          <cx:pt idx="4071">173</cx:pt>
          <cx:pt idx="4072">241</cx:pt>
          <cx:pt idx="4073">306</cx:pt>
          <cx:pt idx="4074">246</cx:pt>
          <cx:pt idx="4075">207</cx:pt>
          <cx:pt idx="4076">222</cx:pt>
          <cx:pt idx="4077">257</cx:pt>
          <cx:pt idx="4078">240</cx:pt>
          <cx:pt idx="4079">271</cx:pt>
          <cx:pt idx="4080">169</cx:pt>
          <cx:pt idx="4081">214</cx:pt>
          <cx:pt idx="4082">236</cx:pt>
          <cx:pt idx="4083">240</cx:pt>
          <cx:pt idx="4084">216</cx:pt>
          <cx:pt idx="4085">213</cx:pt>
          <cx:pt idx="4086">190</cx:pt>
          <cx:pt idx="4087">261</cx:pt>
          <cx:pt idx="4088">340</cx:pt>
          <cx:pt idx="4089">286</cx:pt>
          <cx:pt idx="4090">282</cx:pt>
          <cx:pt idx="4091">245</cx:pt>
          <cx:pt idx="4092">209</cx:pt>
          <cx:pt idx="4093">193</cx:pt>
          <cx:pt idx="4094">230</cx:pt>
          <cx:pt idx="4095">236</cx:pt>
          <cx:pt idx="4096">251</cx:pt>
          <cx:pt idx="4097">266</cx:pt>
          <cx:pt idx="4098">265</cx:pt>
          <cx:pt idx="4099">204</cx:pt>
          <cx:pt idx="4100">252</cx:pt>
          <cx:pt idx="4101">260</cx:pt>
          <cx:pt idx="4102">289</cx:pt>
          <cx:pt idx="4103">287</cx:pt>
          <cx:pt idx="4104">198</cx:pt>
          <cx:pt idx="4105">216</cx:pt>
          <cx:pt idx="4106">233</cx:pt>
          <cx:pt idx="4107">187</cx:pt>
          <cx:pt idx="4108">260</cx:pt>
          <cx:pt idx="4109">251</cx:pt>
          <cx:pt idx="4110">268</cx:pt>
          <cx:pt idx="4111">187</cx:pt>
          <cx:pt idx="4112">176</cx:pt>
          <cx:pt idx="4113">313</cx:pt>
          <cx:pt idx="4114">207</cx:pt>
          <cx:pt idx="4115">210</cx:pt>
          <cx:pt idx="4116">269</cx:pt>
        </cx:lvl>
      </cx:numDim>
    </cx:data>
    <cx:data id="1">
      <cx:numDim type="val">
        <cx:f>'C:\Users\sange\Desktop\[Heart_Disease_Prediction_Descriptive_Analysis_new.xlsx]NA_Removed'!$O$2:$O$4118</cx:f>
        <cx:lvl ptCount="4117" formatCode="General">
          <cx:pt idx="0">106</cx:pt>
          <cx:pt idx="1">121</cx:pt>
          <cx:pt idx="2">127.5</cx:pt>
          <cx:pt idx="3">150</cx:pt>
          <cx:pt idx="4">130</cx:pt>
          <cx:pt idx="5">180</cx:pt>
          <cx:pt idx="6">138</cx:pt>
          <cx:pt idx="7">100</cx:pt>
          <cx:pt idx="8">141.5</cx:pt>
          <cx:pt idx="9">162</cx:pt>
          <cx:pt idx="10">133</cx:pt>
          <cx:pt idx="11">131</cx:pt>
          <cx:pt idx="12">142</cx:pt>
          <cx:pt idx="13">124</cx:pt>
          <cx:pt idx="14">114</cx:pt>
          <cx:pt idx="15">140</cx:pt>
          <cx:pt idx="16">138</cx:pt>
          <cx:pt idx="17">112</cx:pt>
          <cx:pt idx="18">122</cx:pt>
          <cx:pt idx="19">139</cx:pt>
          <cx:pt idx="20">108</cx:pt>
          <cx:pt idx="21">123.5</cx:pt>
          <cx:pt idx="22">148</cx:pt>
          <cx:pt idx="23">132</cx:pt>
          <cx:pt idx="24">137.5</cx:pt>
          <cx:pt idx="25">102</cx:pt>
          <cx:pt idx="26">110</cx:pt>
          <cx:pt idx="27">132</cx:pt>
          <cx:pt idx="28">182</cx:pt>
          <cx:pt idx="29">130</cx:pt>
          <cx:pt idx="30">102</cx:pt>
          <cx:pt idx="31">115</cx:pt>
          <cx:pt idx="32">150</cx:pt>
          <cx:pt idx="33">134</cx:pt>
          <cx:pt idx="34">147</cx:pt>
          <cx:pt idx="35">124.5</cx:pt>
          <cx:pt idx="36">153.5</cx:pt>
          <cx:pt idx="37">160</cx:pt>
          <cx:pt idx="38">153</cx:pt>
          <cx:pt idx="39">111</cx:pt>
          <cx:pt idx="40">116.5</cx:pt>
          <cx:pt idx="41">122</cx:pt>
          <cx:pt idx="42">132</cx:pt>
          <cx:pt idx="43">206</cx:pt>
          <cx:pt idx="44">96</cx:pt>
          <cx:pt idx="45">179.5</cx:pt>
          <cx:pt idx="46">119</cx:pt>
          <cx:pt idx="47">116</cx:pt>
          <cx:pt idx="48">156.5</cx:pt>
          <cx:pt idx="49">112</cx:pt>
          <cx:pt idx="50">130</cx:pt>
          <cx:pt idx="51">145</cx:pt>
          <cx:pt idx="52">115</cx:pt>
          <cx:pt idx="53">116</cx:pt>
          <cx:pt idx="54">114</cx:pt>
          <cx:pt idx="55">143.5</cx:pt>
          <cx:pt idx="56">115</cx:pt>
          <cx:pt idx="57">158</cx:pt>
          <cx:pt idx="58">121</cx:pt>
          <cx:pt idx="59">157</cx:pt>
          <cx:pt idx="60">123.5</cx:pt>
          <cx:pt idx="61">126.5</cx:pt>
          <cx:pt idx="62">136</cx:pt>
          <cx:pt idx="63">154</cx:pt>
          <cx:pt idx="64">190</cx:pt>
          <cx:pt idx="65">107</cx:pt>
          <cx:pt idx="66">112.5</cx:pt>
          <cx:pt idx="67">110</cx:pt>
          <cx:pt idx="68">164.5</cx:pt>
          <cx:pt idx="69">116</cx:pt>
          <cx:pt idx="70">119</cx:pt>
          <cx:pt idx="71">150</cx:pt>
          <cx:pt idx="72">110</cx:pt>
          <cx:pt idx="73">138.5</cx:pt>
          <cx:pt idx="74">155</cx:pt>
          <cx:pt idx="75">151</cx:pt>
          <cx:pt idx="76">152</cx:pt>
          <cx:pt idx="77">179</cx:pt>
          <cx:pt idx="78">155</cx:pt>
          <cx:pt idx="79">138</cx:pt>
          <cx:pt idx="80">124</cx:pt>
          <cx:pt idx="81">182</cx:pt>
          <cx:pt idx="82">113</cx:pt>
          <cx:pt idx="83">138</cx:pt>
          <cx:pt idx="84">200</cx:pt>
          <cx:pt idx="85">124</cx:pt>
          <cx:pt idx="86">121</cx:pt>
          <cx:pt idx="87">138</cx:pt>
          <cx:pt idx="88">132.5</cx:pt>
          <cx:pt idx="89">102</cx:pt>
          <cx:pt idx="90">154</cx:pt>
          <cx:pt idx="91">126</cx:pt>
          <cx:pt idx="92">123</cx:pt>
          <cx:pt idx="93">134</cx:pt>
          <cx:pt idx="94">180</cx:pt>
          <cx:pt idx="95">121</cx:pt>
          <cx:pt idx="96">132.5</cx:pt>
          <cx:pt idx="97">141</cx:pt>
          <cx:pt idx="98">110</cx:pt>
          <cx:pt idx="99">145</cx:pt>
          <cx:pt idx="100">100</cx:pt>
          <cx:pt idx="101">135</cx:pt>
          <cx:pt idx="102">115</cx:pt>
          <cx:pt idx="103">138</cx:pt>
          <cx:pt idx="104">187</cx:pt>
          <cx:pt idx="105">123</cx:pt>
          <cx:pt idx="106">139</cx:pt>
          <cx:pt idx="107">145</cx:pt>
          <cx:pt idx="108">138</cx:pt>
          <cx:pt idx="109">158</cx:pt>
          <cx:pt idx="110">136</cx:pt>
          <cx:pt idx="111">127</cx:pt>
          <cx:pt idx="112">160.5</cx:pt>
          <cx:pt idx="113">100</cx:pt>
          <cx:pt idx="114">112</cx:pt>
          <cx:pt idx="115">157</cx:pt>
          <cx:pt idx="116">105</cx:pt>
          <cx:pt idx="117">112</cx:pt>
          <cx:pt idx="118">109</cx:pt>
          <cx:pt idx="119">135</cx:pt>
          <cx:pt idx="120">158</cx:pt>
          <cx:pt idx="121">112.5</cx:pt>
          <cx:pt idx="122">128</cx:pt>
          <cx:pt idx="123">118</cx:pt>
          <cx:pt idx="124">115</cx:pt>
          <cx:pt idx="125">112</cx:pt>
          <cx:pt idx="126">106</cx:pt>
          <cx:pt idx="127">109.5</cx:pt>
          <cx:pt idx="128">134</cx:pt>
          <cx:pt idx="129">128</cx:pt>
          <cx:pt idx="130">121</cx:pt>
          <cx:pt idx="131">131</cx:pt>
          <cx:pt idx="132">131</cx:pt>
          <cx:pt idx="133">124</cx:pt>
          <cx:pt idx="134">154</cx:pt>
          <cx:pt idx="135">127.5</cx:pt>
          <cx:pt idx="136">138</cx:pt>
          <cx:pt idx="137">100</cx:pt>
          <cx:pt idx="138">117.5</cx:pt>
          <cx:pt idx="139">151</cx:pt>
          <cx:pt idx="140">136</cx:pt>
          <cx:pt idx="141">149</cx:pt>
          <cx:pt idx="142">141</cx:pt>
          <cx:pt idx="143">153</cx:pt>
          <cx:pt idx="144">123</cx:pt>
          <cx:pt idx="145">180.5</cx:pt>
          <cx:pt idx="146">130</cx:pt>
          <cx:pt idx="147">142</cx:pt>
          <cx:pt idx="148">136.5</cx:pt>
          <cx:pt idx="149">212</cx:pt>
          <cx:pt idx="150">134</cx:pt>
          <cx:pt idx="151">153</cx:pt>
          <cx:pt idx="152">150</cx:pt>
          <cx:pt idx="153">191</cx:pt>
          <cx:pt idx="154">108</cx:pt>
          <cx:pt idx="155">121.5</cx:pt>
          <cx:pt idx="156">139</cx:pt>
          <cx:pt idx="157">118</cx:pt>
          <cx:pt idx="158">102</cx:pt>
          <cx:pt idx="159">117.5</cx:pt>
          <cx:pt idx="160">173</cx:pt>
          <cx:pt idx="161">109</cx:pt>
          <cx:pt idx="162">110</cx:pt>
          <cx:pt idx="163">109</cx:pt>
          <cx:pt idx="164">144</cx:pt>
          <cx:pt idx="165">129.5</cx:pt>
          <cx:pt idx="166">122</cx:pt>
          <cx:pt idx="167">110</cx:pt>
          <cx:pt idx="168">111</cx:pt>
          <cx:pt idx="169">124</cx:pt>
          <cx:pt idx="170">158</cx:pt>
          <cx:pt idx="171">182</cx:pt>
          <cx:pt idx="172">122</cx:pt>
          <cx:pt idx="173">117.5</cx:pt>
          <cx:pt idx="174">110</cx:pt>
          <cx:pt idx="175">112</cx:pt>
          <cx:pt idx="176">128</cx:pt>
          <cx:pt idx="177">118</cx:pt>
          <cx:pt idx="178">128</cx:pt>
          <cx:pt idx="179">125</cx:pt>
          <cx:pt idx="180">158</cx:pt>
          <cx:pt idx="181">117</cx:pt>
          <cx:pt idx="182">138</cx:pt>
          <cx:pt idx="183">125</cx:pt>
          <cx:pt idx="184">144.5</cx:pt>
          <cx:pt idx="185">133</cx:pt>
          <cx:pt idx="186">109</cx:pt>
          <cx:pt idx="187">127</cx:pt>
          <cx:pt idx="188">128</cx:pt>
          <cx:pt idx="189">106</cx:pt>
          <cx:pt idx="190">117</cx:pt>
          <cx:pt idx="191">157</cx:pt>
          <cx:pt idx="192">170</cx:pt>
          <cx:pt idx="193">137</cx:pt>
          <cx:pt idx="194">111</cx:pt>
          <cx:pt idx="195">110</cx:pt>
          <cx:pt idx="196">94</cx:pt>
          <cx:pt idx="197">119.5</cx:pt>
          <cx:pt idx="198">135</cx:pt>
          <cx:pt idx="199">144</cx:pt>
          <cx:pt idx="200">155</cx:pt>
          <cx:pt idx="201">117.5</cx:pt>
          <cx:pt idx="202">128</cx:pt>
          <cx:pt idx="203">125</cx:pt>
          <cx:pt idx="204">124</cx:pt>
          <cx:pt idx="205">143</cx:pt>
          <cx:pt idx="206">166</cx:pt>
          <cx:pt idx="207">107</cx:pt>
          <cx:pt idx="208">126.5</cx:pt>
          <cx:pt idx="209">139.5</cx:pt>
          <cx:pt idx="210">115</cx:pt>
          <cx:pt idx="211">114</cx:pt>
          <cx:pt idx="212">123</cx:pt>
          <cx:pt idx="213">96</cx:pt>
          <cx:pt idx="214">117.5</cx:pt>
          <cx:pt idx="215">124</cx:pt>
          <cx:pt idx="216">130</cx:pt>
          <cx:pt idx="217">106</cx:pt>
          <cx:pt idx="218">160</cx:pt>
          <cx:pt idx="219">142</cx:pt>
          <cx:pt idx="220">135</cx:pt>
          <cx:pt idx="221">177.5</cx:pt>
          <cx:pt idx="222">131</cx:pt>
          <cx:pt idx="223">136.5</cx:pt>
          <cx:pt idx="224">128</cx:pt>
          <cx:pt idx="225">129</cx:pt>
          <cx:pt idx="226">112.5</cx:pt>
          <cx:pt idx="227">159</cx:pt>
          <cx:pt idx="228">128</cx:pt>
          <cx:pt idx="229">108</cx:pt>
          <cx:pt idx="230">155</cx:pt>
          <cx:pt idx="231">124</cx:pt>
          <cx:pt idx="232">122</cx:pt>
          <cx:pt idx="233">129</cx:pt>
          <cx:pt idx="234">139</cx:pt>
          <cx:pt idx="235">148</cx:pt>
          <cx:pt idx="236">134</cx:pt>
          <cx:pt idx="237">124</cx:pt>
          <cx:pt idx="238">130.5</cx:pt>
          <cx:pt idx="239">133</cx:pt>
          <cx:pt idx="240">107.5</cx:pt>
          <cx:pt idx="241">200</cx:pt>
          <cx:pt idx="242">117</cx:pt>
          <cx:pt idx="243">144</cx:pt>
          <cx:pt idx="244">109</cx:pt>
          <cx:pt idx="245">124</cx:pt>
          <cx:pt idx="246">125</cx:pt>
          <cx:pt idx="247">189</cx:pt>
          <cx:pt idx="248">168</cx:pt>
          <cx:pt idx="249">139</cx:pt>
          <cx:pt idx="250">108</cx:pt>
          <cx:pt idx="251">197.5</cx:pt>
          <cx:pt idx="252">146</cx:pt>
          <cx:pt idx="253">137</cx:pt>
          <cx:pt idx="254">150</cx:pt>
          <cx:pt idx="255">147</cx:pt>
          <cx:pt idx="256">134</cx:pt>
          <cx:pt idx="257">107.5</cx:pt>
          <cx:pt idx="258">156.5</cx:pt>
          <cx:pt idx="259">140</cx:pt>
          <cx:pt idx="260">134</cx:pt>
          <cx:pt idx="261">125</cx:pt>
          <cx:pt idx="262">139</cx:pt>
          <cx:pt idx="263">174</cx:pt>
          <cx:pt idx="264">129</cx:pt>
          <cx:pt idx="265">100</cx:pt>
          <cx:pt idx="266">136</cx:pt>
          <cx:pt idx="267">127.5</cx:pt>
          <cx:pt idx="268">129</cx:pt>
          <cx:pt idx="269">147</cx:pt>
          <cx:pt idx="270">127.5</cx:pt>
          <cx:pt idx="271">109</cx:pt>
          <cx:pt idx="272">132</cx:pt>
          <cx:pt idx="273">123</cx:pt>
          <cx:pt idx="274">122.5</cx:pt>
          <cx:pt idx="275">100</cx:pt>
          <cx:pt idx="276">142</cx:pt>
          <cx:pt idx="277">98</cx:pt>
          <cx:pt idx="278">105</cx:pt>
          <cx:pt idx="279">105</cx:pt>
          <cx:pt idx="280">111</cx:pt>
          <cx:pt idx="281">126</cx:pt>
          <cx:pt idx="282">131.5</cx:pt>
          <cx:pt idx="283">116</cx:pt>
          <cx:pt idx="284">125</cx:pt>
          <cx:pt idx="285">131</cx:pt>
          <cx:pt idx="286">117.5</cx:pt>
          <cx:pt idx="287">124</cx:pt>
          <cx:pt idx="288">101</cx:pt>
          <cx:pt idx="289">130</cx:pt>
          <cx:pt idx="290">130</cx:pt>
          <cx:pt idx="291">121</cx:pt>
          <cx:pt idx="292">129</cx:pt>
          <cx:pt idx="293">117.5</cx:pt>
          <cx:pt idx="294">158.5</cx:pt>
          <cx:pt idx="295">97</cx:pt>
          <cx:pt idx="296">118</cx:pt>
          <cx:pt idx="297">109</cx:pt>
          <cx:pt idx="298">101</cx:pt>
          <cx:pt idx="299">97</cx:pt>
          <cx:pt idx="300">137.5</cx:pt>
          <cx:pt idx="301">114</cx:pt>
          <cx:pt idx="302">151.5</cx:pt>
          <cx:pt idx="303">110</cx:pt>
          <cx:pt idx="304">140</cx:pt>
          <cx:pt idx="305">107</cx:pt>
          <cx:pt idx="306">168</cx:pt>
          <cx:pt idx="307">157</cx:pt>
          <cx:pt idx="308">125</cx:pt>
          <cx:pt idx="309">115</cx:pt>
          <cx:pt idx="310">118</cx:pt>
          <cx:pt idx="311">148</cx:pt>
          <cx:pt idx="312">131</cx:pt>
          <cx:pt idx="313">112</cx:pt>
          <cx:pt idx="314">133</cx:pt>
          <cx:pt idx="315">127</cx:pt>
          <cx:pt idx="316">97.5</cx:pt>
          <cx:pt idx="317">125</cx:pt>
          <cx:pt idx="318">189</cx:pt>
          <cx:pt idx="319">123</cx:pt>
          <cx:pt idx="320">120</cx:pt>
          <cx:pt idx="321">101</cx:pt>
          <cx:pt idx="322">110</cx:pt>
          <cx:pt idx="323">204</cx:pt>
          <cx:pt idx="324">145</cx:pt>
          <cx:pt idx="325">126</cx:pt>
          <cx:pt idx="326">126.5</cx:pt>
          <cx:pt idx="327">143.5</cx:pt>
          <cx:pt idx="328">157.5</cx:pt>
          <cx:pt idx="329">160</cx:pt>
          <cx:pt idx="330">158</cx:pt>
          <cx:pt idx="331">105</cx:pt>
          <cx:pt idx="332">111</cx:pt>
          <cx:pt idx="333">126</cx:pt>
          <cx:pt idx="334">136</cx:pt>
          <cx:pt idx="335">138</cx:pt>
          <cx:pt idx="336">144</cx:pt>
          <cx:pt idx="337">128</cx:pt>
          <cx:pt idx="338">130</cx:pt>
          <cx:pt idx="339">110</cx:pt>
          <cx:pt idx="340">157.5</cx:pt>
          <cx:pt idx="341">110</cx:pt>
          <cx:pt idx="342">106</cx:pt>
          <cx:pt idx="343">121</cx:pt>
          <cx:pt idx="344">137</cx:pt>
          <cx:pt idx="345">114</cx:pt>
          <cx:pt idx="346">140.5</cx:pt>
          <cx:pt idx="347">127.5</cx:pt>
          <cx:pt idx="348">118</cx:pt>
          <cx:pt idx="349">171</cx:pt>
          <cx:pt idx="350">146</cx:pt>
          <cx:pt idx="351">100</cx:pt>
          <cx:pt idx="352">118</cx:pt>
          <cx:pt idx="353">98</cx:pt>
          <cx:pt idx="354">106</cx:pt>
          <cx:pt idx="355">130</cx:pt>
          <cx:pt idx="356">133</cx:pt>
          <cx:pt idx="357">114</cx:pt>
          <cx:pt idx="358">128</cx:pt>
          <cx:pt idx="359">215</cx:pt>
          <cx:pt idx="360">122</cx:pt>
          <cx:pt idx="361">159</cx:pt>
          <cx:pt idx="362">145</cx:pt>
          <cx:pt idx="363">95</cx:pt>
          <cx:pt idx="364">156</cx:pt>
          <cx:pt idx="365">155</cx:pt>
          <cx:pt idx="366">116</cx:pt>
          <cx:pt idx="367">122</cx:pt>
          <cx:pt idx="368">109</cx:pt>
          <cx:pt idx="369">170</cx:pt>
          <cx:pt idx="370">123</cx:pt>
          <cx:pt idx="371">125</cx:pt>
          <cx:pt idx="372">165</cx:pt>
          <cx:pt idx="373">135</cx:pt>
          <cx:pt idx="374">122.5</cx:pt>
          <cx:pt idx="375">120</cx:pt>
          <cx:pt idx="376">178</cx:pt>
          <cx:pt idx="377">124</cx:pt>
          <cx:pt idx="378">127.5</cx:pt>
          <cx:pt idx="379">111</cx:pt>
          <cx:pt idx="380">146.5</cx:pt>
          <cx:pt idx="381">117</cx:pt>
          <cx:pt idx="382">124</cx:pt>
          <cx:pt idx="383">134</cx:pt>
          <cx:pt idx="384">149</cx:pt>
          <cx:pt idx="385">136.5</cx:pt>
          <cx:pt idx="386">122.5</cx:pt>
          <cx:pt idx="387">132.5</cx:pt>
          <cx:pt idx="388">159</cx:pt>
          <cx:pt idx="389">138</cx:pt>
          <cx:pt idx="390">113</cx:pt>
          <cx:pt idx="391">113.5</cx:pt>
          <cx:pt idx="392">116</cx:pt>
          <cx:pt idx="393">119</cx:pt>
          <cx:pt idx="394">138</cx:pt>
          <cx:pt idx="395">141</cx:pt>
          <cx:pt idx="396">188</cx:pt>
          <cx:pt idx="397">137</cx:pt>
          <cx:pt idx="398">177.5</cx:pt>
          <cx:pt idx="399">131</cx:pt>
          <cx:pt idx="400">156</cx:pt>
          <cx:pt idx="401">122.5</cx:pt>
          <cx:pt idx="402">135</cx:pt>
          <cx:pt idx="403">197</cx:pt>
          <cx:pt idx="404">130</cx:pt>
          <cx:pt idx="405">111</cx:pt>
          <cx:pt idx="406">148</cx:pt>
          <cx:pt idx="407">128</cx:pt>
          <cx:pt idx="408">119</cx:pt>
          <cx:pt idx="409">90</cx:pt>
          <cx:pt idx="410">112.5</cx:pt>
          <cx:pt idx="411">160</cx:pt>
          <cx:pt idx="412">110</cx:pt>
          <cx:pt idx="413">98</cx:pt>
          <cx:pt idx="414">135</cx:pt>
          <cx:pt idx="415">120</cx:pt>
          <cx:pt idx="416">134</cx:pt>
          <cx:pt idx="417">109.5</cx:pt>
          <cx:pt idx="418">96</cx:pt>
          <cx:pt idx="419">117.5</cx:pt>
          <cx:pt idx="420">180</cx:pt>
          <cx:pt idx="421">120</cx:pt>
          <cx:pt idx="422">165</cx:pt>
          <cx:pt idx="423">170</cx:pt>
          <cx:pt idx="424">141</cx:pt>
          <cx:pt idx="425">124</cx:pt>
          <cx:pt idx="426">113</cx:pt>
          <cx:pt idx="427">116</cx:pt>
          <cx:pt idx="428">140</cx:pt>
          <cx:pt idx="429">107</cx:pt>
          <cx:pt idx="430">95.5</cx:pt>
          <cx:pt idx="431">146</cx:pt>
          <cx:pt idx="432">130</cx:pt>
          <cx:pt idx="433">209</cx:pt>
          <cx:pt idx="434">112.5</cx:pt>
          <cx:pt idx="435">113</cx:pt>
          <cx:pt idx="436">115</cx:pt>
          <cx:pt idx="437">112</cx:pt>
          <cx:pt idx="438">132</cx:pt>
          <cx:pt idx="439">107.5</cx:pt>
          <cx:pt idx="440">127.5</cx:pt>
          <cx:pt idx="441">136.5</cx:pt>
          <cx:pt idx="442">112</cx:pt>
          <cx:pt idx="443">119</cx:pt>
          <cx:pt idx="444">129</cx:pt>
          <cx:pt idx="445">150</cx:pt>
          <cx:pt idx="446">109</cx:pt>
          <cx:pt idx="447">124</cx:pt>
          <cx:pt idx="448">110</cx:pt>
          <cx:pt idx="449">135</cx:pt>
          <cx:pt idx="450">146</cx:pt>
          <cx:pt idx="451">152</cx:pt>
          <cx:pt idx="452">154</cx:pt>
          <cx:pt idx="453">125</cx:pt>
          <cx:pt idx="454">127</cx:pt>
          <cx:pt idx="455">110</cx:pt>
          <cx:pt idx="456">162.5</cx:pt>
          <cx:pt idx="457">134</cx:pt>
          <cx:pt idx="458">177.5</cx:pt>
          <cx:pt idx="459">122</cx:pt>
          <cx:pt idx="460">107</cx:pt>
          <cx:pt idx="461">150</cx:pt>
          <cx:pt idx="462">116</cx:pt>
          <cx:pt idx="463">127</cx:pt>
          <cx:pt idx="464">125</cx:pt>
          <cx:pt idx="465">138</cx:pt>
          <cx:pt idx="466">145</cx:pt>
          <cx:pt idx="467">145</cx:pt>
          <cx:pt idx="468">295</cx:pt>
          <cx:pt idx="469">158</cx:pt>
          <cx:pt idx="470">125</cx:pt>
          <cx:pt idx="471">126</cx:pt>
          <cx:pt idx="472">145</cx:pt>
          <cx:pt idx="473">120</cx:pt>
          <cx:pt idx="474">134</cx:pt>
          <cx:pt idx="475">150</cx:pt>
          <cx:pt idx="476">98</cx:pt>
          <cx:pt idx="477">108.5</cx:pt>
          <cx:pt idx="478">130</cx:pt>
          <cx:pt idx="479">134</cx:pt>
          <cx:pt idx="480">135</cx:pt>
          <cx:pt idx="481">134</cx:pt>
          <cx:pt idx="482">114</cx:pt>
          <cx:pt idx="483">137</cx:pt>
          <cx:pt idx="484">151</cx:pt>
          <cx:pt idx="485">111</cx:pt>
          <cx:pt idx="486">113</cx:pt>
          <cx:pt idx="487">103</cx:pt>
          <cx:pt idx="488">155</cx:pt>
          <cx:pt idx="489">132</cx:pt>
          <cx:pt idx="490">145.5</cx:pt>
          <cx:pt idx="491">144</cx:pt>
          <cx:pt idx="492">108</cx:pt>
          <cx:pt idx="493">160.5</cx:pt>
          <cx:pt idx="494">139</cx:pt>
          <cx:pt idx="495">134.5</cx:pt>
          <cx:pt idx="496">115.5</cx:pt>
          <cx:pt idx="497">132</cx:pt>
          <cx:pt idx="498">132.5</cx:pt>
          <cx:pt idx="499">155</cx:pt>
          <cx:pt idx="500">137.5</cx:pt>
          <cx:pt idx="501">133</cx:pt>
          <cx:pt idx="502">135</cx:pt>
          <cx:pt idx="503">130</cx:pt>
          <cx:pt idx="504">155</cx:pt>
          <cx:pt idx="505">122</cx:pt>
          <cx:pt idx="506">107</cx:pt>
          <cx:pt idx="507">117.5</cx:pt>
          <cx:pt idx="508">129</cx:pt>
          <cx:pt idx="509">148</cx:pt>
          <cx:pt idx="510">132</cx:pt>
          <cx:pt idx="511">173</cx:pt>
          <cx:pt idx="512">119</cx:pt>
          <cx:pt idx="513">130</cx:pt>
          <cx:pt idx="514">122.5</cx:pt>
          <cx:pt idx="515">105</cx:pt>
          <cx:pt idx="516">120</cx:pt>
          <cx:pt idx="517">125</cx:pt>
          <cx:pt idx="518">189</cx:pt>
          <cx:pt idx="519">113</cx:pt>
          <cx:pt idx="520">123</cx:pt>
          <cx:pt idx="521">145</cx:pt>
          <cx:pt idx="522">105</cx:pt>
          <cx:pt idx="523">130</cx:pt>
          <cx:pt idx="524">171</cx:pt>
          <cx:pt idx="525">114</cx:pt>
          <cx:pt idx="526">125</cx:pt>
          <cx:pt idx="527">118.5</cx:pt>
          <cx:pt idx="528">131</cx:pt>
          <cx:pt idx="529">115</cx:pt>
          <cx:pt idx="530">145</cx:pt>
          <cx:pt idx="531">110</cx:pt>
          <cx:pt idx="532">132</cx:pt>
          <cx:pt idx="533">117</cx:pt>
          <cx:pt idx="534">112</cx:pt>
          <cx:pt idx="535">121.5</cx:pt>
          <cx:pt idx="536">144</cx:pt>
          <cx:pt idx="537">114</cx:pt>
          <cx:pt idx="538">128</cx:pt>
          <cx:pt idx="539">149</cx:pt>
          <cx:pt idx="540">174.5</cx:pt>
          <cx:pt idx="541">140</cx:pt>
          <cx:pt idx="542">110</cx:pt>
          <cx:pt idx="543">129</cx:pt>
          <cx:pt idx="544">130</cx:pt>
          <cx:pt idx="545">136.5</cx:pt>
          <cx:pt idx="546">120</cx:pt>
          <cx:pt idx="547">122.5</cx:pt>
          <cx:pt idx="548">113.5</cx:pt>
          <cx:pt idx="549">128</cx:pt>
          <cx:pt idx="550">117.5</cx:pt>
          <cx:pt idx="551">116</cx:pt>
          <cx:pt idx="552">125</cx:pt>
          <cx:pt idx="553">165</cx:pt>
          <cx:pt idx="554">108</cx:pt>
          <cx:pt idx="555">135</cx:pt>
          <cx:pt idx="556">121</cx:pt>
          <cx:pt idx="557">133</cx:pt>
          <cx:pt idx="558">120</cx:pt>
          <cx:pt idx="559">150</cx:pt>
          <cx:pt idx="560">148</cx:pt>
          <cx:pt idx="561">122</cx:pt>
          <cx:pt idx="562">182</cx:pt>
          <cx:pt idx="563">121.5</cx:pt>
          <cx:pt idx="564">163</cx:pt>
          <cx:pt idx="565">139</cx:pt>
          <cx:pt idx="566">117</cx:pt>
          <cx:pt idx="567">146</cx:pt>
          <cx:pt idx="568">125</cx:pt>
          <cx:pt idx="569">118.5</cx:pt>
          <cx:pt idx="570">142</cx:pt>
          <cx:pt idx="571">98</cx:pt>
          <cx:pt idx="572">116</cx:pt>
          <cx:pt idx="573">185</cx:pt>
          <cx:pt idx="574">126</cx:pt>
          <cx:pt idx="575">220</cx:pt>
          <cx:pt idx="576">116</cx:pt>
          <cx:pt idx="577">115</cx:pt>
          <cx:pt idx="578">123</cx:pt>
          <cx:pt idx="579">125</cx:pt>
          <cx:pt idx="580">119</cx:pt>
          <cx:pt idx="581">121.5</cx:pt>
          <cx:pt idx="582">144</cx:pt>
          <cx:pt idx="583">120</cx:pt>
          <cx:pt idx="584">123</cx:pt>
          <cx:pt idx="585">113</cx:pt>
          <cx:pt idx="586">103</cx:pt>
          <cx:pt idx="587">132</cx:pt>
          <cx:pt idx="588">140</cx:pt>
          <cx:pt idx="589">164</cx:pt>
          <cx:pt idx="590">145</cx:pt>
          <cx:pt idx="591">120.5</cx:pt>
          <cx:pt idx="592">145</cx:pt>
          <cx:pt idx="593">116</cx:pt>
          <cx:pt idx="594">155</cx:pt>
          <cx:pt idx="595">98.5</cx:pt>
          <cx:pt idx="596">107</cx:pt>
          <cx:pt idx="597">108</cx:pt>
          <cx:pt idx="598">127.5</cx:pt>
          <cx:pt idx="599">120.5</cx:pt>
          <cx:pt idx="600">117.5</cx:pt>
          <cx:pt idx="601">161</cx:pt>
          <cx:pt idx="602">148</cx:pt>
          <cx:pt idx="603">139.5</cx:pt>
          <cx:pt idx="604">127.5</cx:pt>
          <cx:pt idx="605">127.5</cx:pt>
          <cx:pt idx="606">116</cx:pt>
          <cx:pt idx="607">105</cx:pt>
          <cx:pt idx="608">180</cx:pt>
          <cx:pt idx="609">123</cx:pt>
          <cx:pt idx="610">115</cx:pt>
          <cx:pt idx="611">96</cx:pt>
          <cx:pt idx="612">130.5</cx:pt>
          <cx:pt idx="613">117</cx:pt>
          <cx:pt idx="614">168.5</cx:pt>
          <cx:pt idx="615">129.5</cx:pt>
          <cx:pt idx="616">148</cx:pt>
          <cx:pt idx="617">134.5</cx:pt>
          <cx:pt idx="618">117.5</cx:pt>
          <cx:pt idx="619">176</cx:pt>
          <cx:pt idx="620">111</cx:pt>
          <cx:pt idx="621">109</cx:pt>
          <cx:pt idx="622">125</cx:pt>
          <cx:pt idx="623">141</cx:pt>
          <cx:pt idx="624">131</cx:pt>
          <cx:pt idx="625">119</cx:pt>
          <cx:pt idx="626">123.5</cx:pt>
          <cx:pt idx="627">163.5</cx:pt>
          <cx:pt idx="628">117</cx:pt>
          <cx:pt idx="629">116</cx:pt>
          <cx:pt idx="630">127.5</cx:pt>
          <cx:pt idx="631">128.5</cx:pt>
          <cx:pt idx="632">128.5</cx:pt>
          <cx:pt idx="633">134</cx:pt>
          <cx:pt idx="634">134</cx:pt>
          <cx:pt idx="635">111</cx:pt>
          <cx:pt idx="636">128.5</cx:pt>
          <cx:pt idx="637">148</cx:pt>
          <cx:pt idx="638">107</cx:pt>
          <cx:pt idx="639">129</cx:pt>
          <cx:pt idx="640">130</cx:pt>
          <cx:pt idx="641">121</cx:pt>
          <cx:pt idx="642">112</cx:pt>
          <cx:pt idx="643">127</cx:pt>
          <cx:pt idx="644">126.5</cx:pt>
          <cx:pt idx="645">126</cx:pt>
          <cx:pt idx="646">138</cx:pt>
          <cx:pt idx="647">167</cx:pt>
          <cx:pt idx="648">205.5</cx:pt>
          <cx:pt idx="649">150</cx:pt>
          <cx:pt idx="650">136</cx:pt>
          <cx:pt idx="651">118.5</cx:pt>
          <cx:pt idx="652">112</cx:pt>
          <cx:pt idx="653">145</cx:pt>
          <cx:pt idx="654">138</cx:pt>
          <cx:pt idx="655">115</cx:pt>
          <cx:pt idx="656">110</cx:pt>
          <cx:pt idx="657">119.5</cx:pt>
          <cx:pt idx="658">141.5</cx:pt>
          <cx:pt idx="659">119</cx:pt>
          <cx:pt idx="660">167.5</cx:pt>
          <cx:pt idx="661">130</cx:pt>
          <cx:pt idx="662">110</cx:pt>
          <cx:pt idx="663">136.5</cx:pt>
          <cx:pt idx="664">148</cx:pt>
          <cx:pt idx="665">166</cx:pt>
          <cx:pt idx="666">144</cx:pt>
          <cx:pt idx="667">137</cx:pt>
          <cx:pt idx="668">152.5</cx:pt>
          <cx:pt idx="669">127</cx:pt>
          <cx:pt idx="670">119</cx:pt>
          <cx:pt idx="671">125</cx:pt>
          <cx:pt idx="672">183</cx:pt>
          <cx:pt idx="673">126</cx:pt>
          <cx:pt idx="674">145</cx:pt>
          <cx:pt idx="675">146</cx:pt>
          <cx:pt idx="676">117</cx:pt>
          <cx:pt idx="677">132.5</cx:pt>
          <cx:pt idx="678">105</cx:pt>
          <cx:pt idx="679">117</cx:pt>
          <cx:pt idx="680">186</cx:pt>
          <cx:pt idx="681">183</cx:pt>
          <cx:pt idx="682">118</cx:pt>
          <cx:pt idx="683">110</cx:pt>
          <cx:pt idx="684">136</cx:pt>
          <cx:pt idx="685">109</cx:pt>
          <cx:pt idx="686">135</cx:pt>
          <cx:pt idx="687">140.5</cx:pt>
          <cx:pt idx="688">114</cx:pt>
          <cx:pt idx="689">148</cx:pt>
          <cx:pt idx="690">120</cx:pt>
          <cx:pt idx="691">134</cx:pt>
          <cx:pt idx="692">134</cx:pt>
          <cx:pt idx="693">107.5</cx:pt>
          <cx:pt idx="694">126</cx:pt>
          <cx:pt idx="695">119</cx:pt>
          <cx:pt idx="696">127.5</cx:pt>
          <cx:pt idx="697">141</cx:pt>
          <cx:pt idx="698">124</cx:pt>
          <cx:pt idx="699">141</cx:pt>
          <cx:pt idx="700">121</cx:pt>
          <cx:pt idx="701">120</cx:pt>
          <cx:pt idx="702">153.5</cx:pt>
          <cx:pt idx="703">134</cx:pt>
          <cx:pt idx="704">152</cx:pt>
          <cx:pt idx="705">163.5</cx:pt>
          <cx:pt idx="706">135</cx:pt>
          <cx:pt idx="707">130</cx:pt>
          <cx:pt idx="708">103</cx:pt>
          <cx:pt idx="709">117</cx:pt>
          <cx:pt idx="710">107</cx:pt>
          <cx:pt idx="711">122</cx:pt>
          <cx:pt idx="712">155</cx:pt>
          <cx:pt idx="713">117</cx:pt>
          <cx:pt idx="714">120</cx:pt>
          <cx:pt idx="715">131</cx:pt>
          <cx:pt idx="716">144</cx:pt>
          <cx:pt idx="717">147.5</cx:pt>
          <cx:pt idx="718">113</cx:pt>
          <cx:pt idx="719">183</cx:pt>
          <cx:pt idx="720">120</cx:pt>
          <cx:pt idx="721">178</cx:pt>
          <cx:pt idx="722">128</cx:pt>
          <cx:pt idx="723">126</cx:pt>
          <cx:pt idx="724">132</cx:pt>
          <cx:pt idx="725">127</cx:pt>
          <cx:pt idx="726">175</cx:pt>
          <cx:pt idx="727">160</cx:pt>
          <cx:pt idx="728">119</cx:pt>
          <cx:pt idx="729">142.5</cx:pt>
          <cx:pt idx="730">100</cx:pt>
          <cx:pt idx="731">192</cx:pt>
          <cx:pt idx="732">127</cx:pt>
          <cx:pt idx="733">110</cx:pt>
          <cx:pt idx="734">129</cx:pt>
          <cx:pt idx="735">117.5</cx:pt>
          <cx:pt idx="736">121</cx:pt>
          <cx:pt idx="737">134.5</cx:pt>
          <cx:pt idx="738">114</cx:pt>
          <cx:pt idx="739">131</cx:pt>
          <cx:pt idx="740">160</cx:pt>
          <cx:pt idx="741">127</cx:pt>
          <cx:pt idx="742">96.5</cx:pt>
          <cx:pt idx="743">107</cx:pt>
          <cx:pt idx="744">157</cx:pt>
          <cx:pt idx="745">125</cx:pt>
          <cx:pt idx="746">180</cx:pt>
          <cx:pt idx="747">185</cx:pt>
          <cx:pt idx="748">147</cx:pt>
          <cx:pt idx="749">123</cx:pt>
          <cx:pt idx="750">148</cx:pt>
          <cx:pt idx="751">141</cx:pt>
          <cx:pt idx="752">133</cx:pt>
          <cx:pt idx="753">118</cx:pt>
          <cx:pt idx="754">160</cx:pt>
          <cx:pt idx="755">114</cx:pt>
          <cx:pt idx="756">123</cx:pt>
          <cx:pt idx="757">120</cx:pt>
          <cx:pt idx="758">120</cx:pt>
          <cx:pt idx="759">118</cx:pt>
          <cx:pt idx="760">112</cx:pt>
          <cx:pt idx="761">138</cx:pt>
          <cx:pt idx="762">150</cx:pt>
          <cx:pt idx="763">137</cx:pt>
          <cx:pt idx="764">118.5</cx:pt>
          <cx:pt idx="765">126</cx:pt>
          <cx:pt idx="766">121.5</cx:pt>
          <cx:pt idx="767">133</cx:pt>
          <cx:pt idx="768">159.5</cx:pt>
          <cx:pt idx="769">118.5</cx:pt>
          <cx:pt idx="770">164</cx:pt>
          <cx:pt idx="771">118.5</cx:pt>
          <cx:pt idx="772">129</cx:pt>
          <cx:pt idx="773">130</cx:pt>
          <cx:pt idx="774">177</cx:pt>
          <cx:pt idx="775">156</cx:pt>
          <cx:pt idx="776">116</cx:pt>
          <cx:pt idx="777">117</cx:pt>
          <cx:pt idx="778">127</cx:pt>
          <cx:pt idx="779">150</cx:pt>
          <cx:pt idx="780">162</cx:pt>
          <cx:pt idx="781">124</cx:pt>
          <cx:pt idx="782">132</cx:pt>
          <cx:pt idx="783">130</cx:pt>
          <cx:pt idx="784">120</cx:pt>
          <cx:pt idx="785">142</cx:pt>
          <cx:pt idx="786">125</cx:pt>
          <cx:pt idx="787">164</cx:pt>
          <cx:pt idx="788">112.5</cx:pt>
          <cx:pt idx="789">108</cx:pt>
          <cx:pt idx="790">95</cx:pt>
          <cx:pt idx="791">153.5</cx:pt>
          <cx:pt idx="792">142</cx:pt>
          <cx:pt idx="793">135</cx:pt>
          <cx:pt idx="794">111</cx:pt>
          <cx:pt idx="795">128</cx:pt>
          <cx:pt idx="796">124</cx:pt>
          <cx:pt idx="797">127.5</cx:pt>
          <cx:pt idx="798">129</cx:pt>
          <cx:pt idx="799">168</cx:pt>
          <cx:pt idx="800">102.5</cx:pt>
          <cx:pt idx="801">110</cx:pt>
          <cx:pt idx="802">134</cx:pt>
          <cx:pt idx="803">127.5</cx:pt>
          <cx:pt idx="804">122</cx:pt>
          <cx:pt idx="805">126</cx:pt>
          <cx:pt idx="806">133.5</cx:pt>
          <cx:pt idx="807">105</cx:pt>
          <cx:pt idx="808">147</cx:pt>
          <cx:pt idx="809">167.5</cx:pt>
          <cx:pt idx="810">200</cx:pt>
          <cx:pt idx="811">127</cx:pt>
          <cx:pt idx="812">128</cx:pt>
          <cx:pt idx="813">137</cx:pt>
          <cx:pt idx="814">138</cx:pt>
          <cx:pt idx="815">133</cx:pt>
          <cx:pt idx="816">120</cx:pt>
          <cx:pt idx="817">122</cx:pt>
          <cx:pt idx="818">121.5</cx:pt>
          <cx:pt idx="819">116</cx:pt>
          <cx:pt idx="820">132</cx:pt>
          <cx:pt idx="821">131.5</cx:pt>
          <cx:pt idx="822">118</cx:pt>
          <cx:pt idx="823">118.5</cx:pt>
          <cx:pt idx="824">114</cx:pt>
          <cx:pt idx="825">102</cx:pt>
          <cx:pt idx="826">131</cx:pt>
          <cx:pt idx="827">119</cx:pt>
          <cx:pt idx="828">107</cx:pt>
          <cx:pt idx="829">122.5</cx:pt>
          <cx:pt idx="830">131</cx:pt>
          <cx:pt idx="831">114</cx:pt>
          <cx:pt idx="832">111</cx:pt>
          <cx:pt idx="833">118</cx:pt>
          <cx:pt idx="834">146</cx:pt>
          <cx:pt idx="835">141</cx:pt>
          <cx:pt idx="836">107</cx:pt>
          <cx:pt idx="837">128</cx:pt>
          <cx:pt idx="838">163</cx:pt>
          <cx:pt idx="839">136</cx:pt>
          <cx:pt idx="840">244</cx:pt>
          <cx:pt idx="841">134</cx:pt>
          <cx:pt idx="842">113</cx:pt>
          <cx:pt idx="843">113.5</cx:pt>
          <cx:pt idx="844">104</cx:pt>
          <cx:pt idx="845">135</cx:pt>
          <cx:pt idx="846">131</cx:pt>
          <cx:pt idx="847">129.5</cx:pt>
          <cx:pt idx="848">127.5</cx:pt>
          <cx:pt idx="849">122</cx:pt>
          <cx:pt idx="850">128</cx:pt>
          <cx:pt idx="851">127.5</cx:pt>
          <cx:pt idx="852">153</cx:pt>
          <cx:pt idx="853">168</cx:pt>
          <cx:pt idx="854">127.5</cx:pt>
          <cx:pt idx="855">134</cx:pt>
          <cx:pt idx="856">113.5</cx:pt>
          <cx:pt idx="857">156</cx:pt>
          <cx:pt idx="858">166</cx:pt>
          <cx:pt idx="859">112</cx:pt>
          <cx:pt idx="860">164</cx:pt>
          <cx:pt idx="861">176</cx:pt>
          <cx:pt idx="862">121</cx:pt>
          <cx:pt idx="863">141</cx:pt>
          <cx:pt idx="864">123</cx:pt>
          <cx:pt idx="865">152.5</cx:pt>
          <cx:pt idx="866">108</cx:pt>
          <cx:pt idx="867">111</cx:pt>
          <cx:pt idx="868">126</cx:pt>
          <cx:pt idx="869">141</cx:pt>
          <cx:pt idx="870">130</cx:pt>
          <cx:pt idx="871">139</cx:pt>
          <cx:pt idx="872">108</cx:pt>
          <cx:pt idx="873">168</cx:pt>
          <cx:pt idx="874">146</cx:pt>
          <cx:pt idx="875">128</cx:pt>
          <cx:pt idx="876">134.5</cx:pt>
          <cx:pt idx="877">124.5</cx:pt>
          <cx:pt idx="878">213</cx:pt>
          <cx:pt idx="879">115</cx:pt>
          <cx:pt idx="880">148</cx:pt>
          <cx:pt idx="881">127</cx:pt>
          <cx:pt idx="882">129</cx:pt>
          <cx:pt idx="883">126</cx:pt>
          <cx:pt idx="884">167.5</cx:pt>
          <cx:pt idx="885">108</cx:pt>
          <cx:pt idx="886">125</cx:pt>
          <cx:pt idx="887">153</cx:pt>
          <cx:pt idx="888">117</cx:pt>
          <cx:pt idx="889">152</cx:pt>
          <cx:pt idx="890">118</cx:pt>
          <cx:pt idx="891">154</cx:pt>
          <cx:pt idx="892">140</cx:pt>
          <cx:pt idx="893">120</cx:pt>
          <cx:pt idx="894">111</cx:pt>
          <cx:pt idx="895">116</cx:pt>
          <cx:pt idx="896">115</cx:pt>
          <cx:pt idx="897">131</cx:pt>
          <cx:pt idx="898">159</cx:pt>
          <cx:pt idx="899">206</cx:pt>
          <cx:pt idx="900">123</cx:pt>
          <cx:pt idx="901">157</cx:pt>
          <cx:pt idx="902">142</cx:pt>
          <cx:pt idx="903">106</cx:pt>
          <cx:pt idx="904">139</cx:pt>
          <cx:pt idx="905">111</cx:pt>
          <cx:pt idx="906">151</cx:pt>
          <cx:pt idx="907">199</cx:pt>
          <cx:pt idx="908">184</cx:pt>
          <cx:pt idx="909">129.5</cx:pt>
          <cx:pt idx="910">127.5</cx:pt>
          <cx:pt idx="911">147</cx:pt>
          <cx:pt idx="912">129</cx:pt>
          <cx:pt idx="913">133</cx:pt>
          <cx:pt idx="914">108</cx:pt>
          <cx:pt idx="915">167.5</cx:pt>
          <cx:pt idx="916">160</cx:pt>
          <cx:pt idx="917">176</cx:pt>
          <cx:pt idx="918">117.5</cx:pt>
          <cx:pt idx="919">127.5</cx:pt>
          <cx:pt idx="920">115.5</cx:pt>
          <cx:pt idx="921">128</cx:pt>
          <cx:pt idx="922">118</cx:pt>
          <cx:pt idx="923">198</cx:pt>
          <cx:pt idx="924">117.5</cx:pt>
          <cx:pt idx="925">127</cx:pt>
          <cx:pt idx="926">114.5</cx:pt>
          <cx:pt idx="927">137.5</cx:pt>
          <cx:pt idx="928">151</cx:pt>
          <cx:pt idx="929">158.5</cx:pt>
          <cx:pt idx="930">118</cx:pt>
          <cx:pt idx="931">160</cx:pt>
          <cx:pt idx="932">137</cx:pt>
          <cx:pt idx="933">131.5</cx:pt>
          <cx:pt idx="934">123.5</cx:pt>
          <cx:pt idx="935">140</cx:pt>
          <cx:pt idx="936">98</cx:pt>
          <cx:pt idx="937">109.5</cx:pt>
          <cx:pt idx="938">115.5</cx:pt>
          <cx:pt idx="939">106</cx:pt>
          <cx:pt idx="940">110</cx:pt>
          <cx:pt idx="941">122</cx:pt>
          <cx:pt idx="942">137</cx:pt>
          <cx:pt idx="943">160</cx:pt>
          <cx:pt idx="944">134</cx:pt>
          <cx:pt idx="945">125.5</cx:pt>
          <cx:pt idx="946">133</cx:pt>
          <cx:pt idx="947">120.5</cx:pt>
          <cx:pt idx="948">131</cx:pt>
          <cx:pt idx="949">159</cx:pt>
          <cx:pt idx="950">170</cx:pt>
          <cx:pt idx="951">124</cx:pt>
          <cx:pt idx="952">154</cx:pt>
          <cx:pt idx="953">132</cx:pt>
          <cx:pt idx="954">115</cx:pt>
          <cx:pt idx="955">111</cx:pt>
          <cx:pt idx="956">110</cx:pt>
          <cx:pt idx="957">149</cx:pt>
          <cx:pt idx="958">135</cx:pt>
          <cx:pt idx="959">127</cx:pt>
          <cx:pt idx="960">121</cx:pt>
          <cx:pt idx="961">115</cx:pt>
          <cx:pt idx="962">139</cx:pt>
          <cx:pt idx="963">122</cx:pt>
          <cx:pt idx="964">113</cx:pt>
          <cx:pt idx="965">124</cx:pt>
          <cx:pt idx="966">139</cx:pt>
          <cx:pt idx="967">118</cx:pt>
          <cx:pt idx="968">122</cx:pt>
          <cx:pt idx="969">122</cx:pt>
          <cx:pt idx="970">107.5</cx:pt>
          <cx:pt idx="971">125</cx:pt>
          <cx:pt idx="972">112</cx:pt>
          <cx:pt idx="973">102</cx:pt>
          <cx:pt idx="974">124</cx:pt>
          <cx:pt idx="975">206</cx:pt>
          <cx:pt idx="976">117</cx:pt>
          <cx:pt idx="977">145</cx:pt>
          <cx:pt idx="978">107</cx:pt>
          <cx:pt idx="979">142</cx:pt>
          <cx:pt idx="980">167</cx:pt>
          <cx:pt idx="981">142</cx:pt>
          <cx:pt idx="982">111.5</cx:pt>
          <cx:pt idx="983">148</cx:pt>
          <cx:pt idx="984">133</cx:pt>
          <cx:pt idx="985">100</cx:pt>
          <cx:pt idx="986">132</cx:pt>
          <cx:pt idx="987">139</cx:pt>
          <cx:pt idx="988">119.5</cx:pt>
          <cx:pt idx="989">127</cx:pt>
          <cx:pt idx="990">147</cx:pt>
          <cx:pt idx="991">100</cx:pt>
          <cx:pt idx="992">136.5</cx:pt>
          <cx:pt idx="993">149</cx:pt>
          <cx:pt idx="994">155</cx:pt>
          <cx:pt idx="995">133</cx:pt>
          <cx:pt idx="996">131.5</cx:pt>
          <cx:pt idx="997">117.5</cx:pt>
          <cx:pt idx="998">131</cx:pt>
          <cx:pt idx="999">131</cx:pt>
          <cx:pt idx="1000">140</cx:pt>
          <cx:pt idx="1001">105.5</cx:pt>
          <cx:pt idx="1002">138</cx:pt>
          <cx:pt idx="1003">126</cx:pt>
          <cx:pt idx="1004">145</cx:pt>
          <cx:pt idx="1005">122</cx:pt>
          <cx:pt idx="1006">141.5</cx:pt>
          <cx:pt idx="1007">111</cx:pt>
          <cx:pt idx="1008">142</cx:pt>
          <cx:pt idx="1009">131</cx:pt>
          <cx:pt idx="1010">112.5</cx:pt>
          <cx:pt idx="1011">117</cx:pt>
          <cx:pt idx="1012">143</cx:pt>
          <cx:pt idx="1013">165</cx:pt>
          <cx:pt idx="1014">161.5</cx:pt>
          <cx:pt idx="1015">122</cx:pt>
          <cx:pt idx="1016">164.5</cx:pt>
          <cx:pt idx="1017">120</cx:pt>
          <cx:pt idx="1018">141.5</cx:pt>
          <cx:pt idx="1019">124</cx:pt>
          <cx:pt idx="1020">112</cx:pt>
          <cx:pt idx="1021">137</cx:pt>
          <cx:pt idx="1022">163</cx:pt>
          <cx:pt idx="1023">116</cx:pt>
          <cx:pt idx="1024">171.5</cx:pt>
          <cx:pt idx="1025">150</cx:pt>
          <cx:pt idx="1026">126</cx:pt>
          <cx:pt idx="1027">132.5</cx:pt>
          <cx:pt idx="1028">146</cx:pt>
          <cx:pt idx="1029">177</cx:pt>
          <cx:pt idx="1030">105</cx:pt>
          <cx:pt idx="1031">108.5</cx:pt>
          <cx:pt idx="1032">110</cx:pt>
          <cx:pt idx="1033">102</cx:pt>
          <cx:pt idx="1034">117.5</cx:pt>
          <cx:pt idx="1035">141.5</cx:pt>
          <cx:pt idx="1036">129.5</cx:pt>
          <cx:pt idx="1037">132</cx:pt>
          <cx:pt idx="1038">131</cx:pt>
          <cx:pt idx="1039">146.5</cx:pt>
          <cx:pt idx="1040">114</cx:pt>
          <cx:pt idx="1041">107</cx:pt>
          <cx:pt idx="1042">124</cx:pt>
          <cx:pt idx="1043">139</cx:pt>
          <cx:pt idx="1044">153</cx:pt>
          <cx:pt idx="1045">109.5</cx:pt>
          <cx:pt idx="1046">131</cx:pt>
          <cx:pt idx="1047">132</cx:pt>
          <cx:pt idx="1048">131</cx:pt>
          <cx:pt idx="1049">125</cx:pt>
          <cx:pt idx="1050">201</cx:pt>
          <cx:pt idx="1051">120.5</cx:pt>
          <cx:pt idx="1052">145</cx:pt>
          <cx:pt idx="1053">144</cx:pt>
          <cx:pt idx="1054">127</cx:pt>
          <cx:pt idx="1055">122.5</cx:pt>
          <cx:pt idx="1056">131</cx:pt>
          <cx:pt idx="1057">118</cx:pt>
          <cx:pt idx="1058">112.5</cx:pt>
          <cx:pt idx="1059">135</cx:pt>
          <cx:pt idx="1060">118</cx:pt>
          <cx:pt idx="1061">123</cx:pt>
          <cx:pt idx="1062">112</cx:pt>
          <cx:pt idx="1063">137</cx:pt>
          <cx:pt idx="1064">114</cx:pt>
          <cx:pt idx="1065">137</cx:pt>
          <cx:pt idx="1066">125</cx:pt>
          <cx:pt idx="1067">113.5</cx:pt>
          <cx:pt idx="1068">113</cx:pt>
          <cx:pt idx="1069">114</cx:pt>
          <cx:pt idx="1070">110</cx:pt>
          <cx:pt idx="1071">125</cx:pt>
          <cx:pt idx="1072">101</cx:pt>
          <cx:pt idx="1073">131</cx:pt>
          <cx:pt idx="1074">149</cx:pt>
          <cx:pt idx="1075">137</cx:pt>
          <cx:pt idx="1076">105</cx:pt>
          <cx:pt idx="1077">130</cx:pt>
          <cx:pt idx="1078">145</cx:pt>
          <cx:pt idx="1079">148.5</cx:pt>
          <cx:pt idx="1080">159.5</cx:pt>
          <cx:pt idx="1081">143.5</cx:pt>
          <cx:pt idx="1082">140</cx:pt>
          <cx:pt idx="1083">119</cx:pt>
          <cx:pt idx="1084">169</cx:pt>
          <cx:pt idx="1085">105.5</cx:pt>
          <cx:pt idx="1086">127.5</cx:pt>
          <cx:pt idx="1087">113</cx:pt>
          <cx:pt idx="1088">140</cx:pt>
          <cx:pt idx="1089">114</cx:pt>
          <cx:pt idx="1090">101</cx:pt>
          <cx:pt idx="1091">133</cx:pt>
          <cx:pt idx="1092">138</cx:pt>
          <cx:pt idx="1093">173</cx:pt>
          <cx:pt idx="1094">112.5</cx:pt>
          <cx:pt idx="1095">109</cx:pt>
          <cx:pt idx="1096">189</cx:pt>
          <cx:pt idx="1097">154.5</cx:pt>
          <cx:pt idx="1098">141.5</cx:pt>
          <cx:pt idx="1099">159</cx:pt>
          <cx:pt idx="1100">146</cx:pt>
          <cx:pt idx="1101">140</cx:pt>
          <cx:pt idx="1102">122</cx:pt>
          <cx:pt idx="1103">130</cx:pt>
          <cx:pt idx="1104">125</cx:pt>
          <cx:pt idx="1105">132</cx:pt>
          <cx:pt idx="1106">93.5</cx:pt>
          <cx:pt idx="1107">144</cx:pt>
          <cx:pt idx="1108">133</cx:pt>
          <cx:pt idx="1109">147</cx:pt>
          <cx:pt idx="1110">125</cx:pt>
          <cx:pt idx="1111">156</cx:pt>
          <cx:pt idx="1112">174</cx:pt>
          <cx:pt idx="1113">150</cx:pt>
          <cx:pt idx="1114">140</cx:pt>
          <cx:pt idx="1115">129</cx:pt>
          <cx:pt idx="1116">130</cx:pt>
          <cx:pt idx="1117">100</cx:pt>
          <cx:pt idx="1118">113</cx:pt>
          <cx:pt idx="1119">128</cx:pt>
          <cx:pt idx="1120">145</cx:pt>
          <cx:pt idx="1121">172</cx:pt>
          <cx:pt idx="1122">167</cx:pt>
          <cx:pt idx="1123">116</cx:pt>
          <cx:pt idx="1124">122</cx:pt>
          <cx:pt idx="1125">107.5</cx:pt>
          <cx:pt idx="1126">144</cx:pt>
          <cx:pt idx="1127">119</cx:pt>
          <cx:pt idx="1128">100</cx:pt>
          <cx:pt idx="1129">130</cx:pt>
          <cx:pt idx="1130">116</cx:pt>
          <cx:pt idx="1131">147</cx:pt>
          <cx:pt idx="1132">140</cx:pt>
          <cx:pt idx="1133">114</cx:pt>
          <cx:pt idx="1134">153.5</cx:pt>
          <cx:pt idx="1135">126</cx:pt>
          <cx:pt idx="1136">138</cx:pt>
          <cx:pt idx="1137">175</cx:pt>
          <cx:pt idx="1138">102</cx:pt>
          <cx:pt idx="1139">123</cx:pt>
          <cx:pt idx="1140">165</cx:pt>
          <cx:pt idx="1141">132.5</cx:pt>
          <cx:pt idx="1142">135</cx:pt>
          <cx:pt idx="1143">131</cx:pt>
          <cx:pt idx="1144">107</cx:pt>
          <cx:pt idx="1145">145</cx:pt>
          <cx:pt idx="1146">128</cx:pt>
          <cx:pt idx="1147">130</cx:pt>
          <cx:pt idx="1148">184</cx:pt>
          <cx:pt idx="1149">135</cx:pt>
          <cx:pt idx="1150">118</cx:pt>
          <cx:pt idx="1151">160.5</cx:pt>
          <cx:pt idx="1152">114</cx:pt>
          <cx:pt idx="1153">177</cx:pt>
          <cx:pt idx="1154">243</cx:pt>
          <cx:pt idx="1155">117</cx:pt>
          <cx:pt idx="1156">178</cx:pt>
          <cx:pt idx="1157">139</cx:pt>
          <cx:pt idx="1158">127</cx:pt>
          <cx:pt idx="1159">184</cx:pt>
          <cx:pt idx="1160">145.5</cx:pt>
          <cx:pt idx="1161">133</cx:pt>
          <cx:pt idx="1162">187.5</cx:pt>
          <cx:pt idx="1163">119</cx:pt>
          <cx:pt idx="1164">125</cx:pt>
          <cx:pt idx="1165">165</cx:pt>
          <cx:pt idx="1166">138</cx:pt>
          <cx:pt idx="1167">134</cx:pt>
          <cx:pt idx="1168">178</cx:pt>
          <cx:pt idx="1169">138</cx:pt>
          <cx:pt idx="1170">123</cx:pt>
          <cx:pt idx="1171">110</cx:pt>
          <cx:pt idx="1172">122</cx:pt>
          <cx:pt idx="1173">119</cx:pt>
          <cx:pt idx="1174">110</cx:pt>
          <cx:pt idx="1175">142.5</cx:pt>
          <cx:pt idx="1176">155</cx:pt>
          <cx:pt idx="1177">111</cx:pt>
          <cx:pt idx="1178">138.5</cx:pt>
          <cx:pt idx="1179">150</cx:pt>
          <cx:pt idx="1180">116</cx:pt>
          <cx:pt idx="1181">99</cx:pt>
          <cx:pt idx="1182">115</cx:pt>
          <cx:pt idx="1183">181</cx:pt>
          <cx:pt idx="1184">115</cx:pt>
          <cx:pt idx="1185">174</cx:pt>
          <cx:pt idx="1186">96</cx:pt>
          <cx:pt idx="1187">122</cx:pt>
          <cx:pt idx="1188">120.5</cx:pt>
          <cx:pt idx="1189">127</cx:pt>
          <cx:pt idx="1190">102.5</cx:pt>
          <cx:pt idx="1191">158</cx:pt>
          <cx:pt idx="1192">130</cx:pt>
          <cx:pt idx="1193">124</cx:pt>
          <cx:pt idx="1194">180</cx:pt>
          <cx:pt idx="1195">112</cx:pt>
          <cx:pt idx="1196">133.5</cx:pt>
          <cx:pt idx="1197">100.5</cx:pt>
          <cx:pt idx="1198">104.5</cx:pt>
          <cx:pt idx="1199">120</cx:pt>
          <cx:pt idx="1200">124</cx:pt>
          <cx:pt idx="1201">156</cx:pt>
          <cx:pt idx="1202">156.5</cx:pt>
          <cx:pt idx="1203">124</cx:pt>
          <cx:pt idx="1204">140</cx:pt>
          <cx:pt idx="1205">128</cx:pt>
          <cx:pt idx="1206">119</cx:pt>
          <cx:pt idx="1207">130</cx:pt>
          <cx:pt idx="1208">118</cx:pt>
          <cx:pt idx="1209">156</cx:pt>
          <cx:pt idx="1210">148</cx:pt>
          <cx:pt idx="1211">113</cx:pt>
          <cx:pt idx="1212">159</cx:pt>
          <cx:pt idx="1213">127</cx:pt>
          <cx:pt idx="1214">112.5</cx:pt>
          <cx:pt idx="1215">143</cx:pt>
          <cx:pt idx="1216">125</cx:pt>
          <cx:pt idx="1217">126</cx:pt>
          <cx:pt idx="1218">122</cx:pt>
          <cx:pt idx="1219">129</cx:pt>
          <cx:pt idx="1220">108.5</cx:pt>
          <cx:pt idx="1221">162</cx:pt>
          <cx:pt idx="1222">135.5</cx:pt>
          <cx:pt idx="1223">132</cx:pt>
          <cx:pt idx="1224">144</cx:pt>
          <cx:pt idx="1225">123</cx:pt>
          <cx:pt idx="1226">128</cx:pt>
          <cx:pt idx="1227">126.5</cx:pt>
          <cx:pt idx="1228">131.5</cx:pt>
          <cx:pt idx="1229">120</cx:pt>
          <cx:pt idx="1230">143</cx:pt>
          <cx:pt idx="1231">128</cx:pt>
          <cx:pt idx="1232">160</cx:pt>
          <cx:pt idx="1233">122</cx:pt>
          <cx:pt idx="1234">97</cx:pt>
          <cx:pt idx="1235">146</cx:pt>
          <cx:pt idx="1236">155</cx:pt>
          <cx:pt idx="1237">128</cx:pt>
          <cx:pt idx="1238">114</cx:pt>
          <cx:pt idx="1239">136.5</cx:pt>
          <cx:pt idx="1240">175</cx:pt>
          <cx:pt idx="1241">125</cx:pt>
          <cx:pt idx="1242">121</cx:pt>
          <cx:pt idx="1243">116</cx:pt>
          <cx:pt idx="1244">117.5</cx:pt>
          <cx:pt idx="1245">108</cx:pt>
          <cx:pt idx="1246">132.5</cx:pt>
          <cx:pt idx="1247">108</cx:pt>
          <cx:pt idx="1248">108.5</cx:pt>
          <cx:pt idx="1249">185.5</cx:pt>
          <cx:pt idx="1250">110</cx:pt>
          <cx:pt idx="1251">125</cx:pt>
          <cx:pt idx="1252">140</cx:pt>
          <cx:pt idx="1253">110</cx:pt>
          <cx:pt idx="1254">103</cx:pt>
          <cx:pt idx="1255">122.5</cx:pt>
          <cx:pt idx="1256">115</cx:pt>
          <cx:pt idx="1257">163</cx:pt>
          <cx:pt idx="1258">95</cx:pt>
          <cx:pt idx="1259">134</cx:pt>
          <cx:pt idx="1260">138</cx:pt>
          <cx:pt idx="1261">173</cx:pt>
          <cx:pt idx="1262">148</cx:pt>
          <cx:pt idx="1263">131</cx:pt>
          <cx:pt idx="1264">172.5</cx:pt>
          <cx:pt idx="1265">174</cx:pt>
          <cx:pt idx="1266">125</cx:pt>
          <cx:pt idx="1267">126</cx:pt>
          <cx:pt idx="1268">120</cx:pt>
          <cx:pt idx="1269">137</cx:pt>
          <cx:pt idx="1270">164</cx:pt>
          <cx:pt idx="1271">121</cx:pt>
          <cx:pt idx="1272">132</cx:pt>
          <cx:pt idx="1273">115</cx:pt>
          <cx:pt idx="1274">128</cx:pt>
          <cx:pt idx="1275">108</cx:pt>
          <cx:pt idx="1276">144</cx:pt>
          <cx:pt idx="1277">114</cx:pt>
          <cx:pt idx="1278">136</cx:pt>
          <cx:pt idx="1279">127.5</cx:pt>
          <cx:pt idx="1280">106</cx:pt>
          <cx:pt idx="1281">127</cx:pt>
          <cx:pt idx="1282">126</cx:pt>
          <cx:pt idx="1283">154</cx:pt>
          <cx:pt idx="1284">130</cx:pt>
          <cx:pt idx="1285">124</cx:pt>
          <cx:pt idx="1286">112.5</cx:pt>
          <cx:pt idx="1287">135</cx:pt>
          <cx:pt idx="1288">139</cx:pt>
          <cx:pt idx="1289">140</cx:pt>
          <cx:pt idx="1290">133.5</cx:pt>
          <cx:pt idx="1291">122</cx:pt>
          <cx:pt idx="1292">120</cx:pt>
          <cx:pt idx="1293">113</cx:pt>
          <cx:pt idx="1294">114</cx:pt>
          <cx:pt idx="1295">128</cx:pt>
          <cx:pt idx="1296">130</cx:pt>
          <cx:pt idx="1297">151</cx:pt>
          <cx:pt idx="1298">124</cx:pt>
          <cx:pt idx="1299">115</cx:pt>
          <cx:pt idx="1300">120</cx:pt>
          <cx:pt idx="1301">102</cx:pt>
          <cx:pt idx="1302">121</cx:pt>
          <cx:pt idx="1303">127.5</cx:pt>
          <cx:pt idx="1304">111</cx:pt>
          <cx:pt idx="1305">112.5</cx:pt>
          <cx:pt idx="1306">103.5</cx:pt>
          <cx:pt idx="1307">142.5</cx:pt>
          <cx:pt idx="1308">195</cx:pt>
          <cx:pt idx="1309">110</cx:pt>
          <cx:pt idx="1310">114</cx:pt>
          <cx:pt idx="1311">123</cx:pt>
          <cx:pt idx="1312">114</cx:pt>
          <cx:pt idx="1313">124</cx:pt>
          <cx:pt idx="1314">141.5</cx:pt>
          <cx:pt idx="1315">119</cx:pt>
          <cx:pt idx="1316">115</cx:pt>
          <cx:pt idx="1317">163</cx:pt>
          <cx:pt idx="1318">120</cx:pt>
          <cx:pt idx="1319">145</cx:pt>
          <cx:pt idx="1320">141</cx:pt>
          <cx:pt idx="1321">137</cx:pt>
          <cx:pt idx="1322">127</cx:pt>
          <cx:pt idx="1323">144</cx:pt>
          <cx:pt idx="1324">138</cx:pt>
          <cx:pt idx="1325">149.5</cx:pt>
          <cx:pt idx="1326">146</cx:pt>
          <cx:pt idx="1327">126</cx:pt>
          <cx:pt idx="1328">101</cx:pt>
          <cx:pt idx="1329">133</cx:pt>
          <cx:pt idx="1330">140</cx:pt>
          <cx:pt idx="1331">128</cx:pt>
          <cx:pt idx="1332">106</cx:pt>
          <cx:pt idx="1333">113.5</cx:pt>
          <cx:pt idx="1334">123</cx:pt>
          <cx:pt idx="1335">138</cx:pt>
          <cx:pt idx="1336">127</cx:pt>
          <cx:pt idx="1337">135</cx:pt>
          <cx:pt idx="1338">138</cx:pt>
          <cx:pt idx="1339">127.5</cx:pt>
          <cx:pt idx="1340">182.5</cx:pt>
          <cx:pt idx="1341">109</cx:pt>
          <cx:pt idx="1342">132</cx:pt>
          <cx:pt idx="1343">172.5</cx:pt>
          <cx:pt idx="1344">121</cx:pt>
          <cx:pt idx="1345">126</cx:pt>
          <cx:pt idx="1346">112</cx:pt>
          <cx:pt idx="1347">121</cx:pt>
          <cx:pt idx="1348">134</cx:pt>
          <cx:pt idx="1349">154</cx:pt>
          <cx:pt idx="1350">125</cx:pt>
          <cx:pt idx="1351">109</cx:pt>
          <cx:pt idx="1352">105</cx:pt>
          <cx:pt idx="1353">123</cx:pt>
          <cx:pt idx="1354">131</cx:pt>
          <cx:pt idx="1355">115</cx:pt>
          <cx:pt idx="1356">149</cx:pt>
          <cx:pt idx="1357">123</cx:pt>
          <cx:pt idx="1358">149</cx:pt>
          <cx:pt idx="1359">116</cx:pt>
          <cx:pt idx="1360">122.5</cx:pt>
          <cx:pt idx="1361">162</cx:pt>
          <cx:pt idx="1362">129</cx:pt>
          <cx:pt idx="1363">144</cx:pt>
          <cx:pt idx="1364">137</cx:pt>
          <cx:pt idx="1365">122</cx:pt>
          <cx:pt idx="1366">113</cx:pt>
          <cx:pt idx="1367">130</cx:pt>
          <cx:pt idx="1368">143</cx:pt>
          <cx:pt idx="1369">133</cx:pt>
          <cx:pt idx="1370">114.5</cx:pt>
          <cx:pt idx="1371">100</cx:pt>
          <cx:pt idx="1372">115</cx:pt>
          <cx:pt idx="1373">142</cx:pt>
          <cx:pt idx="1374">142</cx:pt>
          <cx:pt idx="1375">139</cx:pt>
          <cx:pt idx="1376">131</cx:pt>
          <cx:pt idx="1377">146</cx:pt>
          <cx:pt idx="1378">123</cx:pt>
          <cx:pt idx="1379">118</cx:pt>
          <cx:pt idx="1380">95</cx:pt>
          <cx:pt idx="1381">158.5</cx:pt>
          <cx:pt idx="1382">142</cx:pt>
          <cx:pt idx="1383">95</cx:pt>
          <cx:pt idx="1384">115</cx:pt>
          <cx:pt idx="1385">115</cx:pt>
          <cx:pt idx="1386">131</cx:pt>
          <cx:pt idx="1387">136</cx:pt>
          <cx:pt idx="1388">137</cx:pt>
          <cx:pt idx="1389">123</cx:pt>
          <cx:pt idx="1390">130</cx:pt>
          <cx:pt idx="1391">127.5</cx:pt>
          <cx:pt idx="1392">130</cx:pt>
          <cx:pt idx="1393">121</cx:pt>
          <cx:pt idx="1394">135</cx:pt>
          <cx:pt idx="1395">145</cx:pt>
          <cx:pt idx="1396">125</cx:pt>
          <cx:pt idx="1397">136.5</cx:pt>
          <cx:pt idx="1398">115</cx:pt>
          <cx:pt idx="1399">117</cx:pt>
          <cx:pt idx="1400">116</cx:pt>
          <cx:pt idx="1401">165</cx:pt>
          <cx:pt idx="1402">141</cx:pt>
          <cx:pt idx="1403">120</cx:pt>
          <cx:pt idx="1404">110</cx:pt>
          <cx:pt idx="1405">162.5</cx:pt>
          <cx:pt idx="1406">114</cx:pt>
          <cx:pt idx="1407">127</cx:pt>
          <cx:pt idx="1408">115</cx:pt>
          <cx:pt idx="1409">110</cx:pt>
          <cx:pt idx="1410">112</cx:pt>
          <cx:pt idx="1411">118</cx:pt>
          <cx:pt idx="1412">151</cx:pt>
          <cx:pt idx="1413">109</cx:pt>
          <cx:pt idx="1414">119</cx:pt>
          <cx:pt idx="1415">135</cx:pt>
          <cx:pt idx="1416">135</cx:pt>
          <cx:pt idx="1417">100</cx:pt>
          <cx:pt idx="1418">117.5</cx:pt>
          <cx:pt idx="1419">139</cx:pt>
          <cx:pt idx="1420">132</cx:pt>
          <cx:pt idx="1421">125.5</cx:pt>
          <cx:pt idx="1422">121</cx:pt>
          <cx:pt idx="1423">160</cx:pt>
          <cx:pt idx="1424">111</cx:pt>
          <cx:pt idx="1425">127</cx:pt>
          <cx:pt idx="1426">134</cx:pt>
          <cx:pt idx="1427">148</cx:pt>
          <cx:pt idx="1428">172.5</cx:pt>
          <cx:pt idx="1429">107.5</cx:pt>
          <cx:pt idx="1430">125</cx:pt>
          <cx:pt idx="1431">124</cx:pt>
          <cx:pt idx="1432">156</cx:pt>
          <cx:pt idx="1433">128</cx:pt>
          <cx:pt idx="1434">132</cx:pt>
          <cx:pt idx="1435">137.5</cx:pt>
          <cx:pt idx="1436">155</cx:pt>
          <cx:pt idx="1437">137</cx:pt>
          <cx:pt idx="1438">115</cx:pt>
          <cx:pt idx="1439">131.5</cx:pt>
          <cx:pt idx="1440">117.5</cx:pt>
          <cx:pt idx="1441">129</cx:pt>
          <cx:pt idx="1442">112</cx:pt>
          <cx:pt idx="1443">132</cx:pt>
          <cx:pt idx="1444">141</cx:pt>
          <cx:pt idx="1445">130.5</cx:pt>
          <cx:pt idx="1446">122.5</cx:pt>
          <cx:pt idx="1447">109</cx:pt>
          <cx:pt idx="1448">141</cx:pt>
          <cx:pt idx="1449">126</cx:pt>
          <cx:pt idx="1450">135</cx:pt>
          <cx:pt idx="1451">103</cx:pt>
          <cx:pt idx="1452">123</cx:pt>
          <cx:pt idx="1453">105</cx:pt>
          <cx:pt idx="1454">121</cx:pt>
          <cx:pt idx="1455">132.5</cx:pt>
          <cx:pt idx="1456">122</cx:pt>
          <cx:pt idx="1457">127.5</cx:pt>
          <cx:pt idx="1458">100</cx:pt>
          <cx:pt idx="1459">126</cx:pt>
          <cx:pt idx="1460">129</cx:pt>
          <cx:pt idx="1461">111</cx:pt>
          <cx:pt idx="1462">142.5</cx:pt>
          <cx:pt idx="1463">122.5</cx:pt>
          <cx:pt idx="1464">118</cx:pt>
          <cx:pt idx="1465">143</cx:pt>
          <cx:pt idx="1466">112.5</cx:pt>
          <cx:pt idx="1467">107</cx:pt>
          <cx:pt idx="1468">142.5</cx:pt>
          <cx:pt idx="1469">125</cx:pt>
          <cx:pt idx="1470">146</cx:pt>
          <cx:pt idx="1471">143.5</cx:pt>
          <cx:pt idx="1472">129</cx:pt>
          <cx:pt idx="1473">132.5</cx:pt>
          <cx:pt idx="1474">121</cx:pt>
          <cx:pt idx="1475">112.5</cx:pt>
          <cx:pt idx="1476">129</cx:pt>
          <cx:pt idx="1477">142</cx:pt>
          <cx:pt idx="1478">199</cx:pt>
          <cx:pt idx="1479">140</cx:pt>
          <cx:pt idx="1480">134</cx:pt>
          <cx:pt idx="1481">112</cx:pt>
          <cx:pt idx="1482">125</cx:pt>
          <cx:pt idx="1483">179</cx:pt>
          <cx:pt idx="1484">125</cx:pt>
          <cx:pt idx="1485">179</cx:pt>
          <cx:pt idx="1486">101</cx:pt>
          <cx:pt idx="1487">104</cx:pt>
          <cx:pt idx="1488">112</cx:pt>
          <cx:pt idx="1489">104</cx:pt>
          <cx:pt idx="1490">138</cx:pt>
          <cx:pt idx="1491">130</cx:pt>
          <cx:pt idx="1492">120</cx:pt>
          <cx:pt idx="1493">124</cx:pt>
          <cx:pt idx="1494">133</cx:pt>
          <cx:pt idx="1495">109.5</cx:pt>
          <cx:pt idx="1496">108</cx:pt>
          <cx:pt idx="1497">129</cx:pt>
          <cx:pt idx="1498">112.5</cx:pt>
          <cx:pt idx="1499">118</cx:pt>
          <cx:pt idx="1500">186.5</cx:pt>
          <cx:pt idx="1501">131</cx:pt>
          <cx:pt idx="1502">116</cx:pt>
          <cx:pt idx="1503">138.5</cx:pt>
          <cx:pt idx="1504">120</cx:pt>
          <cx:pt idx="1505">138</cx:pt>
          <cx:pt idx="1506">127.5</cx:pt>
          <cx:pt idx="1507">145</cx:pt>
          <cx:pt idx="1508">150</cx:pt>
          <cx:pt idx="1509">120</cx:pt>
          <cx:pt idx="1510">117</cx:pt>
          <cx:pt idx="1511">155</cx:pt>
          <cx:pt idx="1512">164</cx:pt>
          <cx:pt idx="1513">122.5</cx:pt>
          <cx:pt idx="1514">96</cx:pt>
          <cx:pt idx="1515">170</cx:pt>
          <cx:pt idx="1516">173</cx:pt>
          <cx:pt idx="1517">134</cx:pt>
          <cx:pt idx="1518">186</cx:pt>
          <cx:pt idx="1519">154</cx:pt>
          <cx:pt idx="1520">102</cx:pt>
          <cx:pt idx="1521">160</cx:pt>
          <cx:pt idx="1522">103</cx:pt>
          <cx:pt idx="1523">115</cx:pt>
          <cx:pt idx="1524">204</cx:pt>
          <cx:pt idx="1525">114</cx:pt>
          <cx:pt idx="1526">114</cx:pt>
          <cx:pt idx="1527">127.5</cx:pt>
          <cx:pt idx="1528">116</cx:pt>
          <cx:pt idx="1529">131.5</cx:pt>
          <cx:pt idx="1530">114.5</cx:pt>
          <cx:pt idx="1531">158</cx:pt>
          <cx:pt idx="1532">130</cx:pt>
          <cx:pt idx="1533">123.5</cx:pt>
          <cx:pt idx="1534">120</cx:pt>
          <cx:pt idx="1535">111</cx:pt>
          <cx:pt idx="1536">106</cx:pt>
          <cx:pt idx="1537">112.5</cx:pt>
          <cx:pt idx="1538">118.5</cx:pt>
          <cx:pt idx="1539">112.5</cx:pt>
          <cx:pt idx="1540">140</cx:pt>
          <cx:pt idx="1541">139</cx:pt>
          <cx:pt idx="1542">110</cx:pt>
          <cx:pt idx="1543">217</cx:pt>
          <cx:pt idx="1544">196</cx:pt>
          <cx:pt idx="1545">130</cx:pt>
          <cx:pt idx="1546">146</cx:pt>
          <cx:pt idx="1547">123</cx:pt>
          <cx:pt idx="1548">114</cx:pt>
          <cx:pt idx="1549">176</cx:pt>
          <cx:pt idx="1550">140</cx:pt>
          <cx:pt idx="1551">111</cx:pt>
          <cx:pt idx="1552">156.5</cx:pt>
          <cx:pt idx="1553">113</cx:pt>
          <cx:pt idx="1554">142</cx:pt>
          <cx:pt idx="1555">167</cx:pt>
          <cx:pt idx="1556">193</cx:pt>
          <cx:pt idx="1557">187</cx:pt>
          <cx:pt idx="1558">107.5</cx:pt>
          <cx:pt idx="1559">147</cx:pt>
          <cx:pt idx="1560">112.5</cx:pt>
          <cx:pt idx="1561">196</cx:pt>
          <cx:pt idx="1562">189</cx:pt>
          <cx:pt idx="1563">168</cx:pt>
          <cx:pt idx="1564">130</cx:pt>
          <cx:pt idx="1565">126.5</cx:pt>
          <cx:pt idx="1566">136</cx:pt>
          <cx:pt idx="1567">196</cx:pt>
          <cx:pt idx="1568">112</cx:pt>
          <cx:pt idx="1569">131</cx:pt>
          <cx:pt idx="1570">116</cx:pt>
          <cx:pt idx="1571">170</cx:pt>
          <cx:pt idx="1572">190</cx:pt>
          <cx:pt idx="1573">120</cx:pt>
          <cx:pt idx="1574">132</cx:pt>
          <cx:pt idx="1575">125</cx:pt>
          <cx:pt idx="1576">158</cx:pt>
          <cx:pt idx="1577">104</cx:pt>
          <cx:pt idx="1578">107.5</cx:pt>
          <cx:pt idx="1579">114</cx:pt>
          <cx:pt idx="1580">125.5</cx:pt>
          <cx:pt idx="1581">117.5</cx:pt>
          <cx:pt idx="1582">161</cx:pt>
          <cx:pt idx="1583">114</cx:pt>
          <cx:pt idx="1584">110.5</cx:pt>
          <cx:pt idx="1585">132.5</cx:pt>
          <cx:pt idx="1586">122</cx:pt>
          <cx:pt idx="1587">130</cx:pt>
          <cx:pt idx="1588">121.5</cx:pt>
          <cx:pt idx="1589">129</cx:pt>
          <cx:pt idx="1590">151.5</cx:pt>
          <cx:pt idx="1591">122</cx:pt>
          <cx:pt idx="1592">116</cx:pt>
          <cx:pt idx="1593">110</cx:pt>
          <cx:pt idx="1594">113.5</cx:pt>
          <cx:pt idx="1595">119</cx:pt>
          <cx:pt idx="1596">110</cx:pt>
          <cx:pt idx="1597">154</cx:pt>
          <cx:pt idx="1598">134</cx:pt>
          <cx:pt idx="1599">123</cx:pt>
          <cx:pt idx="1600">155.5</cx:pt>
          <cx:pt idx="1601">122</cx:pt>
          <cx:pt idx="1602">111.5</cx:pt>
          <cx:pt idx="1603">119</cx:pt>
          <cx:pt idx="1604">101</cx:pt>
          <cx:pt idx="1605">128</cx:pt>
          <cx:pt idx="1606">131</cx:pt>
          <cx:pt idx="1607">130</cx:pt>
          <cx:pt idx="1608">127</cx:pt>
          <cx:pt idx="1609">126</cx:pt>
          <cx:pt idx="1610">143.5</cx:pt>
          <cx:pt idx="1611">159</cx:pt>
          <cx:pt idx="1612">121.5</cx:pt>
          <cx:pt idx="1613">139</cx:pt>
          <cx:pt idx="1614">155</cx:pt>
          <cx:pt idx="1615">115</cx:pt>
          <cx:pt idx="1616">124</cx:pt>
          <cx:pt idx="1617">109</cx:pt>
          <cx:pt idx="1618">145</cx:pt>
          <cx:pt idx="1619">104</cx:pt>
          <cx:pt idx="1620">128</cx:pt>
          <cx:pt idx="1621">114.5</cx:pt>
          <cx:pt idx="1622">161</cx:pt>
          <cx:pt idx="1623">130</cx:pt>
          <cx:pt idx="1624">122</cx:pt>
          <cx:pt idx="1625">115</cx:pt>
          <cx:pt idx="1626">157</cx:pt>
          <cx:pt idx="1627">126.5</cx:pt>
          <cx:pt idx="1628">144</cx:pt>
          <cx:pt idx="1629">120</cx:pt>
          <cx:pt idx="1630">117.5</cx:pt>
          <cx:pt idx="1631">143.5</cx:pt>
          <cx:pt idx="1632">123</cx:pt>
          <cx:pt idx="1633">115</cx:pt>
          <cx:pt idx="1634">112</cx:pt>
          <cx:pt idx="1635">146</cx:pt>
          <cx:pt idx="1636">92</cx:pt>
          <cx:pt idx="1637">133</cx:pt>
          <cx:pt idx="1638">182.5</cx:pt>
          <cx:pt idx="1639">121</cx:pt>
          <cx:pt idx="1640">119</cx:pt>
          <cx:pt idx="1641">120</cx:pt>
          <cx:pt idx="1642">169</cx:pt>
          <cx:pt idx="1643">115.5</cx:pt>
          <cx:pt idx="1644">134</cx:pt>
          <cx:pt idx="1645">138.5</cx:pt>
          <cx:pt idx="1646">110</cx:pt>
          <cx:pt idx="1647">131</cx:pt>
          <cx:pt idx="1648">117.5</cx:pt>
          <cx:pt idx="1649">140</cx:pt>
          <cx:pt idx="1650">147.5</cx:pt>
          <cx:pt idx="1651">110</cx:pt>
          <cx:pt idx="1652">120</cx:pt>
          <cx:pt idx="1653">120</cx:pt>
          <cx:pt idx="1654">133.5</cx:pt>
          <cx:pt idx="1655">146.5</cx:pt>
          <cx:pt idx="1656">110</cx:pt>
          <cx:pt idx="1657">149.5</cx:pt>
          <cx:pt idx="1658">120</cx:pt>
          <cx:pt idx="1659">107</cx:pt>
          <cx:pt idx="1660">130</cx:pt>
          <cx:pt idx="1661">146.5</cx:pt>
          <cx:pt idx="1662">102</cx:pt>
          <cx:pt idx="1663">126.5</cx:pt>
          <cx:pt idx="1664">146.5</cx:pt>
          <cx:pt idx="1665">118</cx:pt>
          <cx:pt idx="1666">138.5</cx:pt>
          <cx:pt idx="1667">118</cx:pt>
          <cx:pt idx="1668">166</cx:pt>
          <cx:pt idx="1669">145.5</cx:pt>
          <cx:pt idx="1670">116.5</cx:pt>
          <cx:pt idx="1671">150</cx:pt>
          <cx:pt idx="1672">142</cx:pt>
          <cx:pt idx="1673">106</cx:pt>
          <cx:pt idx="1674">122</cx:pt>
          <cx:pt idx="1675">110</cx:pt>
          <cx:pt idx="1676">119</cx:pt>
          <cx:pt idx="1677">153</cx:pt>
          <cx:pt idx="1678">166.5</cx:pt>
          <cx:pt idx="1679">135</cx:pt>
          <cx:pt idx="1680">185</cx:pt>
          <cx:pt idx="1681">151</cx:pt>
          <cx:pt idx="1682">124</cx:pt>
          <cx:pt idx="1683">119</cx:pt>
          <cx:pt idx="1684">106</cx:pt>
          <cx:pt idx="1685">148</cx:pt>
          <cx:pt idx="1686">124</cx:pt>
          <cx:pt idx="1687">124</cx:pt>
          <cx:pt idx="1688">141</cx:pt>
          <cx:pt idx="1689">122</cx:pt>
          <cx:pt idx="1690">105.5</cx:pt>
          <cx:pt idx="1691">127</cx:pt>
          <cx:pt idx="1692">120</cx:pt>
          <cx:pt idx="1693">159</cx:pt>
          <cx:pt idx="1694">123</cx:pt>
          <cx:pt idx="1695">130</cx:pt>
          <cx:pt idx="1696">166.5</cx:pt>
          <cx:pt idx="1697">123</cx:pt>
          <cx:pt idx="1698">104</cx:pt>
          <cx:pt idx="1699">202</cx:pt>
          <cx:pt idx="1700">131.5</cx:pt>
          <cx:pt idx="1701">110</cx:pt>
          <cx:pt idx="1702">100</cx:pt>
          <cx:pt idx="1703">116</cx:pt>
          <cx:pt idx="1704">132</cx:pt>
          <cx:pt idx="1705">111</cx:pt>
          <cx:pt idx="1706">128</cx:pt>
          <cx:pt idx="1707">173</cx:pt>
          <cx:pt idx="1708">177</cx:pt>
          <cx:pt idx="1709">161</cx:pt>
          <cx:pt idx="1710">159</cx:pt>
          <cx:pt idx="1711">117</cx:pt>
          <cx:pt idx="1712">154</cx:pt>
          <cx:pt idx="1713">148</cx:pt>
          <cx:pt idx="1714">123</cx:pt>
          <cx:pt idx="1715">136.5</cx:pt>
          <cx:pt idx="1716">135</cx:pt>
          <cx:pt idx="1717">109</cx:pt>
          <cx:pt idx="1718">167</cx:pt>
          <cx:pt idx="1719">104</cx:pt>
          <cx:pt idx="1720">170</cx:pt>
          <cx:pt idx="1721">150.5</cx:pt>
          <cx:pt idx="1722">138</cx:pt>
          <cx:pt idx="1723">121</cx:pt>
          <cx:pt idx="1724">129</cx:pt>
          <cx:pt idx="1725">124</cx:pt>
          <cx:pt idx="1726">111</cx:pt>
          <cx:pt idx="1727">103.5</cx:pt>
          <cx:pt idx="1728">134</cx:pt>
          <cx:pt idx="1729">158</cx:pt>
          <cx:pt idx="1730">171</cx:pt>
          <cx:pt idx="1731">134</cx:pt>
          <cx:pt idx="1732">110</cx:pt>
          <cx:pt idx="1733">132</cx:pt>
          <cx:pt idx="1734">147</cx:pt>
          <cx:pt idx="1735">119.5</cx:pt>
          <cx:pt idx="1736">150</cx:pt>
          <cx:pt idx="1737">140</cx:pt>
          <cx:pt idx="1738">132</cx:pt>
          <cx:pt idx="1739">123.5</cx:pt>
          <cx:pt idx="1740">120</cx:pt>
          <cx:pt idx="1741">119</cx:pt>
          <cx:pt idx="1742">138</cx:pt>
          <cx:pt idx="1743">155.5</cx:pt>
          <cx:pt idx="1744">105</cx:pt>
          <cx:pt idx="1745">132</cx:pt>
          <cx:pt idx="1746">129</cx:pt>
          <cx:pt idx="1747">127</cx:pt>
          <cx:pt idx="1748">123</cx:pt>
          <cx:pt idx="1749">97</cx:pt>
          <cx:pt idx="1750">158</cx:pt>
          <cx:pt idx="1751">155</cx:pt>
          <cx:pt idx="1752">112.5</cx:pt>
          <cx:pt idx="1753">135</cx:pt>
          <cx:pt idx="1754">107</cx:pt>
          <cx:pt idx="1755">178</cx:pt>
          <cx:pt idx="1756">135</cx:pt>
          <cx:pt idx="1757">141</cx:pt>
          <cx:pt idx="1758">131</cx:pt>
          <cx:pt idx="1759">135</cx:pt>
          <cx:pt idx="1760">125</cx:pt>
          <cx:pt idx="1761">136.5</cx:pt>
          <cx:pt idx="1762">149</cx:pt>
          <cx:pt idx="1763">158</cx:pt>
          <cx:pt idx="1764">128</cx:pt>
          <cx:pt idx="1765">130</cx:pt>
          <cx:pt idx="1766">100</cx:pt>
          <cx:pt idx="1767">144</cx:pt>
          <cx:pt idx="1768">132.5</cx:pt>
          <cx:pt idx="1769">120</cx:pt>
          <cx:pt idx="1770">129</cx:pt>
          <cx:pt idx="1771">122</cx:pt>
          <cx:pt idx="1772">141</cx:pt>
          <cx:pt idx="1773">102.5</cx:pt>
          <cx:pt idx="1774">124.5</cx:pt>
          <cx:pt idx="1775">163</cx:pt>
          <cx:pt idx="1776">115</cx:pt>
          <cx:pt idx="1777">122.5</cx:pt>
          <cx:pt idx="1778">128</cx:pt>
          <cx:pt idx="1779">154</cx:pt>
          <cx:pt idx="1780">129</cx:pt>
          <cx:pt idx="1781">102</cx:pt>
          <cx:pt idx="1782">115</cx:pt>
          <cx:pt idx="1783">150</cx:pt>
          <cx:pt idx="1784">154</cx:pt>
          <cx:pt idx="1785">142.5</cx:pt>
          <cx:pt idx="1786">121</cx:pt>
          <cx:pt idx="1787">140</cx:pt>
          <cx:pt idx="1788">107</cx:pt>
          <cx:pt idx="1789">156</cx:pt>
          <cx:pt idx="1790">127</cx:pt>
          <cx:pt idx="1791">107.5</cx:pt>
          <cx:pt idx="1792">146</cx:pt>
          <cx:pt idx="1793">121.5</cx:pt>
          <cx:pt idx="1794">120</cx:pt>
          <cx:pt idx="1795">126.5</cx:pt>
          <cx:pt idx="1796">104</cx:pt>
          <cx:pt idx="1797">145</cx:pt>
          <cx:pt idx="1798">134</cx:pt>
          <cx:pt idx="1799">105</cx:pt>
          <cx:pt idx="1800">123</cx:pt>
          <cx:pt idx="1801">195</cx:pt>
          <cx:pt idx="1802">151</cx:pt>
          <cx:pt idx="1803">120</cx:pt>
          <cx:pt idx="1804">119.5</cx:pt>
          <cx:pt idx="1805">157.5</cx:pt>
          <cx:pt idx="1806">96</cx:pt>
          <cx:pt idx="1807">137</cx:pt>
          <cx:pt idx="1808">121</cx:pt>
          <cx:pt idx="1809">114</cx:pt>
          <cx:pt idx="1810">155</cx:pt>
          <cx:pt idx="1811">102</cx:pt>
          <cx:pt idx="1812">124</cx:pt>
          <cx:pt idx="1813">119</cx:pt>
          <cx:pt idx="1814">152</cx:pt>
          <cx:pt idx="1815">127</cx:pt>
          <cx:pt idx="1816">128.5</cx:pt>
          <cx:pt idx="1817">126</cx:pt>
          <cx:pt idx="1818">130</cx:pt>
          <cx:pt idx="1819">137</cx:pt>
          <cx:pt idx="1820">119</cx:pt>
          <cx:pt idx="1821">124</cx:pt>
          <cx:pt idx="1822">127.5</cx:pt>
          <cx:pt idx="1823">200</cx:pt>
          <cx:pt idx="1824">147.5</cx:pt>
          <cx:pt idx="1825">135</cx:pt>
          <cx:pt idx="1826">126</cx:pt>
          <cx:pt idx="1827">98</cx:pt>
          <cx:pt idx="1828">144</cx:pt>
          <cx:pt idx="1829">124</cx:pt>
          <cx:pt idx="1830">113</cx:pt>
          <cx:pt idx="1831">125</cx:pt>
          <cx:pt idx="1832">146</cx:pt>
          <cx:pt idx="1833">146</cx:pt>
          <cx:pt idx="1834">132</cx:pt>
          <cx:pt idx="1835">120</cx:pt>
          <cx:pt idx="1836">152</cx:pt>
          <cx:pt idx="1837">136.5</cx:pt>
          <cx:pt idx="1838">112.5</cx:pt>
          <cx:pt idx="1839">135.5</cx:pt>
          <cx:pt idx="1840">128</cx:pt>
          <cx:pt idx="1841">113</cx:pt>
          <cx:pt idx="1842">127</cx:pt>
          <cx:pt idx="1843">137.5</cx:pt>
          <cx:pt idx="1844">112</cx:pt>
          <cx:pt idx="1845">141</cx:pt>
          <cx:pt idx="1846">180</cx:pt>
          <cx:pt idx="1847">107</cx:pt>
          <cx:pt idx="1848">113.5</cx:pt>
          <cx:pt idx="1849">145</cx:pt>
          <cx:pt idx="1850">110</cx:pt>
          <cx:pt idx="1851">133</cx:pt>
          <cx:pt idx="1852">113</cx:pt>
          <cx:pt idx="1853">119</cx:pt>
          <cx:pt idx="1854">107.5</cx:pt>
          <cx:pt idx="1855">126</cx:pt>
          <cx:pt idx="1856">118</cx:pt>
          <cx:pt idx="1857">108</cx:pt>
          <cx:pt idx="1858">120</cx:pt>
          <cx:pt idx="1859">111.5</cx:pt>
          <cx:pt idx="1860">127.5</cx:pt>
          <cx:pt idx="1861">147</cx:pt>
          <cx:pt idx="1862">170</cx:pt>
          <cx:pt idx="1863">130</cx:pt>
          <cx:pt idx="1864">132</cx:pt>
          <cx:pt idx="1865">143</cx:pt>
          <cx:pt idx="1866">116.5</cx:pt>
          <cx:pt idx="1867">95</cx:pt>
          <cx:pt idx="1868">105</cx:pt>
          <cx:pt idx="1869">141.5</cx:pt>
          <cx:pt idx="1870">133.5</cx:pt>
          <cx:pt idx="1871">129</cx:pt>
          <cx:pt idx="1872">112</cx:pt>
          <cx:pt idx="1873">158</cx:pt>
          <cx:pt idx="1874">150</cx:pt>
          <cx:pt idx="1875">151.5</cx:pt>
          <cx:pt idx="1876">114</cx:pt>
          <cx:pt idx="1877">135</cx:pt>
          <cx:pt idx="1878">111</cx:pt>
          <cx:pt idx="1879">112.5</cx:pt>
          <cx:pt idx="1880">142</cx:pt>
          <cx:pt idx="1881">129</cx:pt>
          <cx:pt idx="1882">142</cx:pt>
          <cx:pt idx="1883">118</cx:pt>
          <cx:pt idx="1884">155</cx:pt>
          <cx:pt idx="1885">108</cx:pt>
          <cx:pt idx="1886">137.5</cx:pt>
          <cx:pt idx="1887">122</cx:pt>
          <cx:pt idx="1888">119</cx:pt>
          <cx:pt idx="1889">182</cx:pt>
          <cx:pt idx="1890">150</cx:pt>
          <cx:pt idx="1891">145</cx:pt>
          <cx:pt idx="1892">145</cx:pt>
          <cx:pt idx="1893">96</cx:pt>
          <cx:pt idx="1894">134</cx:pt>
          <cx:pt idx="1895">120.5</cx:pt>
          <cx:pt idx="1896">128</cx:pt>
          <cx:pt idx="1897">121</cx:pt>
          <cx:pt idx="1898">175</cx:pt>
          <cx:pt idx="1899">111</cx:pt>
          <cx:pt idx="1900">107.5</cx:pt>
          <cx:pt idx="1901">111</cx:pt>
          <cx:pt idx="1902">142</cx:pt>
          <cx:pt idx="1903">119.5</cx:pt>
          <cx:pt idx="1904">105</cx:pt>
          <cx:pt idx="1905">145.5</cx:pt>
          <cx:pt idx="1906">97</cx:pt>
          <cx:pt idx="1907">119</cx:pt>
          <cx:pt idx="1908">139</cx:pt>
          <cx:pt idx="1909">126</cx:pt>
          <cx:pt idx="1910">112</cx:pt>
          <cx:pt idx="1911">171</cx:pt>
          <cx:pt idx="1912">132</cx:pt>
          <cx:pt idx="1913">174</cx:pt>
          <cx:pt idx="1914">116</cx:pt>
          <cx:pt idx="1915">112.5</cx:pt>
          <cx:pt idx="1916">143.5</cx:pt>
          <cx:pt idx="1917">126</cx:pt>
          <cx:pt idx="1918">108</cx:pt>
          <cx:pt idx="1919">123</cx:pt>
          <cx:pt idx="1920">126</cx:pt>
          <cx:pt idx="1921">112</cx:pt>
          <cx:pt idx="1922">116</cx:pt>
          <cx:pt idx="1923">105</cx:pt>
          <cx:pt idx="1924">136</cx:pt>
          <cx:pt idx="1925">124</cx:pt>
          <cx:pt idx="1926">115.5</cx:pt>
          <cx:pt idx="1927">232</cx:pt>
          <cx:pt idx="1928">128.5</cx:pt>
          <cx:pt idx="1929">119</cx:pt>
          <cx:pt idx="1930">122.5</cx:pt>
          <cx:pt idx="1931">134</cx:pt>
          <cx:pt idx="1932">173</cx:pt>
          <cx:pt idx="1933">132</cx:pt>
          <cx:pt idx="1934">111.5</cx:pt>
          <cx:pt idx="1935">85.5</cx:pt>
          <cx:pt idx="1936">180</cx:pt>
          <cx:pt idx="1937">132</cx:pt>
          <cx:pt idx="1938">110</cx:pt>
          <cx:pt idx="1939">134</cx:pt>
          <cx:pt idx="1940">112</cx:pt>
          <cx:pt idx="1941">102</cx:pt>
          <cx:pt idx="1942">114</cx:pt>
          <cx:pt idx="1943">191</cx:pt>
          <cx:pt idx="1944">133</cx:pt>
          <cx:pt idx="1945">135</cx:pt>
          <cx:pt idx="1946">168</cx:pt>
          <cx:pt idx="1947">148</cx:pt>
          <cx:pt idx="1948">118</cx:pt>
          <cx:pt idx="1949">134</cx:pt>
          <cx:pt idx="1950">108</cx:pt>
          <cx:pt idx="1951">128</cx:pt>
          <cx:pt idx="1952">110</cx:pt>
          <cx:pt idx="1953">126</cx:pt>
          <cx:pt idx="1954">141.5</cx:pt>
          <cx:pt idx="1955">142</cx:pt>
          <cx:pt idx="1956">132</cx:pt>
          <cx:pt idx="1957">137</cx:pt>
          <cx:pt idx="1958">150.5</cx:pt>
          <cx:pt idx="1959">184.5</cx:pt>
          <cx:pt idx="1960">175</cx:pt>
          <cx:pt idx="1961">111</cx:pt>
          <cx:pt idx="1962">95</cx:pt>
          <cx:pt idx="1963">122</cx:pt>
          <cx:pt idx="1964">135</cx:pt>
          <cx:pt idx="1965">145</cx:pt>
          <cx:pt idx="1966">144</cx:pt>
          <cx:pt idx="1967">100</cx:pt>
          <cx:pt idx="1968">118.5</cx:pt>
          <cx:pt idx="1969">113</cx:pt>
          <cx:pt idx="1970">130</cx:pt>
          <cx:pt idx="1971">150</cx:pt>
          <cx:pt idx="1972">103</cx:pt>
          <cx:pt idx="1973">120</cx:pt>
          <cx:pt idx="1974">126</cx:pt>
          <cx:pt idx="1975">100</cx:pt>
          <cx:pt idx="1976">157</cx:pt>
          <cx:pt idx="1977">134.5</cx:pt>
          <cx:pt idx="1978">130</cx:pt>
          <cx:pt idx="1979">112.5</cx:pt>
          <cx:pt idx="1980">122</cx:pt>
          <cx:pt idx="1981">116</cx:pt>
          <cx:pt idx="1982">105</cx:pt>
          <cx:pt idx="1983">112</cx:pt>
          <cx:pt idx="1984">122</cx:pt>
          <cx:pt idx="1985">107.5</cx:pt>
          <cx:pt idx="1986">120</cx:pt>
          <cx:pt idx="1987">105</cx:pt>
          <cx:pt idx="1988">130</cx:pt>
          <cx:pt idx="1989">146.5</cx:pt>
          <cx:pt idx="1990">126</cx:pt>
          <cx:pt idx="1991">114</cx:pt>
          <cx:pt idx="1992">112.5</cx:pt>
          <cx:pt idx="1993">117</cx:pt>
          <cx:pt idx="1994">119</cx:pt>
          <cx:pt idx="1995">138.5</cx:pt>
          <cx:pt idx="1996">120</cx:pt>
          <cx:pt idx="1997">122</cx:pt>
          <cx:pt idx="1998">127.5</cx:pt>
          <cx:pt idx="1999">149</cx:pt>
          <cx:pt idx="2000">120</cx:pt>
          <cx:pt idx="2001">129</cx:pt>
          <cx:pt idx="2002">117</cx:pt>
          <cx:pt idx="2003">117.5</cx:pt>
          <cx:pt idx="2004">124</cx:pt>
          <cx:pt idx="2005">127</cx:pt>
          <cx:pt idx="2006">116</cx:pt>
          <cx:pt idx="2007">112</cx:pt>
          <cx:pt idx="2008">121</cx:pt>
          <cx:pt idx="2009">145</cx:pt>
          <cx:pt idx="2010">95.5</cx:pt>
          <cx:pt idx="2011">117</cx:pt>
          <cx:pt idx="2012">126.5</cx:pt>
          <cx:pt idx="2013">130</cx:pt>
          <cx:pt idx="2014">152</cx:pt>
          <cx:pt idx="2015">134</cx:pt>
          <cx:pt idx="2016">137</cx:pt>
          <cx:pt idx="2017">155</cx:pt>
          <cx:pt idx="2018">141</cx:pt>
          <cx:pt idx="2019">171</cx:pt>
          <cx:pt idx="2020">102</cx:pt>
          <cx:pt idx="2021">113</cx:pt>
          <cx:pt idx="2022">123</cx:pt>
          <cx:pt idx="2023">188</cx:pt>
          <cx:pt idx="2024">107</cx:pt>
          <cx:pt idx="2025">124</cx:pt>
          <cx:pt idx="2026">120</cx:pt>
          <cx:pt idx="2027">162.5</cx:pt>
          <cx:pt idx="2028">104</cx:pt>
          <cx:pt idx="2029">157</cx:pt>
          <cx:pt idx="2030">114</cx:pt>
          <cx:pt idx="2031">119</cx:pt>
          <cx:pt idx="2032">123</cx:pt>
          <cx:pt idx="2033">127.5</cx:pt>
          <cx:pt idx="2034">125</cx:pt>
          <cx:pt idx="2035">130</cx:pt>
          <cx:pt idx="2036">120</cx:pt>
          <cx:pt idx="2037">132</cx:pt>
          <cx:pt idx="2038">102</cx:pt>
          <cx:pt idx="2039">123.5</cx:pt>
          <cx:pt idx="2040">140</cx:pt>
          <cx:pt idx="2041">144.5</cx:pt>
          <cx:pt idx="2042">126.5</cx:pt>
          <cx:pt idx="2043">119</cx:pt>
          <cx:pt idx="2044">107.5</cx:pt>
          <cx:pt idx="2045">146</cx:pt>
          <cx:pt idx="2046">113</cx:pt>
          <cx:pt idx="2047">127</cx:pt>
          <cx:pt idx="2048">115</cx:pt>
          <cx:pt idx="2049">146</cx:pt>
          <cx:pt idx="2050">137</cx:pt>
          <cx:pt idx="2051">104</cx:pt>
          <cx:pt idx="2052">135</cx:pt>
          <cx:pt idx="2053">167.5</cx:pt>
          <cx:pt idx="2054">136</cx:pt>
          <cx:pt idx="2055">154</cx:pt>
          <cx:pt idx="2056">141</cx:pt>
          <cx:pt idx="2057">146</cx:pt>
          <cx:pt idx="2058">133</cx:pt>
          <cx:pt idx="2059">134</cx:pt>
          <cx:pt idx="2060">125</cx:pt>
          <cx:pt idx="2061">205</cx:pt>
          <cx:pt idx="2062">169.5</cx:pt>
          <cx:pt idx="2063">159</cx:pt>
          <cx:pt idx="2064">125.5</cx:pt>
          <cx:pt idx="2065">185</cx:pt>
          <cx:pt idx="2066">120.5</cx:pt>
          <cx:pt idx="2067">144</cx:pt>
          <cx:pt idx="2068">96.5</cx:pt>
          <cx:pt idx="2069">152</cx:pt>
          <cx:pt idx="2070">130</cx:pt>
          <cx:pt idx="2071">132</cx:pt>
          <cx:pt idx="2072">127</cx:pt>
          <cx:pt idx="2073">129</cx:pt>
          <cx:pt idx="2074">149.5</cx:pt>
          <cx:pt idx="2075">110</cx:pt>
          <cx:pt idx="2076">124</cx:pt>
          <cx:pt idx="2077">148</cx:pt>
          <cx:pt idx="2078">106</cx:pt>
          <cx:pt idx="2079">126</cx:pt>
          <cx:pt idx="2080">121</cx:pt>
          <cx:pt idx="2081">110.5</cx:pt>
          <cx:pt idx="2082">146.5</cx:pt>
          <cx:pt idx="2083">116</cx:pt>
          <cx:pt idx="2084">130</cx:pt>
          <cx:pt idx="2085">110</cx:pt>
          <cx:pt idx="2086">116</cx:pt>
          <cx:pt idx="2087">129</cx:pt>
          <cx:pt idx="2088">115</cx:pt>
          <cx:pt idx="2089">130</cx:pt>
          <cx:pt idx="2090">130</cx:pt>
          <cx:pt idx="2091">220</cx:pt>
          <cx:pt idx="2092">116</cx:pt>
          <cx:pt idx="2093">116</cx:pt>
          <cx:pt idx="2094">124</cx:pt>
          <cx:pt idx="2095">146</cx:pt>
          <cx:pt idx="2096">127</cx:pt>
          <cx:pt idx="2097">111</cx:pt>
          <cx:pt idx="2098">134</cx:pt>
          <cx:pt idx="2099">182</cx:pt>
          <cx:pt idx="2100">118</cx:pt>
          <cx:pt idx="2101">124</cx:pt>
          <cx:pt idx="2102">170</cx:pt>
          <cx:pt idx="2103">150</cx:pt>
          <cx:pt idx="2104">107.5</cx:pt>
          <cx:pt idx="2105">124</cx:pt>
          <cx:pt idx="2106">210</cx:pt>
          <cx:pt idx="2107">109</cx:pt>
          <cx:pt idx="2108">120</cx:pt>
          <cx:pt idx="2109">110</cx:pt>
          <cx:pt idx="2110">132</cx:pt>
          <cx:pt idx="2111">130</cx:pt>
          <cx:pt idx="2112">151</cx:pt>
          <cx:pt idx="2113">184</cx:pt>
          <cx:pt idx="2114">105</cx:pt>
          <cx:pt idx="2115">130</cx:pt>
          <cx:pt idx="2116">134.5</cx:pt>
          <cx:pt idx="2117">115</cx:pt>
          <cx:pt idx="2118">127</cx:pt>
          <cx:pt idx="2119">97</cx:pt>
          <cx:pt idx="2120">128</cx:pt>
          <cx:pt idx="2121">124</cx:pt>
          <cx:pt idx="2122">114</cx:pt>
          <cx:pt idx="2123">193</cx:pt>
          <cx:pt idx="2124">121.5</cx:pt>
          <cx:pt idx="2125">120</cx:pt>
          <cx:pt idx="2126">154</cx:pt>
          <cx:pt idx="2127">128</cx:pt>
          <cx:pt idx="2128">115</cx:pt>
          <cx:pt idx="2129">120</cx:pt>
          <cx:pt idx="2130">158</cx:pt>
          <cx:pt idx="2131">120</cx:pt>
          <cx:pt idx="2132">181.5</cx:pt>
          <cx:pt idx="2133">109</cx:pt>
          <cx:pt idx="2134">115</cx:pt>
          <cx:pt idx="2135">130</cx:pt>
          <cx:pt idx="2136">150</cx:pt>
          <cx:pt idx="2137">154</cx:pt>
          <cx:pt idx="2138">139</cx:pt>
          <cx:pt idx="2139">188.5</cx:pt>
          <cx:pt idx="2140">127.5</cx:pt>
          <cx:pt idx="2141">99</cx:pt>
          <cx:pt idx="2142">106</cx:pt>
          <cx:pt idx="2143">132.5</cx:pt>
          <cx:pt idx="2144">118</cx:pt>
          <cx:pt idx="2145">120</cx:pt>
          <cx:pt idx="2146">122.5</cx:pt>
          <cx:pt idx="2147">165</cx:pt>
          <cx:pt idx="2148">116</cx:pt>
          <cx:pt idx="2149">113</cx:pt>
          <cx:pt idx="2150">122.5</cx:pt>
          <cx:pt idx="2151">142.5</cx:pt>
          <cx:pt idx="2152">170</cx:pt>
          <cx:pt idx="2153">132.5</cx:pt>
          <cx:pt idx="2154">118</cx:pt>
          <cx:pt idx="2155">119</cx:pt>
          <cx:pt idx="2156">110</cx:pt>
          <cx:pt idx="2157">112</cx:pt>
          <cx:pt idx="2158">107.5</cx:pt>
          <cx:pt idx="2159">125</cx:pt>
          <cx:pt idx="2160">111.5</cx:pt>
          <cx:pt idx="2161">139</cx:pt>
          <cx:pt idx="2162">165</cx:pt>
          <cx:pt idx="2163">145</cx:pt>
          <cx:pt idx="2164">108</cx:pt>
          <cx:pt idx="2165">138</cx:pt>
          <cx:pt idx="2166">116</cx:pt>
          <cx:pt idx="2167">138</cx:pt>
          <cx:pt idx="2168">108</cx:pt>
          <cx:pt idx="2169">108</cx:pt>
          <cx:pt idx="2170">164</cx:pt>
          <cx:pt idx="2171">148</cx:pt>
          <cx:pt idx="2172">131.5</cx:pt>
          <cx:pt idx="2173">96</cx:pt>
          <cx:pt idx="2174">120</cx:pt>
          <cx:pt idx="2175">128</cx:pt>
          <cx:pt idx="2176">114</cx:pt>
          <cx:pt idx="2177">148</cx:pt>
          <cx:pt idx="2178">140</cx:pt>
          <cx:pt idx="2179">127.5</cx:pt>
          <cx:pt idx="2180">120</cx:pt>
          <cx:pt idx="2181">130.5</cx:pt>
          <cx:pt idx="2182">128.5</cx:pt>
          <cx:pt idx="2183">116</cx:pt>
          <cx:pt idx="2184">120</cx:pt>
          <cx:pt idx="2185">100</cx:pt>
          <cx:pt idx="2186">109.5</cx:pt>
          <cx:pt idx="2187">190</cx:pt>
          <cx:pt idx="2188">132</cx:pt>
          <cx:pt idx="2189">115</cx:pt>
          <cx:pt idx="2190">139</cx:pt>
          <cx:pt idx="2191">136.5</cx:pt>
          <cx:pt idx="2192">148</cx:pt>
          <cx:pt idx="2193">125</cx:pt>
          <cx:pt idx="2194">137</cx:pt>
          <cx:pt idx="2195">133</cx:pt>
          <cx:pt idx="2196">124.5</cx:pt>
          <cx:pt idx="2197">107.5</cx:pt>
          <cx:pt idx="2198">134</cx:pt>
          <cx:pt idx="2199">174</cx:pt>
          <cx:pt idx="2200">110</cx:pt>
          <cx:pt idx="2201">120</cx:pt>
          <cx:pt idx="2202">192</cx:pt>
          <cx:pt idx="2203">109</cx:pt>
          <cx:pt idx="2204">138</cx:pt>
          <cx:pt idx="2205">146</cx:pt>
          <cx:pt idx="2206">176.5</cx:pt>
          <cx:pt idx="2207">110</cx:pt>
          <cx:pt idx="2208">101</cx:pt>
          <cx:pt idx="2209">148</cx:pt>
          <cx:pt idx="2210">110</cx:pt>
          <cx:pt idx="2211">137</cx:pt>
          <cx:pt idx="2212">110.5</cx:pt>
          <cx:pt idx="2213">153</cx:pt>
          <cx:pt idx="2214">177</cx:pt>
          <cx:pt idx="2215">127.5</cx:pt>
          <cx:pt idx="2216">119</cx:pt>
          <cx:pt idx="2217">112.5</cx:pt>
          <cx:pt idx="2218">132</cx:pt>
          <cx:pt idx="2219">133</cx:pt>
          <cx:pt idx="2220">160</cx:pt>
          <cx:pt idx="2221">113.5</cx:pt>
          <cx:pt idx="2222">149</cx:pt>
          <cx:pt idx="2223">183</cx:pt>
          <cx:pt idx="2224">129</cx:pt>
          <cx:pt idx="2225">116</cx:pt>
          <cx:pt idx="2226">123</cx:pt>
          <cx:pt idx="2227">114</cx:pt>
          <cx:pt idx="2228">199</cx:pt>
          <cx:pt idx="2229">159</cx:pt>
          <cx:pt idx="2230">171</cx:pt>
          <cx:pt idx="2231">197.5</cx:pt>
          <cx:pt idx="2232">190</cx:pt>
          <cx:pt idx="2233">116</cx:pt>
          <cx:pt idx="2234">116</cx:pt>
          <cx:pt idx="2235">112.5</cx:pt>
          <cx:pt idx="2236">120</cx:pt>
          <cx:pt idx="2237">116</cx:pt>
          <cx:pt idx="2238">158.5</cx:pt>
          <cx:pt idx="2239">145.5</cx:pt>
          <cx:pt idx="2240">174</cx:pt>
          <cx:pt idx="2241">133</cx:pt>
          <cx:pt idx="2242">107.5</cx:pt>
          <cx:pt idx="2243">110</cx:pt>
          <cx:pt idx="2244">133</cx:pt>
          <cx:pt idx="2245">116</cx:pt>
          <cx:pt idx="2246">195</cx:pt>
          <cx:pt idx="2247">140</cx:pt>
          <cx:pt idx="2248">145</cx:pt>
          <cx:pt idx="2249">135</cx:pt>
          <cx:pt idx="2250">101</cx:pt>
          <cx:pt idx="2251">143</cx:pt>
          <cx:pt idx="2252">145</cx:pt>
          <cx:pt idx="2253">122</cx:pt>
          <cx:pt idx="2254">111</cx:pt>
          <cx:pt idx="2255">146</cx:pt>
          <cx:pt idx="2256">122</cx:pt>
          <cx:pt idx="2257">120</cx:pt>
          <cx:pt idx="2258">150</cx:pt>
          <cx:pt idx="2259">180</cx:pt>
          <cx:pt idx="2260">109</cx:pt>
          <cx:pt idx="2261">115.5</cx:pt>
          <cx:pt idx="2262">121</cx:pt>
          <cx:pt idx="2263">132</cx:pt>
          <cx:pt idx="2264">102</cx:pt>
          <cx:pt idx="2265">110</cx:pt>
          <cx:pt idx="2266">115</cx:pt>
          <cx:pt idx="2267">136.5</cx:pt>
          <cx:pt idx="2268">107</cx:pt>
          <cx:pt idx="2269">118</cx:pt>
          <cx:pt idx="2270">144</cx:pt>
          <cx:pt idx="2271">175</cx:pt>
          <cx:pt idx="2272">120</cx:pt>
          <cx:pt idx="2273">146</cx:pt>
          <cx:pt idx="2274">150</cx:pt>
          <cx:pt idx="2275">132</cx:pt>
          <cx:pt idx="2276">125</cx:pt>
          <cx:pt idx="2277">180</cx:pt>
          <cx:pt idx="2278">165</cx:pt>
          <cx:pt idx="2279">126</cx:pt>
          <cx:pt idx="2280">105</cx:pt>
          <cx:pt idx="2281">128</cx:pt>
          <cx:pt idx="2282">129</cx:pt>
          <cx:pt idx="2283">132</cx:pt>
          <cx:pt idx="2284">128</cx:pt>
          <cx:pt idx="2285">113</cx:pt>
          <cx:pt idx="2286">134.5</cx:pt>
          <cx:pt idx="2287">111</cx:pt>
          <cx:pt idx="2288">118</cx:pt>
          <cx:pt idx="2289">150</cx:pt>
          <cx:pt idx="2290">148</cx:pt>
          <cx:pt idx="2291">146</cx:pt>
          <cx:pt idx="2292">176</cx:pt>
          <cx:pt idx="2293">115</cx:pt>
          <cx:pt idx="2294">144</cx:pt>
          <cx:pt idx="2295">133</cx:pt>
          <cx:pt idx="2296">124</cx:pt>
          <cx:pt idx="2297">137</cx:pt>
          <cx:pt idx="2298">135</cx:pt>
          <cx:pt idx="2299">145</cx:pt>
          <cx:pt idx="2300">166</cx:pt>
          <cx:pt idx="2301">136</cx:pt>
          <cx:pt idx="2302">121</cx:pt>
          <cx:pt idx="2303">137</cx:pt>
          <cx:pt idx="2304">146</cx:pt>
          <cx:pt idx="2305">132.5</cx:pt>
          <cx:pt idx="2306">142</cx:pt>
          <cx:pt idx="2307">114</cx:pt>
          <cx:pt idx="2308">108</cx:pt>
          <cx:pt idx="2309">129</cx:pt>
          <cx:pt idx="2310">113</cx:pt>
          <cx:pt idx="2311">137</cx:pt>
          <cx:pt idx="2312">137.5</cx:pt>
          <cx:pt idx="2313">102</cx:pt>
          <cx:pt idx="2314">137</cx:pt>
          <cx:pt idx="2315">122</cx:pt>
          <cx:pt idx="2316">118.5</cx:pt>
          <cx:pt idx="2317">110</cx:pt>
          <cx:pt idx="2318">136</cx:pt>
          <cx:pt idx="2319">125.5</cx:pt>
          <cx:pt idx="2320">124</cx:pt>
          <cx:pt idx="2321">105</cx:pt>
          <cx:pt idx="2322">120</cx:pt>
          <cx:pt idx="2323">130</cx:pt>
          <cx:pt idx="2324">136.5</cx:pt>
          <cx:pt idx="2325">125</cx:pt>
          <cx:pt idx="2326">123</cx:pt>
          <cx:pt idx="2327">130</cx:pt>
          <cx:pt idx="2328">123.5</cx:pt>
          <cx:pt idx="2329">150</cx:pt>
          <cx:pt idx="2330">137</cx:pt>
          <cx:pt idx="2331">118</cx:pt>
          <cx:pt idx="2332">102.5</cx:pt>
          <cx:pt idx="2333">113</cx:pt>
          <cx:pt idx="2334">129</cx:pt>
          <cx:pt idx="2335">94</cx:pt>
          <cx:pt idx="2336">163</cx:pt>
          <cx:pt idx="2337">210</cx:pt>
          <cx:pt idx="2338">132</cx:pt>
          <cx:pt idx="2339">112.5</cx:pt>
          <cx:pt idx="2340">184.5</cx:pt>
          <cx:pt idx="2341">141</cx:pt>
          <cx:pt idx="2342">92.5</cx:pt>
          <cx:pt idx="2343">126</cx:pt>
          <cx:pt idx="2344">172</cx:pt>
          <cx:pt idx="2345">120</cx:pt>
          <cx:pt idx="2346">128</cx:pt>
          <cx:pt idx="2347">110</cx:pt>
          <cx:pt idx="2348">102</cx:pt>
          <cx:pt idx="2349">115</cx:pt>
          <cx:pt idx="2350">138.5</cx:pt>
          <cx:pt idx="2351">120</cx:pt>
          <cx:pt idx="2352">132</cx:pt>
          <cx:pt idx="2353">128</cx:pt>
          <cx:pt idx="2354">125</cx:pt>
          <cx:pt idx="2355">127.5</cx:pt>
          <cx:pt idx="2356">145</cx:pt>
          <cx:pt idx="2357">165</cx:pt>
          <cx:pt idx="2358">127</cx:pt>
          <cx:pt idx="2359">126</cx:pt>
          <cx:pt idx="2360">117.5</cx:pt>
          <cx:pt idx="2361">160</cx:pt>
          <cx:pt idx="2362">136.5</cx:pt>
          <cx:pt idx="2363">138</cx:pt>
          <cx:pt idx="2364">127</cx:pt>
          <cx:pt idx="2365">103</cx:pt>
          <cx:pt idx="2366">172</cx:pt>
          <cx:pt idx="2367">129.5</cx:pt>
          <cx:pt idx="2368">176</cx:pt>
          <cx:pt idx="2369">125</cx:pt>
          <cx:pt idx="2370">116</cx:pt>
          <cx:pt idx="2371">162</cx:pt>
          <cx:pt idx="2372">102</cx:pt>
          <cx:pt idx="2373">136</cx:pt>
          <cx:pt idx="2374">124</cx:pt>
          <cx:pt idx="2375">127</cx:pt>
          <cx:pt idx="2376">115</cx:pt>
          <cx:pt idx="2377">109</cx:pt>
          <cx:pt idx="2378">128</cx:pt>
          <cx:pt idx="2379">202.5</cx:pt>
          <cx:pt idx="2380">120.5</cx:pt>
          <cx:pt idx="2381">140</cx:pt>
          <cx:pt idx="2382">112.5</cx:pt>
          <cx:pt idx="2383">145</cx:pt>
          <cx:pt idx="2384">112</cx:pt>
          <cx:pt idx="2385">102</cx:pt>
          <cx:pt idx="2386">156</cx:pt>
          <cx:pt idx="2387">140</cx:pt>
          <cx:pt idx="2388">132.5</cx:pt>
          <cx:pt idx="2389">135</cx:pt>
          <cx:pt idx="2390">120</cx:pt>
          <cx:pt idx="2391">136</cx:pt>
          <cx:pt idx="2392">139</cx:pt>
          <cx:pt idx="2393">154</cx:pt>
          <cx:pt idx="2394">142.5</cx:pt>
          <cx:pt idx="2395">166</cx:pt>
          <cx:pt idx="2396">128</cx:pt>
          <cx:pt idx="2397">122.5</cx:pt>
          <cx:pt idx="2398">146</cx:pt>
          <cx:pt idx="2399">136.5</cx:pt>
          <cx:pt idx="2400">112</cx:pt>
          <cx:pt idx="2401">98</cx:pt>
          <cx:pt idx="2402">130</cx:pt>
          <cx:pt idx="2403">122</cx:pt>
          <cx:pt idx="2404">112.5</cx:pt>
          <cx:pt idx="2405">131</cx:pt>
          <cx:pt idx="2406">150</cx:pt>
          <cx:pt idx="2407">141</cx:pt>
          <cx:pt idx="2408">166</cx:pt>
          <cx:pt idx="2409">120</cx:pt>
          <cx:pt idx="2410">141</cx:pt>
          <cx:pt idx="2411">120</cx:pt>
          <cx:pt idx="2412">175</cx:pt>
          <cx:pt idx="2413">146</cx:pt>
          <cx:pt idx="2414">138</cx:pt>
          <cx:pt idx="2415">104</cx:pt>
          <cx:pt idx="2416">130</cx:pt>
          <cx:pt idx="2417">137.5</cx:pt>
          <cx:pt idx="2418">121</cx:pt>
          <cx:pt idx="2419">115</cx:pt>
          <cx:pt idx="2420">140</cx:pt>
          <cx:pt idx="2421">145</cx:pt>
          <cx:pt idx="2422">141</cx:pt>
          <cx:pt idx="2423">124</cx:pt>
          <cx:pt idx="2424">124</cx:pt>
          <cx:pt idx="2425">158</cx:pt>
          <cx:pt idx="2426">117</cx:pt>
          <cx:pt idx="2427">144</cx:pt>
          <cx:pt idx="2428">159</cx:pt>
          <cx:pt idx="2429">96</cx:pt>
          <cx:pt idx="2430">169</cx:pt>
          <cx:pt idx="2431">102.5</cx:pt>
          <cx:pt idx="2432">149</cx:pt>
          <cx:pt idx="2433">119</cx:pt>
          <cx:pt idx="2434">100</cx:pt>
          <cx:pt idx="2435">133.5</cx:pt>
          <cx:pt idx="2436">113</cx:pt>
          <cx:pt idx="2437">114</cx:pt>
          <cx:pt idx="2438">151</cx:pt>
          <cx:pt idx="2439">125</cx:pt>
          <cx:pt idx="2440">128</cx:pt>
          <cx:pt idx="2441">110</cx:pt>
          <cx:pt idx="2442">110</cx:pt>
          <cx:pt idx="2443">191.5</cx:pt>
          <cx:pt idx="2444">120</cx:pt>
          <cx:pt idx="2445">120</cx:pt>
          <cx:pt idx="2446">110</cx:pt>
          <cx:pt idx="2447">107.5</cx:pt>
          <cx:pt idx="2448">122</cx:pt>
          <cx:pt idx="2449">137</cx:pt>
          <cx:pt idx="2450">112.5</cx:pt>
          <cx:pt idx="2451">149.5</cx:pt>
          <cx:pt idx="2452">117.5</cx:pt>
          <cx:pt idx="2453">159</cx:pt>
          <cx:pt idx="2454">121</cx:pt>
          <cx:pt idx="2455">113</cx:pt>
          <cx:pt idx="2456">140</cx:pt>
          <cx:pt idx="2457">126</cx:pt>
          <cx:pt idx="2458">122</cx:pt>
          <cx:pt idx="2459">110</cx:pt>
          <cx:pt idx="2460">155</cx:pt>
          <cx:pt idx="2461">107.5</cx:pt>
          <cx:pt idx="2462">144</cx:pt>
          <cx:pt idx="2463">122</cx:pt>
          <cx:pt idx="2464">123</cx:pt>
          <cx:pt idx="2465">119</cx:pt>
          <cx:pt idx="2466">182.5</cx:pt>
          <cx:pt idx="2467">132.5</cx:pt>
          <cx:pt idx="2468">166</cx:pt>
          <cx:pt idx="2469">126</cx:pt>
          <cx:pt idx="2470">137.5</cx:pt>
          <cx:pt idx="2471">131.5</cx:pt>
          <cx:pt idx="2472">123</cx:pt>
          <cx:pt idx="2473">118</cx:pt>
          <cx:pt idx="2474">141</cx:pt>
          <cx:pt idx="2475">147.5</cx:pt>
          <cx:pt idx="2476">154.5</cx:pt>
          <cx:pt idx="2477">125</cx:pt>
          <cx:pt idx="2478">105</cx:pt>
          <cx:pt idx="2479">122</cx:pt>
          <cx:pt idx="2480">135</cx:pt>
          <cx:pt idx="2481">142.5</cx:pt>
          <cx:pt idx="2482">119</cx:pt>
          <cx:pt idx="2483">146</cx:pt>
          <cx:pt idx="2484">160</cx:pt>
          <cx:pt idx="2485">109</cx:pt>
          <cx:pt idx="2486">124</cx:pt>
          <cx:pt idx="2487">112</cx:pt>
          <cx:pt idx="2488">180</cx:pt>
          <cx:pt idx="2489">161</cx:pt>
          <cx:pt idx="2490">115</cx:pt>
          <cx:pt idx="2491">139</cx:pt>
          <cx:pt idx="2492">120</cx:pt>
          <cx:pt idx="2493">147</cx:pt>
          <cx:pt idx="2494">175</cx:pt>
          <cx:pt idx="2495">112.5</cx:pt>
          <cx:pt idx="2496">123</cx:pt>
          <cx:pt idx="2497">116.5</cx:pt>
          <cx:pt idx="2498">112</cx:pt>
          <cx:pt idx="2499">131</cx:pt>
          <cx:pt idx="2500">122</cx:pt>
          <cx:pt idx="2501">115</cx:pt>
          <cx:pt idx="2502">129</cx:pt>
          <cx:pt idx="2503">120</cx:pt>
          <cx:pt idx="2504">165</cx:pt>
          <cx:pt idx="2505">102.5</cx:pt>
          <cx:pt idx="2506">142</cx:pt>
          <cx:pt idx="2507">114</cx:pt>
          <cx:pt idx="2508">119</cx:pt>
          <cx:pt idx="2509">108</cx:pt>
          <cx:pt idx="2510">119</cx:pt>
          <cx:pt idx="2511">105</cx:pt>
          <cx:pt idx="2512">155</cx:pt>
          <cx:pt idx="2513">107.5</cx:pt>
          <cx:pt idx="2514">155</cx:pt>
          <cx:pt idx="2515">144</cx:pt>
          <cx:pt idx="2516">135</cx:pt>
          <cx:pt idx="2517">182</cx:pt>
          <cx:pt idx="2518">129</cx:pt>
          <cx:pt idx="2519">130</cx:pt>
          <cx:pt idx="2520">125</cx:pt>
          <cx:pt idx="2521">137.5</cx:pt>
          <cx:pt idx="2522">162</cx:pt>
          <cx:pt idx="2523">170</cx:pt>
          <cx:pt idx="2524">133</cx:pt>
          <cx:pt idx="2525">143.5</cx:pt>
          <cx:pt idx="2526">110</cx:pt>
          <cx:pt idx="2527">128</cx:pt>
          <cx:pt idx="2528">129</cx:pt>
          <cx:pt idx="2529">166</cx:pt>
          <cx:pt idx="2530">118</cx:pt>
          <cx:pt idx="2531">103</cx:pt>
          <cx:pt idx="2532">141</cx:pt>
          <cx:pt idx="2533">139.5</cx:pt>
          <cx:pt idx="2534">116</cx:pt>
          <cx:pt idx="2535">191</cx:pt>
          <cx:pt idx="2536">134</cx:pt>
          <cx:pt idx="2537">113</cx:pt>
          <cx:pt idx="2538">110</cx:pt>
          <cx:pt idx="2539">133</cx:pt>
          <cx:pt idx="2540">152.5</cx:pt>
          <cx:pt idx="2541">130</cx:pt>
          <cx:pt idx="2542">132</cx:pt>
          <cx:pt idx="2543">165</cx:pt>
          <cx:pt idx="2544">116</cx:pt>
          <cx:pt idx="2545">123</cx:pt>
          <cx:pt idx="2546">139</cx:pt>
          <cx:pt idx="2547">131</cx:pt>
          <cx:pt idx="2548">121.5</cx:pt>
          <cx:pt idx="2549">182.5</cx:pt>
          <cx:pt idx="2550">118</cx:pt>
          <cx:pt idx="2551">105</cx:pt>
          <cx:pt idx="2552">114</cx:pt>
          <cx:pt idx="2553">108.5</cx:pt>
          <cx:pt idx="2554">127</cx:pt>
          <cx:pt idx="2555">144</cx:pt>
          <cx:pt idx="2556">121</cx:pt>
          <cx:pt idx="2557">147</cx:pt>
          <cx:pt idx="2558">125</cx:pt>
          <cx:pt idx="2559">118</cx:pt>
          <cx:pt idx="2560">160</cx:pt>
          <cx:pt idx="2561">120</cx:pt>
          <cx:pt idx="2562">114</cx:pt>
          <cx:pt idx="2563">152</cx:pt>
          <cx:pt idx="2564">147.5</cx:pt>
          <cx:pt idx="2565">143.5</cx:pt>
          <cx:pt idx="2566">131</cx:pt>
          <cx:pt idx="2567">122.5</cx:pt>
          <cx:pt idx="2568">111</cx:pt>
          <cx:pt idx="2569">139</cx:pt>
          <cx:pt idx="2570">119</cx:pt>
          <cx:pt idx="2571">190</cx:pt>
          <cx:pt idx="2572">104</cx:pt>
          <cx:pt idx="2573">145</cx:pt>
          <cx:pt idx="2574">119</cx:pt>
          <cx:pt idx="2575">120</cx:pt>
          <cx:pt idx="2576">151.5</cx:pt>
          <cx:pt idx="2577">127.5</cx:pt>
          <cx:pt idx="2578">125.5</cx:pt>
          <cx:pt idx="2579">83.5</cx:pt>
          <cx:pt idx="2580">96</cx:pt>
          <cx:pt idx="2581">152</cx:pt>
          <cx:pt idx="2582">161</cx:pt>
          <cx:pt idx="2583">129</cx:pt>
          <cx:pt idx="2584">159</cx:pt>
          <cx:pt idx="2585">142</cx:pt>
          <cx:pt idx="2586">137.5</cx:pt>
          <cx:pt idx="2587">115</cx:pt>
          <cx:pt idx="2588">152.5</cx:pt>
          <cx:pt idx="2589">131.5</cx:pt>
          <cx:pt idx="2590">115</cx:pt>
          <cx:pt idx="2591">128</cx:pt>
          <cx:pt idx="2592">98</cx:pt>
          <cx:pt idx="2593">118</cx:pt>
          <cx:pt idx="2594">127</cx:pt>
          <cx:pt idx="2595">146.5</cx:pt>
          <cx:pt idx="2596">150</cx:pt>
          <cx:pt idx="2597">210</cx:pt>
          <cx:pt idx="2598">117.5</cx:pt>
          <cx:pt idx="2599">131.5</cx:pt>
          <cx:pt idx="2600">171</cx:pt>
          <cx:pt idx="2601">158</cx:pt>
          <cx:pt idx="2602">121</cx:pt>
          <cx:pt idx="2603">142</cx:pt>
          <cx:pt idx="2604">116</cx:pt>
          <cx:pt idx="2605">110</cx:pt>
          <cx:pt idx="2606">115</cx:pt>
          <cx:pt idx="2607">122</cx:pt>
          <cx:pt idx="2608">115</cx:pt>
          <cx:pt idx="2609">124</cx:pt>
          <cx:pt idx="2610">132.5</cx:pt>
          <cx:pt idx="2611">150</cx:pt>
          <cx:pt idx="2612">148</cx:pt>
          <cx:pt idx="2613">114</cx:pt>
          <cx:pt idx="2614">124</cx:pt>
          <cx:pt idx="2615">99</cx:pt>
          <cx:pt idx="2616">136.5</cx:pt>
          <cx:pt idx="2617">122</cx:pt>
          <cx:pt idx="2618">128</cx:pt>
          <cx:pt idx="2619">150</cx:pt>
          <cx:pt idx="2620">144</cx:pt>
          <cx:pt idx="2621">106.5</cx:pt>
          <cx:pt idx="2622">132</cx:pt>
          <cx:pt idx="2623">121</cx:pt>
          <cx:pt idx="2624">123</cx:pt>
          <cx:pt idx="2625">135</cx:pt>
          <cx:pt idx="2626">113</cx:pt>
          <cx:pt idx="2627">155</cx:pt>
          <cx:pt idx="2628">130</cx:pt>
          <cx:pt idx="2629">121</cx:pt>
          <cx:pt idx="2630">152</cx:pt>
          <cx:pt idx="2631">143</cx:pt>
          <cx:pt idx="2632">148</cx:pt>
          <cx:pt idx="2633">101</cx:pt>
          <cx:pt idx="2634">142</cx:pt>
          <cx:pt idx="2635">123</cx:pt>
          <cx:pt idx="2636">130</cx:pt>
          <cx:pt idx="2637">177</cx:pt>
          <cx:pt idx="2638">103</cx:pt>
          <cx:pt idx="2639">116</cx:pt>
          <cx:pt idx="2640">121</cx:pt>
          <cx:pt idx="2641">113</cx:pt>
          <cx:pt idx="2642">140.5</cx:pt>
          <cx:pt idx="2643">120</cx:pt>
          <cx:pt idx="2644">165</cx:pt>
          <cx:pt idx="2645">140</cx:pt>
          <cx:pt idx="2646">141</cx:pt>
          <cx:pt idx="2647">170.5</cx:pt>
          <cx:pt idx="2648">127</cx:pt>
          <cx:pt idx="2649">142</cx:pt>
          <cx:pt idx="2650">119</cx:pt>
          <cx:pt idx="2651">108</cx:pt>
          <cx:pt idx="2652">117.5</cx:pt>
          <cx:pt idx="2653">132</cx:pt>
          <cx:pt idx="2654">131</cx:pt>
          <cx:pt idx="2655">107</cx:pt>
          <cx:pt idx="2656">111</cx:pt>
          <cx:pt idx="2657">156</cx:pt>
          <cx:pt idx="2658">121</cx:pt>
          <cx:pt idx="2659">108</cx:pt>
          <cx:pt idx="2660">109</cx:pt>
          <cx:pt idx="2661">126.5</cx:pt>
          <cx:pt idx="2662">132</cx:pt>
          <cx:pt idx="2663">120</cx:pt>
          <cx:pt idx="2664">119.5</cx:pt>
          <cx:pt idx="2665">107</cx:pt>
          <cx:pt idx="2666">114</cx:pt>
          <cx:pt idx="2667">175</cx:pt>
          <cx:pt idx="2668">114</cx:pt>
          <cx:pt idx="2669">150</cx:pt>
          <cx:pt idx="2670">138</cx:pt>
          <cx:pt idx="2671">113.5</cx:pt>
          <cx:pt idx="2672">132.5</cx:pt>
          <cx:pt idx="2673">109</cx:pt>
          <cx:pt idx="2674">126</cx:pt>
          <cx:pt idx="2675">113.5</cx:pt>
          <cx:pt idx="2676">134</cx:pt>
          <cx:pt idx="2677">107</cx:pt>
          <cx:pt idx="2678">165</cx:pt>
          <cx:pt idx="2679">111</cx:pt>
          <cx:pt idx="2680">123</cx:pt>
          <cx:pt idx="2681">93</cx:pt>
          <cx:pt idx="2682">123.5</cx:pt>
          <cx:pt idx="2683">190</cx:pt>
          <cx:pt idx="2684">115</cx:pt>
          <cx:pt idx="2685">127</cx:pt>
          <cx:pt idx="2686">101</cx:pt>
          <cx:pt idx="2687">171</cx:pt>
          <cx:pt idx="2688">132</cx:pt>
          <cx:pt idx="2689">118.5</cx:pt>
          <cx:pt idx="2690">133</cx:pt>
          <cx:pt idx="2691">181</cx:pt>
          <cx:pt idx="2692">143</cx:pt>
          <cx:pt idx="2693">102.5</cx:pt>
          <cx:pt idx="2694">142.5</cx:pt>
          <cx:pt idx="2695">126</cx:pt>
          <cx:pt idx="2696">165</cx:pt>
          <cx:pt idx="2697">113.5</cx:pt>
          <cx:pt idx="2698">116.5</cx:pt>
          <cx:pt idx="2699">128</cx:pt>
          <cx:pt idx="2700">138</cx:pt>
          <cx:pt idx="2701">148</cx:pt>
          <cx:pt idx="2702">156</cx:pt>
          <cx:pt idx="2703">142.5</cx:pt>
          <cx:pt idx="2704">105</cx:pt>
          <cx:pt idx="2705">148</cx:pt>
          <cx:pt idx="2706">138</cx:pt>
          <cx:pt idx="2707">149</cx:pt>
          <cx:pt idx="2708">166</cx:pt>
          <cx:pt idx="2709">141</cx:pt>
          <cx:pt idx="2710">111</cx:pt>
          <cx:pt idx="2711">155</cx:pt>
          <cx:pt idx="2712">147</cx:pt>
          <cx:pt idx="2713">197</cx:pt>
          <cx:pt idx="2714">164</cx:pt>
          <cx:pt idx="2715">156</cx:pt>
          <cx:pt idx="2716">116</cx:pt>
          <cx:pt idx="2717">146</cx:pt>
          <cx:pt idx="2718">118</cx:pt>
          <cx:pt idx="2719">110</cx:pt>
          <cx:pt idx="2720">122.5</cx:pt>
          <cx:pt idx="2721">144</cx:pt>
          <cx:pt idx="2722">105</cx:pt>
          <cx:pt idx="2723">121.5</cx:pt>
          <cx:pt idx="2724">114</cx:pt>
          <cx:pt idx="2725">119</cx:pt>
          <cx:pt idx="2726">102.5</cx:pt>
          <cx:pt idx="2727">116</cx:pt>
          <cx:pt idx="2728">123</cx:pt>
          <cx:pt idx="2729">114</cx:pt>
          <cx:pt idx="2730">181</cx:pt>
          <cx:pt idx="2731">132</cx:pt>
          <cx:pt idx="2732">129</cx:pt>
          <cx:pt idx="2733">145</cx:pt>
          <cx:pt idx="2734">116</cx:pt>
          <cx:pt idx="2735">107.5</cx:pt>
          <cx:pt idx="2736">135</cx:pt>
          <cx:pt idx="2737">117.5</cx:pt>
          <cx:pt idx="2738">139</cx:pt>
          <cx:pt idx="2739">135</cx:pt>
          <cx:pt idx="2740">131</cx:pt>
          <cx:pt idx="2741">108</cx:pt>
          <cx:pt idx="2742">138</cx:pt>
          <cx:pt idx="2743">102</cx:pt>
          <cx:pt idx="2744">125</cx:pt>
          <cx:pt idx="2745">126</cx:pt>
          <cx:pt idx="2746">198</cx:pt>
          <cx:pt idx="2747">123</cx:pt>
          <cx:pt idx="2748">135</cx:pt>
          <cx:pt idx="2749">134</cx:pt>
          <cx:pt idx="2750">163</cx:pt>
          <cx:pt idx="2751">119</cx:pt>
          <cx:pt idx="2752">115</cx:pt>
          <cx:pt idx="2753">141</cx:pt>
          <cx:pt idx="2754">114.5</cx:pt>
          <cx:pt idx="2755">124</cx:pt>
          <cx:pt idx="2756">140</cx:pt>
          <cx:pt idx="2757">145.5</cx:pt>
          <cx:pt idx="2758">113.5</cx:pt>
          <cx:pt idx="2759">131</cx:pt>
          <cx:pt idx="2760">135</cx:pt>
          <cx:pt idx="2761">150</cx:pt>
          <cx:pt idx="2762">126</cx:pt>
          <cx:pt idx="2763">107</cx:pt>
          <cx:pt idx="2764">111</cx:pt>
          <cx:pt idx="2765">135</cx:pt>
          <cx:pt idx="2766">190</cx:pt>
          <cx:pt idx="2767">107</cx:pt>
          <cx:pt idx="2768">113</cx:pt>
          <cx:pt idx="2769">136</cx:pt>
          <cx:pt idx="2770">106</cx:pt>
          <cx:pt idx="2771">112</cx:pt>
          <cx:pt idx="2772">125</cx:pt>
          <cx:pt idx="2773">122.5</cx:pt>
          <cx:pt idx="2774">175.5</cx:pt>
          <cx:pt idx="2775">96.5</cx:pt>
          <cx:pt idx="2776">132</cx:pt>
          <cx:pt idx="2777">114</cx:pt>
          <cx:pt idx="2778">130</cx:pt>
          <cx:pt idx="2779">119</cx:pt>
          <cx:pt idx="2780">172</cx:pt>
          <cx:pt idx="2781">118</cx:pt>
          <cx:pt idx="2782">149</cx:pt>
          <cx:pt idx="2783">122</cx:pt>
          <cx:pt idx="2784">126.5</cx:pt>
          <cx:pt idx="2785">142.5</cx:pt>
          <cx:pt idx="2786">160</cx:pt>
          <cx:pt idx="2787">103</cx:pt>
          <cx:pt idx="2788">135</cx:pt>
          <cx:pt idx="2789">128</cx:pt>
          <cx:pt idx="2790">140</cx:pt>
          <cx:pt idx="2791">143</cx:pt>
          <cx:pt idx="2792">181</cx:pt>
          <cx:pt idx="2793">163.5</cx:pt>
          <cx:pt idx="2794">152.5</cx:pt>
          <cx:pt idx="2795">122</cx:pt>
          <cx:pt idx="2796">124</cx:pt>
          <cx:pt idx="2797">166</cx:pt>
          <cx:pt idx="2798">102</cx:pt>
          <cx:pt idx="2799">103</cx:pt>
          <cx:pt idx="2800">130.5</cx:pt>
          <cx:pt idx="2801">113</cx:pt>
          <cx:pt idx="2802">102.5</cx:pt>
          <cx:pt idx="2803">90</cx:pt>
          <cx:pt idx="2804">138.5</cx:pt>
          <cx:pt idx="2805">109</cx:pt>
          <cx:pt idx="2806">124</cx:pt>
          <cx:pt idx="2807">132.5</cx:pt>
          <cx:pt idx="2808">171</cx:pt>
          <cx:pt idx="2809">112.5</cx:pt>
          <cx:pt idx="2810">117</cx:pt>
          <cx:pt idx="2811">120</cx:pt>
          <cx:pt idx="2812">109</cx:pt>
          <cx:pt idx="2813">135</cx:pt>
          <cx:pt idx="2814">133.5</cx:pt>
          <cx:pt idx="2815">149</cx:pt>
          <cx:pt idx="2816">127.5</cx:pt>
          <cx:pt idx="2817">204</cx:pt>
          <cx:pt idx="2818">129</cx:pt>
          <cx:pt idx="2819">114</cx:pt>
          <cx:pt idx="2820">125</cx:pt>
          <cx:pt idx="2821">120</cx:pt>
          <cx:pt idx="2822">118</cx:pt>
          <cx:pt idx="2823">132.5</cx:pt>
          <cx:pt idx="2824">120</cx:pt>
          <cx:pt idx="2825">142</cx:pt>
          <cx:pt idx="2826">122</cx:pt>
          <cx:pt idx="2827">137</cx:pt>
          <cx:pt idx="2828">151.5</cx:pt>
          <cx:pt idx="2829">134</cx:pt>
          <cx:pt idx="2830">132.5</cx:pt>
          <cx:pt idx="2831">112</cx:pt>
          <cx:pt idx="2832">107.5</cx:pt>
          <cx:pt idx="2833">127</cx:pt>
          <cx:pt idx="2834">140.5</cx:pt>
          <cx:pt idx="2835">142</cx:pt>
          <cx:pt idx="2836">132</cx:pt>
          <cx:pt idx="2837">207.5</cx:pt>
          <cx:pt idx="2838">115</cx:pt>
          <cx:pt idx="2839">115</cx:pt>
          <cx:pt idx="2840">127</cx:pt>
          <cx:pt idx="2841">102</cx:pt>
          <cx:pt idx="2842">181</cx:pt>
          <cx:pt idx="2843">191</cx:pt>
          <cx:pt idx="2844">138</cx:pt>
          <cx:pt idx="2845">145</cx:pt>
          <cx:pt idx="2846">136</cx:pt>
          <cx:pt idx="2847">110</cx:pt>
          <cx:pt idx="2848">106</cx:pt>
          <cx:pt idx="2849">113</cx:pt>
          <cx:pt idx="2850">162.5</cx:pt>
          <cx:pt idx="2851">150.5</cx:pt>
          <cx:pt idx="2852">148.5</cx:pt>
          <cx:pt idx="2853">132</cx:pt>
          <cx:pt idx="2854">116</cx:pt>
          <cx:pt idx="2855">147</cx:pt>
          <cx:pt idx="2856">104</cx:pt>
          <cx:pt idx="2857">121</cx:pt>
          <cx:pt idx="2858">195</cx:pt>
          <cx:pt idx="2859">130.5</cx:pt>
          <cx:pt idx="2860">137.5</cx:pt>
          <cx:pt idx="2861">110</cx:pt>
          <cx:pt idx="2862">167.5</cx:pt>
          <cx:pt idx="2863">131</cx:pt>
          <cx:pt idx="2864">147.5</cx:pt>
          <cx:pt idx="2865">165</cx:pt>
          <cx:pt idx="2866">142</cx:pt>
          <cx:pt idx="2867">177</cx:pt>
          <cx:pt idx="2868">108</cx:pt>
          <cx:pt idx="2869">124</cx:pt>
          <cx:pt idx="2870">145</cx:pt>
          <cx:pt idx="2871">108</cx:pt>
          <cx:pt idx="2872">155</cx:pt>
          <cx:pt idx="2873">105</cx:pt>
          <cx:pt idx="2874">105</cx:pt>
          <cx:pt idx="2875">147.5</cx:pt>
          <cx:pt idx="2876">127.5</cx:pt>
          <cx:pt idx="2877">162</cx:pt>
          <cx:pt idx="2878">136.5</cx:pt>
          <cx:pt idx="2879">134</cx:pt>
          <cx:pt idx="2880">174.5</cx:pt>
          <cx:pt idx="2881">126</cx:pt>
          <cx:pt idx="2882">126</cx:pt>
          <cx:pt idx="2883">133.5</cx:pt>
          <cx:pt idx="2884">125</cx:pt>
          <cx:pt idx="2885">148.5</cx:pt>
          <cx:pt idx="2886">105</cx:pt>
          <cx:pt idx="2887">158</cx:pt>
          <cx:pt idx="2888">130</cx:pt>
          <cx:pt idx="2889">198</cx:pt>
          <cx:pt idx="2890">152.5</cx:pt>
          <cx:pt idx="2891">153</cx:pt>
          <cx:pt idx="2892">142.5</cx:pt>
          <cx:pt idx="2893">144</cx:pt>
          <cx:pt idx="2894">130</cx:pt>
          <cx:pt idx="2895">107.5</cx:pt>
          <cx:pt idx="2896">150</cx:pt>
          <cx:pt idx="2897">160</cx:pt>
          <cx:pt idx="2898">98</cx:pt>
          <cx:pt idx="2899">122</cx:pt>
          <cx:pt idx="2900">134</cx:pt>
          <cx:pt idx="2901">126</cx:pt>
          <cx:pt idx="2902">121</cx:pt>
          <cx:pt idx="2903">103</cx:pt>
          <cx:pt idx="2904">135</cx:pt>
          <cx:pt idx="2905">127</cx:pt>
          <cx:pt idx="2906">125</cx:pt>
          <cx:pt idx="2907">115</cx:pt>
          <cx:pt idx="2908">125</cx:pt>
          <cx:pt idx="2909">150</cx:pt>
          <cx:pt idx="2910">94</cx:pt>
          <cx:pt idx="2911">163.5</cx:pt>
          <cx:pt idx="2912">126</cx:pt>
          <cx:pt idx="2913">123</cx:pt>
          <cx:pt idx="2914">132</cx:pt>
          <cx:pt idx="2915">118.5</cx:pt>
          <cx:pt idx="2916">105</cx:pt>
          <cx:pt idx="2917">131</cx:pt>
          <cx:pt idx="2918">160</cx:pt>
          <cx:pt idx="2919">118</cx:pt>
          <cx:pt idx="2920">131</cx:pt>
          <cx:pt idx="2921">106</cx:pt>
          <cx:pt idx="2922">126</cx:pt>
          <cx:pt idx="2923">122</cx:pt>
          <cx:pt idx="2924">125</cx:pt>
          <cx:pt idx="2925">147</cx:pt>
          <cx:pt idx="2926">148</cx:pt>
          <cx:pt idx="2927">130</cx:pt>
          <cx:pt idx="2928">120.5</cx:pt>
          <cx:pt idx="2929">137</cx:pt>
          <cx:pt idx="2930">109</cx:pt>
          <cx:pt idx="2931">122</cx:pt>
          <cx:pt idx="2932">197</cx:pt>
          <cx:pt idx="2933">147.5</cx:pt>
          <cx:pt idx="2934">115</cx:pt>
          <cx:pt idx="2935">131</cx:pt>
          <cx:pt idx="2936">125</cx:pt>
          <cx:pt idx="2937">186.5</cx:pt>
          <cx:pt idx="2938">141</cx:pt>
          <cx:pt idx="2939">124</cx:pt>
          <cx:pt idx="2940">115</cx:pt>
          <cx:pt idx="2941">108.5</cx:pt>
          <cx:pt idx="2942">112.5</cx:pt>
          <cx:pt idx="2943">142</cx:pt>
          <cx:pt idx="2944">114</cx:pt>
          <cx:pt idx="2945">121</cx:pt>
          <cx:pt idx="2946">149</cx:pt>
          <cx:pt idx="2947">124.5</cx:pt>
          <cx:pt idx="2948">126</cx:pt>
          <cx:pt idx="2949">123</cx:pt>
          <cx:pt idx="2950">107</cx:pt>
          <cx:pt idx="2951">135</cx:pt>
          <cx:pt idx="2952">130</cx:pt>
          <cx:pt idx="2953">147</cx:pt>
          <cx:pt idx="2954">164</cx:pt>
          <cx:pt idx="2955">130</cx:pt>
          <cx:pt idx="2956">153</cx:pt>
          <cx:pt idx="2957">134</cx:pt>
          <cx:pt idx="2958">128.5</cx:pt>
          <cx:pt idx="2959">127.5</cx:pt>
          <cx:pt idx="2960">193</cx:pt>
          <cx:pt idx="2961">175</cx:pt>
          <cx:pt idx="2962">106</cx:pt>
          <cx:pt idx="2963">164</cx:pt>
          <cx:pt idx="2964">154</cx:pt>
          <cx:pt idx="2965">123</cx:pt>
          <cx:pt idx="2966">131</cx:pt>
          <cx:pt idx="2967">148.5</cx:pt>
          <cx:pt idx="2968">215</cx:pt>
          <cx:pt idx="2969">127.5</cx:pt>
          <cx:pt idx="2970">136</cx:pt>
          <cx:pt idx="2971">130</cx:pt>
          <cx:pt idx="2972">116</cx:pt>
          <cx:pt idx="2973">130</cx:pt>
          <cx:pt idx="2974">114</cx:pt>
          <cx:pt idx="2975">138.5</cx:pt>
          <cx:pt idx="2976">123</cx:pt>
          <cx:pt idx="2977">127</cx:pt>
          <cx:pt idx="2978">98</cx:pt>
          <cx:pt idx="2979">133</cx:pt>
          <cx:pt idx="2980">196</cx:pt>
          <cx:pt idx="2981">105</cx:pt>
          <cx:pt idx="2982">139</cx:pt>
          <cx:pt idx="2983">111</cx:pt>
          <cx:pt idx="2984">117.5</cx:pt>
          <cx:pt idx="2985">141</cx:pt>
          <cx:pt idx="2986">158</cx:pt>
          <cx:pt idx="2987">111</cx:pt>
          <cx:pt idx="2988">127.5</cx:pt>
          <cx:pt idx="2989">147.5</cx:pt>
          <cx:pt idx="2990">131.5</cx:pt>
          <cx:pt idx="2991">152</cx:pt>
          <cx:pt idx="2992">127</cx:pt>
          <cx:pt idx="2993">122.5</cx:pt>
          <cx:pt idx="2994">159</cx:pt>
          <cx:pt idx="2995">151</cx:pt>
          <cx:pt idx="2996">152</cx:pt>
          <cx:pt idx="2997">133</cx:pt>
          <cx:pt idx="2998">141.5</cx:pt>
          <cx:pt idx="2999">172</cx:pt>
          <cx:pt idx="3000">114</cx:pt>
          <cx:pt idx="3001">139</cx:pt>
          <cx:pt idx="3002">115</cx:pt>
          <cx:pt idx="3003">136</cx:pt>
          <cx:pt idx="3004">127</cx:pt>
          <cx:pt idx="3005">146</cx:pt>
          <cx:pt idx="3006">150.5</cx:pt>
          <cx:pt idx="3007">162.5</cx:pt>
          <cx:pt idx="3008">115</cx:pt>
          <cx:pt idx="3009">120</cx:pt>
          <cx:pt idx="3010">147.5</cx:pt>
          <cx:pt idx="3011">132</cx:pt>
          <cx:pt idx="3012">130</cx:pt>
          <cx:pt idx="3013">121</cx:pt>
          <cx:pt idx="3014">124</cx:pt>
          <cx:pt idx="3015">163.5</cx:pt>
          <cx:pt idx="3016">149</cx:pt>
          <cx:pt idx="3017">117.5</cx:pt>
          <cx:pt idx="3018">132</cx:pt>
          <cx:pt idx="3019">129.5</cx:pt>
          <cx:pt idx="3020">163</cx:pt>
          <cx:pt idx="3021">128.5</cx:pt>
          <cx:pt idx="3022">116</cx:pt>
          <cx:pt idx="3023">114.5</cx:pt>
          <cx:pt idx="3024">179.5</cx:pt>
          <cx:pt idx="3025">125</cx:pt>
          <cx:pt idx="3026">121.5</cx:pt>
          <cx:pt idx="3027">142.5</cx:pt>
          <cx:pt idx="3028">126</cx:pt>
          <cx:pt idx="3029">120</cx:pt>
          <cx:pt idx="3030">126</cx:pt>
          <cx:pt idx="3031">134</cx:pt>
          <cx:pt idx="3032">118.5</cx:pt>
          <cx:pt idx="3033">125</cx:pt>
          <cx:pt idx="3034">160</cx:pt>
          <cx:pt idx="3035">155</cx:pt>
          <cx:pt idx="3036">133</cx:pt>
          <cx:pt idx="3037">137</cx:pt>
          <cx:pt idx="3038">144</cx:pt>
          <cx:pt idx="3039">177</cx:pt>
          <cx:pt idx="3040">136</cx:pt>
          <cx:pt idx="3041">114</cx:pt>
          <cx:pt idx="3042">138</cx:pt>
          <cx:pt idx="3043">140</cx:pt>
          <cx:pt idx="3044">116</cx:pt>
          <cx:pt idx="3045">133</cx:pt>
          <cx:pt idx="3046">140</cx:pt>
          <cx:pt idx="3047">170</cx:pt>
          <cx:pt idx="3048">124</cx:pt>
          <cx:pt idx="3049">150.5</cx:pt>
          <cx:pt idx="3050">136</cx:pt>
          <cx:pt idx="3051">159</cx:pt>
          <cx:pt idx="3052">151</cx:pt>
          <cx:pt idx="3053">132</cx:pt>
          <cx:pt idx="3054">107</cx:pt>
          <cx:pt idx="3055">125</cx:pt>
          <cx:pt idx="3056">131</cx:pt>
          <cx:pt idx="3057">122</cx:pt>
          <cx:pt idx="3058">123.5</cx:pt>
          <cx:pt idx="3059">107.5</cx:pt>
          <cx:pt idx="3060">161</cx:pt>
          <cx:pt idx="3061">122.5</cx:pt>
          <cx:pt idx="3062">157</cx:pt>
          <cx:pt idx="3063">154</cx:pt>
          <cx:pt idx="3064">103</cx:pt>
          <cx:pt idx="3065">122</cx:pt>
          <cx:pt idx="3066">153</cx:pt>
          <cx:pt idx="3067">140</cx:pt>
          <cx:pt idx="3068">108</cx:pt>
          <cx:pt idx="3069">167</cx:pt>
          <cx:pt idx="3070">132</cx:pt>
          <cx:pt idx="3071">115</cx:pt>
          <cx:pt idx="3072">115</cx:pt>
          <cx:pt idx="3073">122</cx:pt>
          <cx:pt idx="3074">140.5</cx:pt>
          <cx:pt idx="3075">107</cx:pt>
          <cx:pt idx="3076">117.5</cx:pt>
          <cx:pt idx="3077">136.5</cx:pt>
          <cx:pt idx="3078">113</cx:pt>
          <cx:pt idx="3079">121</cx:pt>
          <cx:pt idx="3080">131</cx:pt>
          <cx:pt idx="3081">119.5</cx:pt>
          <cx:pt idx="3082">128</cx:pt>
          <cx:pt idx="3083">164</cx:pt>
          <cx:pt idx="3084">152</cx:pt>
          <cx:pt idx="3085">113</cx:pt>
          <cx:pt idx="3086">117.5</cx:pt>
          <cx:pt idx="3087">151.5</cx:pt>
          <cx:pt idx="3088">120</cx:pt>
          <cx:pt idx="3089">126</cx:pt>
          <cx:pt idx="3090">148</cx:pt>
          <cx:pt idx="3091">120</cx:pt>
          <cx:pt idx="3092">97.5</cx:pt>
          <cx:pt idx="3093">150</cx:pt>
          <cx:pt idx="3094">95.5</cx:pt>
          <cx:pt idx="3095">116</cx:pt>
          <cx:pt idx="3096">105</cx:pt>
          <cx:pt idx="3097">140</cx:pt>
          <cx:pt idx="3098">124</cx:pt>
          <cx:pt idx="3099">130</cx:pt>
          <cx:pt idx="3100">132</cx:pt>
          <cx:pt idx="3101">104</cx:pt>
          <cx:pt idx="3102">142</cx:pt>
          <cx:pt idx="3103">120</cx:pt>
          <cx:pt idx="3104">128</cx:pt>
          <cx:pt idx="3105">144</cx:pt>
          <cx:pt idx="3106">105</cx:pt>
          <cx:pt idx="3107">140</cx:pt>
          <cx:pt idx="3108">122</cx:pt>
          <cx:pt idx="3109">136.5</cx:pt>
          <cx:pt idx="3110">137.5</cx:pt>
          <cx:pt idx="3111">127.5</cx:pt>
          <cx:pt idx="3112">124</cx:pt>
          <cx:pt idx="3113">170</cx:pt>
          <cx:pt idx="3114">138.5</cx:pt>
          <cx:pt idx="3115">154</cx:pt>
          <cx:pt idx="3116">199.5</cx:pt>
          <cx:pt idx="3117">141</cx:pt>
          <cx:pt idx="3118">161</cx:pt>
          <cx:pt idx="3119">126</cx:pt>
          <cx:pt idx="3120">111</cx:pt>
          <cx:pt idx="3121">137</cx:pt>
          <cx:pt idx="3122">152</cx:pt>
          <cx:pt idx="3123">109</cx:pt>
          <cx:pt idx="3124">128</cx:pt>
          <cx:pt idx="3125">123</cx:pt>
          <cx:pt idx="3126">124</cx:pt>
          <cx:pt idx="3127">152</cx:pt>
          <cx:pt idx="3128">120</cx:pt>
          <cx:pt idx="3129">108</cx:pt>
          <cx:pt idx="3130">132</cx:pt>
          <cx:pt idx="3131">136.5</cx:pt>
          <cx:pt idx="3132">165</cx:pt>
          <cx:pt idx="3133">128.5</cx:pt>
          <cx:pt idx="3134">193</cx:pt>
          <cx:pt idx="3135">110</cx:pt>
          <cx:pt idx="3136">119</cx:pt>
          <cx:pt idx="3137">117</cx:pt>
          <cx:pt idx="3138">115</cx:pt>
          <cx:pt idx="3139">134</cx:pt>
          <cx:pt idx="3140">131</cx:pt>
          <cx:pt idx="3141">134</cx:pt>
          <cx:pt idx="3142">132.5</cx:pt>
          <cx:pt idx="3143">133</cx:pt>
          <cx:pt idx="3144">129</cx:pt>
          <cx:pt idx="3145">146</cx:pt>
          <cx:pt idx="3146">135</cx:pt>
          <cx:pt idx="3147">115.5</cx:pt>
          <cx:pt idx="3148">122.5</cx:pt>
          <cx:pt idx="3149">123</cx:pt>
          <cx:pt idx="3150">131</cx:pt>
          <cx:pt idx="3151">119</cx:pt>
          <cx:pt idx="3152">129</cx:pt>
          <cx:pt idx="3153">131</cx:pt>
          <cx:pt idx="3154">114</cx:pt>
          <cx:pt idx="3155">110</cx:pt>
          <cx:pt idx="3156">168</cx:pt>
          <cx:pt idx="3157">145</cx:pt>
          <cx:pt idx="3158">143</cx:pt>
          <cx:pt idx="3159">108</cx:pt>
          <cx:pt idx="3160">108</cx:pt>
          <cx:pt idx="3161">121</cx:pt>
          <cx:pt idx="3162">122</cx:pt>
          <cx:pt idx="3163">117</cx:pt>
          <cx:pt idx="3164">124.5</cx:pt>
          <cx:pt idx="3165">127</cx:pt>
          <cx:pt idx="3166">106</cx:pt>
          <cx:pt idx="3167">105.5</cx:pt>
          <cx:pt idx="3168">135</cx:pt>
          <cx:pt idx="3169">113.5</cx:pt>
          <cx:pt idx="3170">102</cx:pt>
          <cx:pt idx="3171">118.5</cx:pt>
          <cx:pt idx="3172">121</cx:pt>
          <cx:pt idx="3173">117</cx:pt>
          <cx:pt idx="3174">115</cx:pt>
          <cx:pt idx="3175">116.5</cx:pt>
          <cx:pt idx="3176">99</cx:pt>
          <cx:pt idx="3177">115</cx:pt>
          <cx:pt idx="3178">122</cx:pt>
          <cx:pt idx="3179">151</cx:pt>
          <cx:pt idx="3180">142</cx:pt>
          <cx:pt idx="3181">112</cx:pt>
          <cx:pt idx="3182">117</cx:pt>
          <cx:pt idx="3183">123</cx:pt>
          <cx:pt idx="3184">112</cx:pt>
          <cx:pt idx="3185">112.5</cx:pt>
          <cx:pt idx="3186">164.5</cx:pt>
          <cx:pt idx="3187">130</cx:pt>
          <cx:pt idx="3188">127</cx:pt>
          <cx:pt idx="3189">142.5</cx:pt>
          <cx:pt idx="3190">155</cx:pt>
          <cx:pt idx="3191">124.5</cx:pt>
          <cx:pt idx="3192">120</cx:pt>
          <cx:pt idx="3193">137</cx:pt>
          <cx:pt idx="3194">124.5</cx:pt>
          <cx:pt idx="3195">112.5</cx:pt>
          <cx:pt idx="3196">148</cx:pt>
          <cx:pt idx="3197">128</cx:pt>
          <cx:pt idx="3198">119</cx:pt>
          <cx:pt idx="3199">120</cx:pt>
          <cx:pt idx="3200">136.5</cx:pt>
          <cx:pt idx="3201">101</cx:pt>
          <cx:pt idx="3202">129</cx:pt>
          <cx:pt idx="3203">139</cx:pt>
          <cx:pt idx="3204">127</cx:pt>
          <cx:pt idx="3205">119</cx:pt>
          <cx:pt idx="3206">114</cx:pt>
          <cx:pt idx="3207">110</cx:pt>
          <cx:pt idx="3208">138</cx:pt>
          <cx:pt idx="3209">127.5</cx:pt>
          <cx:pt idx="3210">133</cx:pt>
          <cx:pt idx="3211">119</cx:pt>
          <cx:pt idx="3212">134.5</cx:pt>
          <cx:pt idx="3213">124</cx:pt>
          <cx:pt idx="3214">159</cx:pt>
          <cx:pt idx="3215">118.5</cx:pt>
          <cx:pt idx="3216">108.5</cx:pt>
          <cx:pt idx="3217">119</cx:pt>
          <cx:pt idx="3218">110</cx:pt>
          <cx:pt idx="3219">181</cx:pt>
          <cx:pt idx="3220">143.5</cx:pt>
          <cx:pt idx="3221">177.5</cx:pt>
          <cx:pt idx="3222">119</cx:pt>
          <cx:pt idx="3223">125</cx:pt>
          <cx:pt idx="3224">157</cx:pt>
          <cx:pt idx="3225">102</cx:pt>
          <cx:pt idx="3226">111</cx:pt>
          <cx:pt idx="3227">131</cx:pt>
          <cx:pt idx="3228">122</cx:pt>
          <cx:pt idx="3229">138</cx:pt>
          <cx:pt idx="3230">124</cx:pt>
          <cx:pt idx="3231">106.5</cx:pt>
          <cx:pt idx="3232">125</cx:pt>
          <cx:pt idx="3233">141</cx:pt>
          <cx:pt idx="3234">141</cx:pt>
          <cx:pt idx="3235">107.5</cx:pt>
          <cx:pt idx="3236">159</cx:pt>
          <cx:pt idx="3237">143</cx:pt>
          <cx:pt idx="3238">160</cx:pt>
          <cx:pt idx="3239">154.5</cx:pt>
          <cx:pt idx="3240">133.5</cx:pt>
          <cx:pt idx="3241">112</cx:pt>
          <cx:pt idx="3242">147.5</cx:pt>
          <cx:pt idx="3243">123</cx:pt>
          <cx:pt idx="3244">135</cx:pt>
          <cx:pt idx="3245">113</cx:pt>
          <cx:pt idx="3246">168</cx:pt>
          <cx:pt idx="3247">117.5</cx:pt>
          <cx:pt idx="3248">138</cx:pt>
          <cx:pt idx="3249">195</cx:pt>
          <cx:pt idx="3250">125</cx:pt>
          <cx:pt idx="3251">159</cx:pt>
          <cx:pt idx="3252">126</cx:pt>
          <cx:pt idx="3253">140</cx:pt>
          <cx:pt idx="3254">134.5</cx:pt>
          <cx:pt idx="3255">115</cx:pt>
          <cx:pt idx="3256">110</cx:pt>
          <cx:pt idx="3257">144.5</cx:pt>
          <cx:pt idx="3258">149.5</cx:pt>
          <cx:pt idx="3259">142</cx:pt>
          <cx:pt idx="3260">114</cx:pt>
          <cx:pt idx="3261">150</cx:pt>
          <cx:pt idx="3262">159</cx:pt>
          <cx:pt idx="3263">128</cx:pt>
          <cx:pt idx="3264">165</cx:pt>
          <cx:pt idx="3265">102.5</cx:pt>
          <cx:pt idx="3266">112</cx:pt>
          <cx:pt idx="3267">127.5</cx:pt>
          <cx:pt idx="3268">143.5</cx:pt>
          <cx:pt idx="3269">143</cx:pt>
          <cx:pt idx="3270">121.5</cx:pt>
          <cx:pt idx="3271">120</cx:pt>
          <cx:pt idx="3272">141</cx:pt>
          <cx:pt idx="3273">133</cx:pt>
          <cx:pt idx="3274">102</cx:pt>
          <cx:pt idx="3275">116.5</cx:pt>
          <cx:pt idx="3276">141</cx:pt>
          <cx:pt idx="3277">158</cx:pt>
          <cx:pt idx="3278">168</cx:pt>
          <cx:pt idx="3279">128.5</cx:pt>
          <cx:pt idx="3280">139</cx:pt>
          <cx:pt idx="3281">125</cx:pt>
          <cx:pt idx="3282">119</cx:pt>
          <cx:pt idx="3283">112</cx:pt>
          <cx:pt idx="3284">138</cx:pt>
          <cx:pt idx="3285">110</cx:pt>
          <cx:pt idx="3286">113</cx:pt>
          <cx:pt idx="3287">182</cx:pt>
          <cx:pt idx="3288">121</cx:pt>
          <cx:pt idx="3289">130</cx:pt>
          <cx:pt idx="3290">140</cx:pt>
          <cx:pt idx="3291">122.5</cx:pt>
          <cx:pt idx="3292">111</cx:pt>
          <cx:pt idx="3293">160.5</cx:pt>
          <cx:pt idx="3294">103</cx:pt>
          <cx:pt idx="3295">118.5</cx:pt>
          <cx:pt idx="3296">165</cx:pt>
          <cx:pt idx="3297">140</cx:pt>
          <cx:pt idx="3298">132.5</cx:pt>
          <cx:pt idx="3299">123</cx:pt>
          <cx:pt idx="3300">162</cx:pt>
          <cx:pt idx="3301">132</cx:pt>
          <cx:pt idx="3302">112</cx:pt>
          <cx:pt idx="3303">150.5</cx:pt>
          <cx:pt idx="3304">135.5</cx:pt>
          <cx:pt idx="3305">153</cx:pt>
          <cx:pt idx="3306">112</cx:pt>
          <cx:pt idx="3307">113</cx:pt>
          <cx:pt idx="3308">108</cx:pt>
          <cx:pt idx="3309">142</cx:pt>
          <cx:pt idx="3310">153</cx:pt>
          <cx:pt idx="3311">130</cx:pt>
          <cx:pt idx="3312">108</cx:pt>
          <cx:pt idx="3313">123</cx:pt>
          <cx:pt idx="3314">167</cx:pt>
          <cx:pt idx="3315">113</cx:pt>
          <cx:pt idx="3316">125</cx:pt>
          <cx:pt idx="3317">129</cx:pt>
          <cx:pt idx="3318">167</cx:pt>
          <cx:pt idx="3319">151</cx:pt>
          <cx:pt idx="3320">127</cx:pt>
          <cx:pt idx="3321">128</cx:pt>
          <cx:pt idx="3322">122</cx:pt>
          <cx:pt idx="3323">119</cx:pt>
          <cx:pt idx="3324">145.5</cx:pt>
          <cx:pt idx="3325">168.5</cx:pt>
          <cx:pt idx="3326">165</cx:pt>
          <cx:pt idx="3327">133</cx:pt>
          <cx:pt idx="3328">163</cx:pt>
          <cx:pt idx="3329">114</cx:pt>
          <cx:pt idx="3330">115</cx:pt>
          <cx:pt idx="3331">132</cx:pt>
          <cx:pt idx="3332">135</cx:pt>
          <cx:pt idx="3333">101.5</cx:pt>
          <cx:pt idx="3334">124</cx:pt>
          <cx:pt idx="3335">122</cx:pt>
          <cx:pt idx="3336">112.5</cx:pt>
          <cx:pt idx="3337">118</cx:pt>
          <cx:pt idx="3338">112</cx:pt>
          <cx:pt idx="3339">148</cx:pt>
          <cx:pt idx="3340">147</cx:pt>
          <cx:pt idx="3341">146</cx:pt>
          <cx:pt idx="3342">147.5</cx:pt>
          <cx:pt idx="3343">136</cx:pt>
          <cx:pt idx="3344">129</cx:pt>
          <cx:pt idx="3345">174</cx:pt>
          <cx:pt idx="3346">128</cx:pt>
          <cx:pt idx="3347">108</cx:pt>
          <cx:pt idx="3348">126</cx:pt>
          <cx:pt idx="3349">159.5</cx:pt>
          <cx:pt idx="3350">138</cx:pt>
          <cx:pt idx="3351">126</cx:pt>
          <cx:pt idx="3352">139</cx:pt>
          <cx:pt idx="3353">125</cx:pt>
          <cx:pt idx="3354">132</cx:pt>
          <cx:pt idx="3355">120</cx:pt>
          <cx:pt idx="3356">156</cx:pt>
          <cx:pt idx="3357">142</cx:pt>
          <cx:pt idx="3358">123</cx:pt>
          <cx:pt idx="3359">135</cx:pt>
          <cx:pt idx="3360">108</cx:pt>
          <cx:pt idx="3361">115</cx:pt>
          <cx:pt idx="3362">128</cx:pt>
          <cx:pt idx="3363">135</cx:pt>
          <cx:pt idx="3364">118</cx:pt>
          <cx:pt idx="3365">138</cx:pt>
          <cx:pt idx="3366">175</cx:pt>
          <cx:pt idx="3367">128.5</cx:pt>
          <cx:pt idx="3368">112</cx:pt>
          <cx:pt idx="3369">144.5</cx:pt>
          <cx:pt idx="3370">158</cx:pt>
          <cx:pt idx="3371">110</cx:pt>
          <cx:pt idx="3372">115</cx:pt>
          <cx:pt idx="3373">127</cx:pt>
          <cx:pt idx="3374">151.5</cx:pt>
          <cx:pt idx="3375">133</cx:pt>
          <cx:pt idx="3376">159</cx:pt>
          <cx:pt idx="3377">158</cx:pt>
          <cx:pt idx="3378">123</cx:pt>
          <cx:pt idx="3379">100.5</cx:pt>
          <cx:pt idx="3380">166</cx:pt>
          <cx:pt idx="3381">113</cx:pt>
          <cx:pt idx="3382">111</cx:pt>
          <cx:pt idx="3383">83.5</cx:pt>
          <cx:pt idx="3384">144</cx:pt>
          <cx:pt idx="3385">248</cx:pt>
          <cx:pt idx="3386">126</cx:pt>
          <cx:pt idx="3387">121</cx:pt>
          <cx:pt idx="3388">111</cx:pt>
          <cx:pt idx="3389">152</cx:pt>
          <cx:pt idx="3390">155</cx:pt>
          <cx:pt idx="3391">108</cx:pt>
          <cx:pt idx="3392">172.5</cx:pt>
          <cx:pt idx="3393">122</cx:pt>
          <cx:pt idx="3394">163</cx:pt>
          <cx:pt idx="3395">123</cx:pt>
          <cx:pt idx="3396">108</cx:pt>
          <cx:pt idx="3397">112.5</cx:pt>
          <cx:pt idx="3398">107.5</cx:pt>
          <cx:pt idx="3399">143</cx:pt>
          <cx:pt idx="3400">129</cx:pt>
          <cx:pt idx="3401">98</cx:pt>
          <cx:pt idx="3402">116</cx:pt>
          <cx:pt idx="3403">114</cx:pt>
          <cx:pt idx="3404">124</cx:pt>
          <cx:pt idx="3405">196</cx:pt>
          <cx:pt idx="3406">160</cx:pt>
          <cx:pt idx="3407">122.5</cx:pt>
          <cx:pt idx="3408">156</cx:pt>
          <cx:pt idx="3409">126.5</cx:pt>
          <cx:pt idx="3410">139</cx:pt>
          <cx:pt idx="3411">108</cx:pt>
          <cx:pt idx="3412">122</cx:pt>
          <cx:pt idx="3413">176.5</cx:pt>
          <cx:pt idx="3414">115</cx:pt>
          <cx:pt idx="3415">121</cx:pt>
          <cx:pt idx="3416">131</cx:pt>
          <cx:pt idx="3417">127</cx:pt>
          <cx:pt idx="3418">161.5</cx:pt>
          <cx:pt idx="3419">100.5</cx:pt>
          <cx:pt idx="3420">131.5</cx:pt>
          <cx:pt idx="3421">131.5</cx:pt>
          <cx:pt idx="3422">125</cx:pt>
          <cx:pt idx="3423">131</cx:pt>
          <cx:pt idx="3424">143.5</cx:pt>
          <cx:pt idx="3425">136</cx:pt>
          <cx:pt idx="3426">123.5</cx:pt>
          <cx:pt idx="3427">164</cx:pt>
          <cx:pt idx="3428">149</cx:pt>
          <cx:pt idx="3429">133</cx:pt>
          <cx:pt idx="3430">139</cx:pt>
          <cx:pt idx="3431">124</cx:pt>
          <cx:pt idx="3432">139</cx:pt>
          <cx:pt idx="3433">113</cx:pt>
          <cx:pt idx="3434">116</cx:pt>
          <cx:pt idx="3435">182</cx:pt>
          <cx:pt idx="3436">113</cx:pt>
          <cx:pt idx="3437">126</cx:pt>
          <cx:pt idx="3438">112</cx:pt>
          <cx:pt idx="3439">130</cx:pt>
          <cx:pt idx="3440">104</cx:pt>
          <cx:pt idx="3441">106</cx:pt>
          <cx:pt idx="3442">177.5</cx:pt>
          <cx:pt idx="3443">121</cx:pt>
          <cx:pt idx="3444">134</cx:pt>
          <cx:pt idx="3445">110</cx:pt>
          <cx:pt idx="3446">128.5</cx:pt>
          <cx:pt idx="3447">115</cx:pt>
          <cx:pt idx="3448">154</cx:pt>
          <cx:pt idx="3449">202</cx:pt>
          <cx:pt idx="3450">151</cx:pt>
          <cx:pt idx="3451">154</cx:pt>
          <cx:pt idx="3452">162</cx:pt>
          <cx:pt idx="3453">122</cx:pt>
          <cx:pt idx="3454">117</cx:pt>
          <cx:pt idx="3455">123</cx:pt>
          <cx:pt idx="3456">123</cx:pt>
          <cx:pt idx="3457">110</cx:pt>
          <cx:pt idx="3458">117</cx:pt>
          <cx:pt idx="3459">122</cx:pt>
          <cx:pt idx="3460">154</cx:pt>
          <cx:pt idx="3461">106</cx:pt>
          <cx:pt idx="3462">114.5</cx:pt>
          <cx:pt idx="3463">99</cx:pt>
          <cx:pt idx="3464">99.5</cx:pt>
          <cx:pt idx="3465">185</cx:pt>
          <cx:pt idx="3466">148</cx:pt>
          <cx:pt idx="3467">108</cx:pt>
          <cx:pt idx="3468">159</cx:pt>
          <cx:pt idx="3469">121</cx:pt>
          <cx:pt idx="3470">116</cx:pt>
          <cx:pt idx="3471">158</cx:pt>
          <cx:pt idx="3472">85</cx:pt>
          <cx:pt idx="3473">123</cx:pt>
          <cx:pt idx="3474">169</cx:pt>
          <cx:pt idx="3475">130</cx:pt>
          <cx:pt idx="3476">117</cx:pt>
          <cx:pt idx="3477">105.5</cx:pt>
          <cx:pt idx="3478">135</cx:pt>
          <cx:pt idx="3479">146</cx:pt>
          <cx:pt idx="3480">165</cx:pt>
          <cx:pt idx="3481">143</cx:pt>
          <cx:pt idx="3482">110</cx:pt>
          <cx:pt idx="3483">176</cx:pt>
          <cx:pt idx="3484">118</cx:pt>
          <cx:pt idx="3485">104</cx:pt>
          <cx:pt idx="3486">136</cx:pt>
          <cx:pt idx="3487">117</cx:pt>
          <cx:pt idx="3488">130</cx:pt>
          <cx:pt idx="3489">135</cx:pt>
          <cx:pt idx="3490">122.5</cx:pt>
          <cx:pt idx="3491">140</cx:pt>
          <cx:pt idx="3492">107</cx:pt>
          <cx:pt idx="3493">167.5</cx:pt>
          <cx:pt idx="3494">122.5</cx:pt>
          <cx:pt idx="3495">133</cx:pt>
          <cx:pt idx="3496">138</cx:pt>
          <cx:pt idx="3497">117.5</cx:pt>
          <cx:pt idx="3498">101</cx:pt>
          <cx:pt idx="3499">109</cx:pt>
          <cx:pt idx="3500">132</cx:pt>
          <cx:pt idx="3501">123</cx:pt>
          <cx:pt idx="3502">119</cx:pt>
          <cx:pt idx="3503">137</cx:pt>
          <cx:pt idx="3504">130</cx:pt>
          <cx:pt idx="3505">128</cx:pt>
          <cx:pt idx="3506">128.5</cx:pt>
          <cx:pt idx="3507">161</cx:pt>
          <cx:pt idx="3508">120</cx:pt>
          <cx:pt idx="3509">230</cx:pt>
          <cx:pt idx="3510">118</cx:pt>
          <cx:pt idx="3511">121</cx:pt>
          <cx:pt idx="3512">143</cx:pt>
          <cx:pt idx="3513">140</cx:pt>
          <cx:pt idx="3514">155</cx:pt>
          <cx:pt idx="3515">153</cx:pt>
          <cx:pt idx="3516">146.5</cx:pt>
          <cx:pt idx="3517">117.5</cx:pt>
          <cx:pt idx="3518">137.5</cx:pt>
          <cx:pt idx="3519">138</cx:pt>
          <cx:pt idx="3520">147.5</cx:pt>
          <cx:pt idx="3521">129</cx:pt>
          <cx:pt idx="3522">101</cx:pt>
          <cx:pt idx="3523">162</cx:pt>
          <cx:pt idx="3524">197</cx:pt>
          <cx:pt idx="3525">133</cx:pt>
          <cx:pt idx="3526">164</cx:pt>
          <cx:pt idx="3527">189</cx:pt>
          <cx:pt idx="3528">125.5</cx:pt>
          <cx:pt idx="3529">134</cx:pt>
          <cx:pt idx="3530">118</cx:pt>
          <cx:pt idx="3531">142.5</cx:pt>
          <cx:pt idx="3532">124</cx:pt>
          <cx:pt idx="3533">126</cx:pt>
          <cx:pt idx="3534">136</cx:pt>
          <cx:pt idx="3535">112</cx:pt>
          <cx:pt idx="3536">106</cx:pt>
          <cx:pt idx="3537">118</cx:pt>
          <cx:pt idx="3538">120</cx:pt>
          <cx:pt idx="3539">147</cx:pt>
          <cx:pt idx="3540">108</cx:pt>
          <cx:pt idx="3541">128</cx:pt>
          <cx:pt idx="3542">142</cx:pt>
          <cx:pt idx="3543">140</cx:pt>
          <cx:pt idx="3544">113</cx:pt>
          <cx:pt idx="3545">151</cx:pt>
          <cx:pt idx="3546">139</cx:pt>
          <cx:pt idx="3547">144</cx:pt>
          <cx:pt idx="3548">153</cx:pt>
          <cx:pt idx="3549">146</cx:pt>
          <cx:pt idx="3550">141</cx:pt>
          <cx:pt idx="3551">138.5</cx:pt>
          <cx:pt idx="3552">112.5</cx:pt>
          <cx:pt idx="3553">100</cx:pt>
          <cx:pt idx="3554">140</cx:pt>
          <cx:pt idx="3555">114</cx:pt>
          <cx:pt idx="3556">155</cx:pt>
          <cx:pt idx="3557">128</cx:pt>
          <cx:pt idx="3558">97</cx:pt>
          <cx:pt idx="3559">112</cx:pt>
          <cx:pt idx="3560">148</cx:pt>
          <cx:pt idx="3561">167</cx:pt>
          <cx:pt idx="3562">113</cx:pt>
          <cx:pt idx="3563">136</cx:pt>
          <cx:pt idx="3564">166</cx:pt>
          <cx:pt idx="3565">214</cx:pt>
          <cx:pt idx="3566">143</cx:pt>
          <cx:pt idx="3567">134.5</cx:pt>
          <cx:pt idx="3568">132</cx:pt>
          <cx:pt idx="3569">124</cx:pt>
          <cx:pt idx="3570">159.5</cx:pt>
          <cx:pt idx="3571">145</cx:pt>
          <cx:pt idx="3572">125</cx:pt>
          <cx:pt idx="3573">123</cx:pt>
          <cx:pt idx="3574">117.5</cx:pt>
          <cx:pt idx="3575">132.5</cx:pt>
          <cx:pt idx="3576">119</cx:pt>
          <cx:pt idx="3577">131</cx:pt>
          <cx:pt idx="3578">123</cx:pt>
          <cx:pt idx="3579">117.5</cx:pt>
          <cx:pt idx="3580">140</cx:pt>
          <cx:pt idx="3581">116</cx:pt>
          <cx:pt idx="3582">114</cx:pt>
          <cx:pt idx="3583">119</cx:pt>
          <cx:pt idx="3584">125</cx:pt>
          <cx:pt idx="3585">147.5</cx:pt>
          <cx:pt idx="3586">124.5</cx:pt>
          <cx:pt idx="3587">111</cx:pt>
          <cx:pt idx="3588">141</cx:pt>
          <cx:pt idx="3589">105</cx:pt>
          <cx:pt idx="3590">127</cx:pt>
          <cx:pt idx="3591">126.5</cx:pt>
          <cx:pt idx="3592">136.5</cx:pt>
          <cx:pt idx="3593">145</cx:pt>
          <cx:pt idx="3594">134</cx:pt>
          <cx:pt idx="3595">135</cx:pt>
          <cx:pt idx="3596">145</cx:pt>
          <cx:pt idx="3597">138</cx:pt>
          <cx:pt idx="3598">149</cx:pt>
          <cx:pt idx="3599">170</cx:pt>
          <cx:pt idx="3600">141</cx:pt>
          <cx:pt idx="3601">141</cx:pt>
          <cx:pt idx="3602">124</cx:pt>
          <cx:pt idx="3603">121</cx:pt>
          <cx:pt idx="3604">142.5</cx:pt>
          <cx:pt idx="3605">120</cx:pt>
          <cx:pt idx="3606">142</cx:pt>
          <cx:pt idx="3607">172.5</cx:pt>
          <cx:pt idx="3608">128</cx:pt>
          <cx:pt idx="3609">109.5</cx:pt>
          <cx:pt idx="3610">104</cx:pt>
          <cx:pt idx="3611">144.5</cx:pt>
          <cx:pt idx="3612">118</cx:pt>
          <cx:pt idx="3613">150</cx:pt>
          <cx:pt idx="3614">158</cx:pt>
          <cx:pt idx="3615">148</cx:pt>
          <cx:pt idx="3616">120</cx:pt>
          <cx:pt idx="3617">155</cx:pt>
          <cx:pt idx="3618">108</cx:pt>
          <cx:pt idx="3619">196</cx:pt>
          <cx:pt idx="3620">116</cx:pt>
          <cx:pt idx="3621">167.5</cx:pt>
          <cx:pt idx="3622">143</cx:pt>
          <cx:pt idx="3623">96.5</cx:pt>
          <cx:pt idx="3624">133.5</cx:pt>
          <cx:pt idx="3625">132</cx:pt>
          <cx:pt idx="3626">124</cx:pt>
          <cx:pt idx="3627">146.5</cx:pt>
          <cx:pt idx="3628">153</cx:pt>
          <cx:pt idx="3629">122</cx:pt>
          <cx:pt idx="3630">140</cx:pt>
          <cx:pt idx="3631">143</cx:pt>
          <cx:pt idx="3632">112.5</cx:pt>
          <cx:pt idx="3633">145.5</cx:pt>
          <cx:pt idx="3634">163</cx:pt>
          <cx:pt idx="3635">115</cx:pt>
          <cx:pt idx="3636">149</cx:pt>
          <cx:pt idx="3637">134</cx:pt>
          <cx:pt idx="3638">110</cx:pt>
          <cx:pt idx="3639">163</cx:pt>
          <cx:pt idx="3640">107</cx:pt>
          <cx:pt idx="3641">113</cx:pt>
          <cx:pt idx="3642">115</cx:pt>
          <cx:pt idx="3643">100.5</cx:pt>
          <cx:pt idx="3644">107.5</cx:pt>
          <cx:pt idx="3645">158</cx:pt>
          <cx:pt idx="3646">118</cx:pt>
          <cx:pt idx="3647">110</cx:pt>
          <cx:pt idx="3648">122.5</cx:pt>
          <cx:pt idx="3649">130</cx:pt>
          <cx:pt idx="3650">160</cx:pt>
          <cx:pt idx="3651">118</cx:pt>
          <cx:pt idx="3652">161.5</cx:pt>
          <cx:pt idx="3653">108.5</cx:pt>
          <cx:pt idx="3654">99</cx:pt>
          <cx:pt idx="3655">125</cx:pt>
          <cx:pt idx="3656">106</cx:pt>
          <cx:pt idx="3657">115</cx:pt>
          <cx:pt idx="3658">126</cx:pt>
          <cx:pt idx="3659">120</cx:pt>
          <cx:pt idx="3660">97</cx:pt>
          <cx:pt idx="3661">102</cx:pt>
          <cx:pt idx="3662">131</cx:pt>
          <cx:pt idx="3663">131</cx:pt>
          <cx:pt idx="3664">143.5</cx:pt>
          <cx:pt idx="3665">113</cx:pt>
          <cx:pt idx="3666">141</cx:pt>
          <cx:pt idx="3667">139</cx:pt>
          <cx:pt idx="3668">101</cx:pt>
          <cx:pt idx="3669">142</cx:pt>
          <cx:pt idx="3670">100.5</cx:pt>
          <cx:pt idx="3671">133</cx:pt>
          <cx:pt idx="3672">131</cx:pt>
          <cx:pt idx="3673">129</cx:pt>
          <cx:pt idx="3674">115</cx:pt>
          <cx:pt idx="3675">137</cx:pt>
          <cx:pt idx="3676">125</cx:pt>
          <cx:pt idx="3677">119</cx:pt>
          <cx:pt idx="3678">154</cx:pt>
          <cx:pt idx="3679">136</cx:pt>
          <cx:pt idx="3680">102</cx:pt>
          <cx:pt idx="3681">164</cx:pt>
          <cx:pt idx="3682">170</cx:pt>
          <cx:pt idx="3683">152.5</cx:pt>
          <cx:pt idx="3684">116</cx:pt>
          <cx:pt idx="3685">113</cx:pt>
          <cx:pt idx="3686">127.5</cx:pt>
          <cx:pt idx="3687">141.5</cx:pt>
          <cx:pt idx="3688">110</cx:pt>
          <cx:pt idx="3689">125</cx:pt>
          <cx:pt idx="3690">115</cx:pt>
          <cx:pt idx="3691">137</cx:pt>
          <cx:pt idx="3692">173</cx:pt>
          <cx:pt idx="3693">162.5</cx:pt>
          <cx:pt idx="3694">105</cx:pt>
          <cx:pt idx="3695">100</cx:pt>
          <cx:pt idx="3696">146</cx:pt>
          <cx:pt idx="3697">148.5</cx:pt>
          <cx:pt idx="3698">135</cx:pt>
          <cx:pt idx="3699">128</cx:pt>
          <cx:pt idx="3700">119</cx:pt>
          <cx:pt idx="3701">129</cx:pt>
          <cx:pt idx="3702">109</cx:pt>
          <cx:pt idx="3703">115.5</cx:pt>
          <cx:pt idx="3704">141</cx:pt>
          <cx:pt idx="3705">129</cx:pt>
          <cx:pt idx="3706">170</cx:pt>
          <cx:pt idx="3707">121</cx:pt>
          <cx:pt idx="3708">124</cx:pt>
          <cx:pt idx="3709">100</cx:pt>
          <cx:pt idx="3710">158</cx:pt>
          <cx:pt idx="3711">109</cx:pt>
          <cx:pt idx="3712">99</cx:pt>
          <cx:pt idx="3713">120.5</cx:pt>
          <cx:pt idx="3714">133</cx:pt>
          <cx:pt idx="3715">130</cx:pt>
          <cx:pt idx="3716">132.5</cx:pt>
          <cx:pt idx="3717">156.5</cx:pt>
          <cx:pt idx="3718">131</cx:pt>
          <cx:pt idx="3719">108</cx:pt>
          <cx:pt idx="3720">127</cx:pt>
          <cx:pt idx="3721">111</cx:pt>
          <cx:pt idx="3722">124</cx:pt>
          <cx:pt idx="3723">167</cx:pt>
          <cx:pt idx="3724">111</cx:pt>
          <cx:pt idx="3725">168.5</cx:pt>
          <cx:pt idx="3726">155.5</cx:pt>
          <cx:pt idx="3727">107</cx:pt>
          <cx:pt idx="3728">111</cx:pt>
          <cx:pt idx="3729">123.5</cx:pt>
          <cx:pt idx="3730">120</cx:pt>
          <cx:pt idx="3731">215</cx:pt>
          <cx:pt idx="3732">110</cx:pt>
          <cx:pt idx="3733">192.5</cx:pt>
          <cx:pt idx="3734">135</cx:pt>
          <cx:pt idx="3735">111</cx:pt>
          <cx:pt idx="3736">106</cx:pt>
          <cx:pt idx="3737">149</cx:pt>
          <cx:pt idx="3738">110</cx:pt>
          <cx:pt idx="3739">137</cx:pt>
          <cx:pt idx="3740">172.5</cx:pt>
          <cx:pt idx="3741">130</cx:pt>
          <cx:pt idx="3742">130</cx:pt>
          <cx:pt idx="3743">124</cx:pt>
          <cx:pt idx="3744">102</cx:pt>
          <cx:pt idx="3745">104.5</cx:pt>
          <cx:pt idx="3746">133</cx:pt>
          <cx:pt idx="3747">120.5</cx:pt>
          <cx:pt idx="3748">151</cx:pt>
          <cx:pt idx="3749">169</cx:pt>
          <cx:pt idx="3750">111</cx:pt>
          <cx:pt idx="3751">130</cx:pt>
          <cx:pt idx="3752">157</cx:pt>
          <cx:pt idx="3753">147.5</cx:pt>
          <cx:pt idx="3754">123</cx:pt>
          <cx:pt idx="3755">130</cx:pt>
          <cx:pt idx="3756">172</cx:pt>
          <cx:pt idx="3757">148</cx:pt>
          <cx:pt idx="3758">144</cx:pt>
          <cx:pt idx="3759">124</cx:pt>
          <cx:pt idx="3760">135</cx:pt>
          <cx:pt idx="3761">110</cx:pt>
          <cx:pt idx="3762">147</cx:pt>
          <cx:pt idx="3763">160</cx:pt>
          <cx:pt idx="3764">140</cx:pt>
          <cx:pt idx="3765">127</cx:pt>
          <cx:pt idx="3766">120</cx:pt>
          <cx:pt idx="3767">111.5</cx:pt>
          <cx:pt idx="3768">120</cx:pt>
          <cx:pt idx="3769">117</cx:pt>
          <cx:pt idx="3770">188</cx:pt>
          <cx:pt idx="3771">152.5</cx:pt>
          <cx:pt idx="3772">112</cx:pt>
          <cx:pt idx="3773">106</cx:pt>
          <cx:pt idx="3774">127</cx:pt>
          <cx:pt idx="3775">128</cx:pt>
          <cx:pt idx="3776">165</cx:pt>
          <cx:pt idx="3777">105</cx:pt>
          <cx:pt idx="3778">164</cx:pt>
          <cx:pt idx="3779">119</cx:pt>
          <cx:pt idx="3780">100.5</cx:pt>
          <cx:pt idx="3781">110</cx:pt>
          <cx:pt idx="3782">139</cx:pt>
          <cx:pt idx="3783">110</cx:pt>
          <cx:pt idx="3784">128</cx:pt>
          <cx:pt idx="3785">128</cx:pt>
          <cx:pt idx="3786">150</cx:pt>
          <cx:pt idx="3787">116.5</cx:pt>
          <cx:pt idx="3788">134</cx:pt>
          <cx:pt idx="3789">155</cx:pt>
          <cx:pt idx="3790">166</cx:pt>
          <cx:pt idx="3791">173</cx:pt>
          <cx:pt idx="3792">130</cx:pt>
          <cx:pt idx="3793">137</cx:pt>
          <cx:pt idx="3794">112</cx:pt>
          <cx:pt idx="3795">187</cx:pt>
          <cx:pt idx="3796">116</cx:pt>
          <cx:pt idx="3797">139</cx:pt>
          <cx:pt idx="3798">141</cx:pt>
          <cx:pt idx="3799">127.5</cx:pt>
          <cx:pt idx="3800">122</cx:pt>
          <cx:pt idx="3801">173</cx:pt>
          <cx:pt idx="3802">129</cx:pt>
          <cx:pt idx="3803">138.5</cx:pt>
          <cx:pt idx="3804">130</cx:pt>
          <cx:pt idx="3805">92.5</cx:pt>
          <cx:pt idx="3806">143</cx:pt>
          <cx:pt idx="3807">114</cx:pt>
          <cx:pt idx="3808">110</cx:pt>
          <cx:pt idx="3809">131.5</cx:pt>
          <cx:pt idx="3810">151.5</cx:pt>
          <cx:pt idx="3811">157</cx:pt>
          <cx:pt idx="3812">109</cx:pt>
          <cx:pt idx="3813">131.5</cx:pt>
          <cx:pt idx="3814">194</cx:pt>
          <cx:pt idx="3815">170</cx:pt>
          <cx:pt idx="3816">130.5</cx:pt>
          <cx:pt idx="3817">153</cx:pt>
          <cx:pt idx="3818">132</cx:pt>
          <cx:pt idx="3819">150</cx:pt>
          <cx:pt idx="3820">133</cx:pt>
          <cx:pt idx="3821">130.5</cx:pt>
          <cx:pt idx="3822">118</cx:pt>
          <cx:pt idx="3823">144</cx:pt>
          <cx:pt idx="3824">121.5</cx:pt>
          <cx:pt idx="3825">150</cx:pt>
          <cx:pt idx="3826">116</cx:pt>
          <cx:pt idx="3827">126.5</cx:pt>
          <cx:pt idx="3828">93.5</cx:pt>
          <cx:pt idx="3829">126.5</cx:pt>
          <cx:pt idx="3830">125</cx:pt>
          <cx:pt idx="3831">152</cx:pt>
          <cx:pt idx="3832">132</cx:pt>
          <cx:pt idx="3833">152.5</cx:pt>
          <cx:pt idx="3834">145</cx:pt>
          <cx:pt idx="3835">111</cx:pt>
          <cx:pt idx="3836">124.5</cx:pt>
          <cx:pt idx="3837">111.5</cx:pt>
          <cx:pt idx="3838">126</cx:pt>
          <cx:pt idx="3839">137</cx:pt>
          <cx:pt idx="3840">174</cx:pt>
          <cx:pt idx="3841">110</cx:pt>
          <cx:pt idx="3842">150</cx:pt>
          <cx:pt idx="3843">118</cx:pt>
          <cx:pt idx="3844">141</cx:pt>
          <cx:pt idx="3845">177.5</cx:pt>
          <cx:pt idx="3846">117</cx:pt>
          <cx:pt idx="3847">161</cx:pt>
          <cx:pt idx="3848">125</cx:pt>
          <cx:pt idx="3849">125</cx:pt>
          <cx:pt idx="3850">144</cx:pt>
          <cx:pt idx="3851">102.5</cx:pt>
          <cx:pt idx="3852">129.5</cx:pt>
          <cx:pt idx="3853">120.5</cx:pt>
          <cx:pt idx="3854">96</cx:pt>
          <cx:pt idx="3855">112.5</cx:pt>
          <cx:pt idx="3856">176</cx:pt>
          <cx:pt idx="3857">120</cx:pt>
          <cx:pt idx="3858">146</cx:pt>
          <cx:pt idx="3859">147</cx:pt>
          <cx:pt idx="3860">126</cx:pt>
          <cx:pt idx="3861">169</cx:pt>
          <cx:pt idx="3862">157</cx:pt>
          <cx:pt idx="3863">110</cx:pt>
          <cx:pt idx="3864">120</cx:pt>
          <cx:pt idx="3865">125</cx:pt>
          <cx:pt idx="3866">207</cx:pt>
          <cx:pt idx="3867">136.5</cx:pt>
          <cx:pt idx="3868">145</cx:pt>
          <cx:pt idx="3869">113</cx:pt>
          <cx:pt idx="3870">100</cx:pt>
          <cx:pt idx="3871">129</cx:pt>
          <cx:pt idx="3872">110</cx:pt>
          <cx:pt idx="3873">107.5</cx:pt>
          <cx:pt idx="3874">131</cx:pt>
          <cx:pt idx="3875">129</cx:pt>
          <cx:pt idx="3876">101</cx:pt>
          <cx:pt idx="3877">122</cx:pt>
          <cx:pt idx="3878">153</cx:pt>
          <cx:pt idx="3879">118</cx:pt>
          <cx:pt idx="3880">119</cx:pt>
          <cx:pt idx="3881">132.5</cx:pt>
          <cx:pt idx="3882">111</cx:pt>
          <cx:pt idx="3883">133</cx:pt>
          <cx:pt idx="3884">110</cx:pt>
          <cx:pt idx="3885">165</cx:pt>
          <cx:pt idx="3886">122.5</cx:pt>
          <cx:pt idx="3887">116</cx:pt>
          <cx:pt idx="3888">126</cx:pt>
          <cx:pt idx="3889">142</cx:pt>
          <cx:pt idx="3890">115</cx:pt>
          <cx:pt idx="3891">135</cx:pt>
          <cx:pt idx="3892">141</cx:pt>
          <cx:pt idx="3893">118</cx:pt>
          <cx:pt idx="3894">123</cx:pt>
          <cx:pt idx="3895">97</cx:pt>
          <cx:pt idx="3896">118</cx:pt>
          <cx:pt idx="3897">140</cx:pt>
          <cx:pt idx="3898">108</cx:pt>
          <cx:pt idx="3899">129</cx:pt>
          <cx:pt idx="3900">115</cx:pt>
          <cx:pt idx="3901">125</cx:pt>
          <cx:pt idx="3902">140</cx:pt>
          <cx:pt idx="3903">107</cx:pt>
          <cx:pt idx="3904">136</cx:pt>
          <cx:pt idx="3905">157</cx:pt>
          <cx:pt idx="3906">147</cx:pt>
          <cx:pt idx="3907">133</cx:pt>
          <cx:pt idx="3908">162.5</cx:pt>
          <cx:pt idx="3909">130</cx:pt>
          <cx:pt idx="3910">143</cx:pt>
          <cx:pt idx="3911">107</cx:pt>
          <cx:pt idx="3912">173</cx:pt>
          <cx:pt idx="3913">108.5</cx:pt>
          <cx:pt idx="3914">130</cx:pt>
          <cx:pt idx="3915">112</cx:pt>
          <cx:pt idx="3916">112.5</cx:pt>
          <cx:pt idx="3917">130</cx:pt>
          <cx:pt idx="3918">159</cx:pt>
          <cx:pt idx="3919">185.5</cx:pt>
          <cx:pt idx="3920">129</cx:pt>
          <cx:pt idx="3921">103</cx:pt>
          <cx:pt idx="3922">126</cx:pt>
          <cx:pt idx="3923">213</cx:pt>
          <cx:pt idx="3924">160</cx:pt>
          <cx:pt idx="3925">175</cx:pt>
          <cx:pt idx="3926">111.5</cx:pt>
          <cx:pt idx="3927">129.5</cx:pt>
          <cx:pt idx="3928">124</cx:pt>
          <cx:pt idx="3929">110</cx:pt>
          <cx:pt idx="3930">118</cx:pt>
          <cx:pt idx="3931">148</cx:pt>
          <cx:pt idx="3932">150</cx:pt>
          <cx:pt idx="3933">97.5</cx:pt>
          <cx:pt idx="3934">124</cx:pt>
          <cx:pt idx="3935">104</cx:pt>
          <cx:pt idx="3936">107</cx:pt>
          <cx:pt idx="3937">127</cx:pt>
          <cx:pt idx="3938">115</cx:pt>
          <cx:pt idx="3939">130</cx:pt>
          <cx:pt idx="3940">157</cx:pt>
          <cx:pt idx="3941">192.5</cx:pt>
          <cx:pt idx="3942">176</cx:pt>
          <cx:pt idx="3943">121</cx:pt>
          <cx:pt idx="3944">118.5</cx:pt>
          <cx:pt idx="3945">112</cx:pt>
          <cx:pt idx="3946">142.5</cx:pt>
          <cx:pt idx="3947">107</cx:pt>
          <cx:pt idx="3948">116</cx:pt>
          <cx:pt idx="3949">117</cx:pt>
          <cx:pt idx="3950">130</cx:pt>
          <cx:pt idx="3951">133.5</cx:pt>
          <cx:pt idx="3952">135</cx:pt>
          <cx:pt idx="3953">158</cx:pt>
          <cx:pt idx="3954">140</cx:pt>
          <cx:pt idx="3955">109</cx:pt>
          <cx:pt idx="3956">118</cx:pt>
          <cx:pt idx="3957">136</cx:pt>
          <cx:pt idx="3958">192.5</cx:pt>
          <cx:pt idx="3959">200</cx:pt>
          <cx:pt idx="3960">115</cx:pt>
          <cx:pt idx="3961">120</cx:pt>
          <cx:pt idx="3962">104</cx:pt>
          <cx:pt idx="3963">116</cx:pt>
          <cx:pt idx="3964">128</cx:pt>
          <cx:pt idx="3965">137.5</cx:pt>
          <cx:pt idx="3966">115</cx:pt>
          <cx:pt idx="3967">187</cx:pt>
          <cx:pt idx="3968">121</cx:pt>
          <cx:pt idx="3969">133.5</cx:pt>
          <cx:pt idx="3970">126</cx:pt>
          <cx:pt idx="3971">143</cx:pt>
          <cx:pt idx="3972">149.5</cx:pt>
          <cx:pt idx="3973">151</cx:pt>
          <cx:pt idx="3974">116</cx:pt>
          <cx:pt idx="3975">93</cx:pt>
          <cx:pt idx="3976">125</cx:pt>
          <cx:pt idx="3977">121</cx:pt>
          <cx:pt idx="3978">140.5</cx:pt>
          <cx:pt idx="3979">136</cx:pt>
          <cx:pt idx="3980">152</cx:pt>
          <cx:pt idx="3981">113</cx:pt>
          <cx:pt idx="3982">122</cx:pt>
          <cx:pt idx="3983">123</cx:pt>
          <cx:pt idx="3984">134</cx:pt>
          <cx:pt idx="3985">130</cx:pt>
          <cx:pt idx="3986">123</cx:pt>
          <cx:pt idx="3987">142</cx:pt>
          <cx:pt idx="3988">110</cx:pt>
          <cx:pt idx="3989">176</cx:pt>
          <cx:pt idx="3990">104</cx:pt>
          <cx:pt idx="3991">158</cx:pt>
          <cx:pt idx="3992">146.5</cx:pt>
          <cx:pt idx="3993">139</cx:pt>
          <cx:pt idx="3994">141</cx:pt>
          <cx:pt idx="3995">108</cx:pt>
          <cx:pt idx="3996">142</cx:pt>
          <cx:pt idx="3997">115</cx:pt>
          <cx:pt idx="3998">190</cx:pt>
          <cx:pt idx="3999">149</cx:pt>
          <cx:pt idx="4000">146.5</cx:pt>
          <cx:pt idx="4001">137</cx:pt>
          <cx:pt idx="4002">122</cx:pt>
          <cx:pt idx="4003">127</cx:pt>
          <cx:pt idx="4004">145</cx:pt>
          <cx:pt idx="4005">179</cx:pt>
          <cx:pt idx="4006">206</cx:pt>
          <cx:pt idx="4007">108.5</cx:pt>
          <cx:pt idx="4008">164</cx:pt>
          <cx:pt idx="4009">124</cx:pt>
          <cx:pt idx="4010">155</cx:pt>
          <cx:pt idx="4011">114</cx:pt>
          <cx:pt idx="4012">147.5</cx:pt>
          <cx:pt idx="4013">125</cx:pt>
          <cx:pt idx="4014">120</cx:pt>
          <cx:pt idx="4015">170</cx:pt>
          <cx:pt idx="4016">97.5</cx:pt>
          <cx:pt idx="4017">134</cx:pt>
          <cx:pt idx="4018">115</cx:pt>
          <cx:pt idx="4019">128</cx:pt>
          <cx:pt idx="4020">118</cx:pt>
          <cx:pt idx="4021">144</cx:pt>
          <cx:pt idx="4022">135</cx:pt>
          <cx:pt idx="4023">118</cx:pt>
          <cx:pt idx="4024">162</cx:pt>
          <cx:pt idx="4025">105</cx:pt>
          <cx:pt idx="4026">131.5</cx:pt>
          <cx:pt idx="4027">144</cx:pt>
          <cx:pt idx="4028">103</cx:pt>
          <cx:pt idx="4029">128</cx:pt>
          <cx:pt idx="4030">108</cx:pt>
          <cx:pt idx="4031">136</cx:pt>
          <cx:pt idx="4032">127.5</cx:pt>
          <cx:pt idx="4033">103</cx:pt>
          <cx:pt idx="4034">147</cx:pt>
          <cx:pt idx="4035">101</cx:pt>
          <cx:pt idx="4036">157.5</cx:pt>
          <cx:pt idx="4037">126</cx:pt>
          <cx:pt idx="4038">99</cx:pt>
          <cx:pt idx="4039">125.5</cx:pt>
          <cx:pt idx="4040">143</cx:pt>
          <cx:pt idx="4041">135</cx:pt>
          <cx:pt idx="4042">112.5</cx:pt>
          <cx:pt idx="4043">109</cx:pt>
          <cx:pt idx="4044">118.5</cx:pt>
          <cx:pt idx="4045">136</cx:pt>
          <cx:pt idx="4046">130</cx:pt>
          <cx:pt idx="4047">133</cx:pt>
          <cx:pt idx="4048">106</cx:pt>
          <cx:pt idx="4049">180</cx:pt>
          <cx:pt idx="4050">101</cx:pt>
          <cx:pt idx="4051">105</cx:pt>
          <cx:pt idx="4052">125</cx:pt>
          <cx:pt idx="4053">154.5</cx:pt>
          <cx:pt idx="4054">210</cx:pt>
          <cx:pt idx="4055">129.5</cx:pt>
          <cx:pt idx="4056">107</cx:pt>
          <cx:pt idx="4057">111</cx:pt>
          <cx:pt idx="4058">121.5</cx:pt>
          <cx:pt idx="4059">132.5</cx:pt>
          <cx:pt idx="4060">137.5</cx:pt>
          <cx:pt idx="4061">129</cx:pt>
          <cx:pt idx="4062">121</cx:pt>
          <cx:pt idx="4063">157</cx:pt>
          <cx:pt idx="4064">118.5</cx:pt>
          <cx:pt idx="4065">137.5</cx:pt>
          <cx:pt idx="4066">106</cx:pt>
          <cx:pt idx="4067">143</cx:pt>
          <cx:pt idx="4068">110</cx:pt>
          <cx:pt idx="4069">117</cx:pt>
          <cx:pt idx="4070">150</cx:pt>
          <cx:pt idx="4071">101</cx:pt>
          <cx:pt idx="4072">129</cx:pt>
          <cx:pt idx="4073">195</cx:pt>
          <cx:pt idx="4074">179</cx:pt>
          <cx:pt idx="4075">124</cx:pt>
          <cx:pt idx="4076">116</cx:pt>
          <cx:pt idx="4077">170</cx:pt>
          <cx:pt idx="4078">157.5</cx:pt>
          <cx:pt idx="4079">133</cx:pt>
          <cx:pt idx="4080">115</cx:pt>
          <cx:pt idx="4081">130</cx:pt>
          <cx:pt idx="4082">160.5</cx:pt>
          <cx:pt idx="4083">146</cx:pt>
          <cx:pt idx="4084">142</cx:pt>
          <cx:pt idx="4085">136</cx:pt>
          <cx:pt idx="4086">103</cx:pt>
          <cx:pt idx="4087">124</cx:pt>
          <cx:pt idx="4088">152</cx:pt>
          <cx:pt idx="4089">135</cx:pt>
          <cx:pt idx="4090">126.5</cx:pt>
          <cx:pt idx="4091">105</cx:pt>
          <cx:pt idx="4092">144</cx:pt>
          <cx:pt idx="4093">141</cx:pt>
          <cx:pt idx="4094">123</cx:pt>
          <cx:pt idx="4095">155</cx:pt>
          <cx:pt idx="4096">125</cx:pt>
          <cx:pt idx="4097">167</cx:pt>
          <cx:pt idx="4098">137.5</cx:pt>
          <cx:pt idx="4099">125</cx:pt>
          <cx:pt idx="4100">128</cx:pt>
          <cx:pt idx="4101">119</cx:pt>
          <cx:pt idx="4102">188</cx:pt>
          <cx:pt idx="4103">149</cx:pt>
          <cx:pt idx="4104">120</cx:pt>
          <cx:pt idx="4105">137.5</cx:pt>
          <cx:pt idx="4106">125.5</cx:pt>
          <cx:pt idx="4107">129.5</cx:pt>
          <cx:pt idx="4108">190</cx:pt>
          <cx:pt idx="4109">140</cx:pt>
          <cx:pt idx="4110">170</cx:pt>
          <cx:pt idx="4111">141</cx:pt>
          <cx:pt idx="4112">168</cx:pt>
          <cx:pt idx="4113">179</cx:pt>
          <cx:pt idx="4114">126.5</cx:pt>
          <cx:pt idx="4115">126.5</cx:pt>
          <cx:pt idx="4116">133.5</cx:pt>
        </cx:lvl>
      </cx:numDim>
    </cx:data>
    <cx:data id="2">
      <cx:numDim type="val">
        <cx:f>'C:\Users\sange\Desktop\[Heart_Disease_Prediction_Descriptive_Analysis_new.xlsx]NA_Removed'!$P$2:$P$4118</cx:f>
        <cx:lvl ptCount="4117" formatCode="General">
          <cx:pt idx="0">70</cx:pt>
          <cx:pt idx="1">81</cx:pt>
          <cx:pt idx="2">80</cx:pt>
          <cx:pt idx="3">95</cx:pt>
          <cx:pt idx="4">84</cx:pt>
          <cx:pt idx="5">110</cx:pt>
          <cx:pt idx="6">71</cx:pt>
          <cx:pt idx="7">71</cx:pt>
          <cx:pt idx="8">89</cx:pt>
          <cx:pt idx="9">107</cx:pt>
          <cx:pt idx="10">76</cx:pt>
          <cx:pt idx="11">88</cx:pt>
          <cx:pt idx="12">94</cx:pt>
          <cx:pt idx="13">88</cx:pt>
          <cx:pt idx="14">64</cx:pt>
          <cx:pt idx="15">90</cx:pt>
          <cx:pt idx="16">90</cx:pt>
          <cx:pt idx="17">78</cx:pt>
          <cx:pt idx="18">84.5</cx:pt>
          <cx:pt idx="19">88</cx:pt>
          <cx:pt idx="20">70.5</cx:pt>
          <cx:pt idx="21">77.5</cx:pt>
          <cx:pt idx="22">78</cx:pt>
          <cx:pt idx="23">82</cx:pt>
          <cx:pt idx="24">90</cx:pt>
          <cx:pt idx="25">68</cx:pt>
          <cx:pt idx="26">72.5</cx:pt>
          <cx:pt idx="27">91</cx:pt>
          <cx:pt idx="28">121</cx:pt>
          <cx:pt idx="29">88</cx:pt>
          <cx:pt idx="30">68</cx:pt>
          <cx:pt idx="31">85.5</cx:pt>
          <cx:pt idx="32">85</cx:pt>
          <cx:pt idx="33">82.5</cx:pt>
          <cx:pt idx="34">74</cx:pt>
          <cx:pt idx="35">92.5</cx:pt>
          <cx:pt idx="36">102</cx:pt>
          <cx:pt idx="37">98</cx:pt>
          <cx:pt idx="38">101</cx:pt>
          <cx:pt idx="39">73</cx:pt>
          <cx:pt idx="40">80</cx:pt>
          <cx:pt idx="41">78</cx:pt>
          <cx:pt idx="42">83.5</cx:pt>
          <cx:pt idx="43">92</cx:pt>
          <cx:pt idx="44">63</cx:pt>
          <cx:pt idx="45">114</cx:pt>
          <cx:pt idx="46">77.5</cx:pt>
          <cx:pt idx="47">69</cx:pt>
          <cx:pt idx="48">92.5</cx:pt>
          <cx:pt idx="49">66</cx:pt>
          <cx:pt idx="50">78</cx:pt>
          <cx:pt idx="51">82.5</cx:pt>
          <cx:pt idx="52">75</cx:pt>
          <cx:pt idx="53">71</cx:pt>
          <cx:pt idx="54">76</cx:pt>
          <cx:pt idx="55">81</cx:pt>
          <cx:pt idx="56">69</cx:pt>
          <cx:pt idx="57">102</cx:pt>
          <cx:pt idx="58">79</cx:pt>
          <cx:pt idx="59">89</cx:pt>
          <cx:pt idx="60">75</cx:pt>
          <cx:pt idx="61">80</cx:pt>
          <cx:pt idx="62">84</cx:pt>
          <cx:pt idx="63">87</cx:pt>
          <cx:pt idx="64">99</cx:pt>
          <cx:pt idx="65">73</cx:pt>
          <cx:pt idx="66">60</cx:pt>
          <cx:pt idx="67">67.5</cx:pt>
          <cx:pt idx="68">76</cx:pt>
          <cx:pt idx="69">72.5</cx:pt>
          <cx:pt idx="70">79</cx:pt>
          <cx:pt idx="71">106</cx:pt>
          <cx:pt idx="72">76</cx:pt>
          <cx:pt idx="73">85</cx:pt>
          <cx:pt idx="74">85</cx:pt>
          <cx:pt idx="75">101</cx:pt>
          <cx:pt idx="76">90</cx:pt>
          <cx:pt idx="77">94</cx:pt>
          <cx:pt idx="78">110</cx:pt>
          <cx:pt idx="79">86.5</cx:pt>
          <cx:pt idx="80">78</cx:pt>
          <cx:pt idx="81">101</cx:pt>
          <cx:pt idx="82">72.5</cx:pt>
          <cx:pt idx="83">82</cx:pt>
          <cx:pt idx="84">104</cx:pt>
          <cx:pt idx="85">86</cx:pt>
          <cx:pt idx="86">61.5</cx:pt>
          <cx:pt idx="87">89</cx:pt>
          <cx:pt idx="88">80</cx:pt>
          <cx:pt idx="89">71.5</cx:pt>
          <cx:pt idx="90">80</cx:pt>
          <cx:pt idx="91">79</cx:pt>
          <cx:pt idx="92">76.5</cx:pt>
          <cx:pt idx="93">80</cx:pt>
          <cx:pt idx="94">90</cx:pt>
          <cx:pt idx="95">75</cx:pt>
          <cx:pt idx="96">87</cx:pt>
          <cx:pt idx="97">84</cx:pt>
          <cx:pt idx="98">64</cx:pt>
          <cx:pt idx="99">77</cx:pt>
          <cx:pt idx="100">63</cx:pt>
          <cx:pt idx="101">82</cx:pt>
          <cx:pt idx="102">79</cx:pt>
          <cx:pt idx="103">90</cx:pt>
          <cx:pt idx="104">88</cx:pt>
          <cx:pt idx="105">69</cx:pt>
          <cx:pt idx="106">80</cx:pt>
          <cx:pt idx="107">92.5</cx:pt>
          <cx:pt idx="108">88.5</cx:pt>
          <cx:pt idx="109">105</cx:pt>
          <cx:pt idx="110">98</cx:pt>
          <cx:pt idx="111">82</cx:pt>
          <cx:pt idx="112">96</cx:pt>
          <cx:pt idx="113">68</cx:pt>
          <cx:pt idx="114">85.5</cx:pt>
          <cx:pt idx="115">88</cx:pt>
          <cx:pt idx="116">75</cx:pt>
          <cx:pt idx="117">70</cx:pt>
          <cx:pt idx="118">71</cx:pt>
          <cx:pt idx="119">97</cx:pt>
          <cx:pt idx="120">86</cx:pt>
          <cx:pt idx="121">80</cx:pt>
          <cx:pt idx="122">77</cx:pt>
          <cx:pt idx="123">77</cx:pt>
          <cx:pt idx="124">77.5</cx:pt>
          <cx:pt idx="125">73</cx:pt>
          <cx:pt idx="126">67.5</cx:pt>
          <cx:pt idx="127">69</cx:pt>
          <cx:pt idx="128">89</cx:pt>
          <cx:pt idx="129">64</cx:pt>
          <cx:pt idx="130">84</cx:pt>
          <cx:pt idx="131">81</cx:pt>
          <cx:pt idx="132">81</cx:pt>
          <cx:pt idx="133">70</cx:pt>
          <cx:pt idx="134">100</cx:pt>
          <cx:pt idx="135">81.5</cx:pt>
          <cx:pt idx="136">82</cx:pt>
          <cx:pt idx="137">72.5</cx:pt>
          <cx:pt idx="138">72.5</cx:pt>
          <cx:pt idx="139">95</cx:pt>
          <cx:pt idx="140">94</cx:pt>
          <cx:pt idx="141">100</cx:pt>
          <cx:pt idx="142">86</cx:pt>
          <cx:pt idx="143">98</cx:pt>
          <cx:pt idx="144">81</cx:pt>
          <cx:pt idx="145">106.5</cx:pt>
          <cx:pt idx="146">77</cx:pt>
          <cx:pt idx="147">93</cx:pt>
          <cx:pt idx="148">76</cx:pt>
          <cx:pt idx="149">104</cx:pt>
          <cx:pt idx="150">82</cx:pt>
          <cx:pt idx="151">80.5</cx:pt>
          <cx:pt idx="152">77.5</cx:pt>
          <cx:pt idx="153">124.5</cx:pt>
          <cx:pt idx="154">81</cx:pt>
          <cx:pt idx="155">73</cx:pt>
          <cx:pt idx="156">86</cx:pt>
          <cx:pt idx="157">86.5</cx:pt>
          <cx:pt idx="158">61</cx:pt>
          <cx:pt idx="159">80</cx:pt>
          <cx:pt idx="160">89</cx:pt>
          <cx:pt idx="161">78</cx:pt>
          <cx:pt idx="162">78</cx:pt>
          <cx:pt idx="163">77</cx:pt>
          <cx:pt idx="164">78</cx:pt>
          <cx:pt idx="165">83</cx:pt>
          <cx:pt idx="166">80.5</cx:pt>
          <cx:pt idx="167">74</cx:pt>
          <cx:pt idx="168">64</cx:pt>
          <cx:pt idx="169">76</cx:pt>
          <cx:pt idx="170">86.5</cx:pt>
          <cx:pt idx="171">106</cx:pt>
          <cx:pt idx="172">83</cx:pt>
          <cx:pt idx="173">71</cx:pt>
          <cx:pt idx="174">67</cx:pt>
          <cx:pt idx="175">60</cx:pt>
          <cx:pt idx="176">82</cx:pt>
          <cx:pt idx="177">76</cx:pt>
          <cx:pt idx="178">77</cx:pt>
          <cx:pt idx="179">67.5</cx:pt>
          <cx:pt idx="180">98</cx:pt>
          <cx:pt idx="181">74.5</cx:pt>
          <cx:pt idx="182">97</cx:pt>
          <cx:pt idx="183">86.5</cx:pt>
          <cx:pt idx="184">83.5</cx:pt>
          <cx:pt idx="185">92</cx:pt>
          <cx:pt idx="186">70</cx:pt>
          <cx:pt idx="187">81</cx:pt>
          <cx:pt idx="188">87</cx:pt>
          <cx:pt idx="189">71</cx:pt>
          <cx:pt idx="190">76</cx:pt>
          <cx:pt idx="191">82.5</cx:pt>
          <cx:pt idx="192">86</cx:pt>
          <cx:pt idx="193">84</cx:pt>
          <cx:pt idx="194">68</cx:pt>
          <cx:pt idx="195">67.5</cx:pt>
          <cx:pt idx="196">66.5</cx:pt>
          <cx:pt idx="197">70</cx:pt>
          <cx:pt idx="198">91</cx:pt>
          <cx:pt idx="199">78</cx:pt>
          <cx:pt idx="200">86</cx:pt>
          <cx:pt idx="201">72.5</cx:pt>
          <cx:pt idx="202">68</cx:pt>
          <cx:pt idx="203">65</cx:pt>
          <cx:pt idx="204">84</cx:pt>
          <cx:pt idx="205">80</cx:pt>
          <cx:pt idx="206">98</cx:pt>
          <cx:pt idx="207">71</cx:pt>
          <cx:pt idx="208">93</cx:pt>
          <cx:pt idx="209">75</cx:pt>
          <cx:pt idx="210">82.5</cx:pt>
          <cx:pt idx="211">85.5</cx:pt>
          <cx:pt idx="212">72</cx:pt>
          <cx:pt idx="213">70</cx:pt>
          <cx:pt idx="214">77.5</cx:pt>
          <cx:pt idx="215">66</cx:pt>
          <cx:pt idx="216">70</cx:pt>
          <cx:pt idx="217">82</cx:pt>
          <cx:pt idx="218">85</cx:pt>
          <cx:pt idx="219">89</cx:pt>
          <cx:pt idx="220">92</cx:pt>
          <cx:pt idx="221">98</cx:pt>
          <cx:pt idx="222">93</cx:pt>
          <cx:pt idx="223">99.5</cx:pt>
          <cx:pt idx="224">91</cx:pt>
          <cx:pt idx="225">70</cx:pt>
          <cx:pt idx="226">79</cx:pt>
          <cx:pt idx="227">90</cx:pt>
          <cx:pt idx="228">74</cx:pt>
          <cx:pt idx="229">74</cx:pt>
          <cx:pt idx="230">85</cx:pt>
          <cx:pt idx="231">85</cx:pt>
          <cx:pt idx="232">84</cx:pt>
          <cx:pt idx="233">88</cx:pt>
          <cx:pt idx="234">88</cx:pt>
          <cx:pt idx="235">90</cx:pt>
          <cx:pt idx="236">81</cx:pt>
          <cx:pt idx="237">76</cx:pt>
          <cx:pt idx="238">82</cx:pt>
          <cx:pt idx="239">83</cx:pt>
          <cx:pt idx="240">73</cx:pt>
          <cx:pt idx="241">122.5</cx:pt>
          <cx:pt idx="242">83</cx:pt>
          <cx:pt idx="243">84</cx:pt>
          <cx:pt idx="244">70</cx:pt>
          <cx:pt idx="245">74</cx:pt>
          <cx:pt idx="246">80</cx:pt>
          <cx:pt idx="247">110</cx:pt>
          <cx:pt idx="248">98</cx:pt>
          <cx:pt idx="249">90</cx:pt>
          <cx:pt idx="250">72.5</cx:pt>
          <cx:pt idx="251">105</cx:pt>
          <cx:pt idx="252">89</cx:pt>
          <cx:pt idx="253">91</cx:pt>
          <cx:pt idx="254">81</cx:pt>
          <cx:pt idx="255">87</cx:pt>
          <cx:pt idx="256">97</cx:pt>
          <cx:pt idx="257">72.5</cx:pt>
          <cx:pt idx="258">86</cx:pt>
          <cx:pt idx="259">93</cx:pt>
          <cx:pt idx="260">98</cx:pt>
          <cx:pt idx="261">85</cx:pt>
          <cx:pt idx="262">98</cx:pt>
          <cx:pt idx="263">84.5</cx:pt>
          <cx:pt idx="264">83</cx:pt>
          <cx:pt idx="265">70</cx:pt>
          <cx:pt idx="266">87</cx:pt>
          <cx:pt idx="267">86</cx:pt>
          <cx:pt idx="268">80</cx:pt>
          <cx:pt idx="269">92</cx:pt>
          <cx:pt idx="270">91</cx:pt>
          <cx:pt idx="271">69</cx:pt>
          <cx:pt idx="272">78</cx:pt>
          <cx:pt idx="273">79</cx:pt>
          <cx:pt idx="274">72.5</cx:pt>
          <cx:pt idx="275">74.5</cx:pt>
          <cx:pt idx="276">85</cx:pt>
          <cx:pt idx="277">64</cx:pt>
          <cx:pt idx="278">57</cx:pt>
          <cx:pt idx="279">69</cx:pt>
          <cx:pt idx="280">68</cx:pt>
          <cx:pt idx="281">72</cx:pt>
          <cx:pt idx="282">76</cx:pt>
          <cx:pt idx="283">72</cx:pt>
          <cx:pt idx="284">76</cx:pt>
          <cx:pt idx="285">85</cx:pt>
          <cx:pt idx="286">80</cx:pt>
          <cx:pt idx="287">69</cx:pt>
          <cx:pt idx="288">63</cx:pt>
          <cx:pt idx="289">80</cx:pt>
          <cx:pt idx="290">80</cx:pt>
          <cx:pt idx="291">86</cx:pt>
          <cx:pt idx="292">84.5</cx:pt>
          <cx:pt idx="293">84</cx:pt>
          <cx:pt idx="294">81</cx:pt>
          <cx:pt idx="295">65</cx:pt>
          <cx:pt idx="296">90</cx:pt>
          <cx:pt idx="297">70</cx:pt>
          <cx:pt idx="298">61</cx:pt>
          <cx:pt idx="299">64</cx:pt>
          <cx:pt idx="300">77.5</cx:pt>
          <cx:pt idx="301">77</cx:pt>
          <cx:pt idx="302">88</cx:pt>
          <cx:pt idx="303">65</cx:pt>
          <cx:pt idx="304">94</cx:pt>
          <cx:pt idx="305">69</cx:pt>
          <cx:pt idx="306">98</cx:pt>
          <cx:pt idx="307">101</cx:pt>
          <cx:pt idx="308">78</cx:pt>
          <cx:pt idx="309">72</cx:pt>
          <cx:pt idx="310">81</cx:pt>
          <cx:pt idx="311">85</cx:pt>
          <cx:pt idx="312">82</cx:pt>
          <cx:pt idx="313">74</cx:pt>
          <cx:pt idx="314">78</cx:pt>
          <cx:pt idx="315">70</cx:pt>
          <cx:pt idx="316">57.5</cx:pt>
          <cx:pt idx="317">79</cx:pt>
          <cx:pt idx="318">111</cx:pt>
          <cx:pt idx="319">77</cx:pt>
          <cx:pt idx="320">72</cx:pt>
          <cx:pt idx="321">67</cx:pt>
          <cx:pt idx="322">78.5</cx:pt>
          <cx:pt idx="323">94</cx:pt>
          <cx:pt idx="324">99</cx:pt>
          <cx:pt idx="325">87</cx:pt>
          <cx:pt idx="326">78.5</cx:pt>
          <cx:pt idx="327">89</cx:pt>
          <cx:pt idx="328">80.5</cx:pt>
          <cx:pt idx="329">82</cx:pt>
          <cx:pt idx="330">101</cx:pt>
          <cx:pt idx="331">75</cx:pt>
          <cx:pt idx="332">60</cx:pt>
          <cx:pt idx="333">88.5</cx:pt>
          <cx:pt idx="334">66</cx:pt>
          <cx:pt idx="335">88</cx:pt>
          <cx:pt idx="336">98</cx:pt>
          <cx:pt idx="337">86</cx:pt>
          <cx:pt idx="338">86</cx:pt>
          <cx:pt idx="339">69</cx:pt>
          <cx:pt idx="340">104.5</cx:pt>
          <cx:pt idx="341">67</cx:pt>
          <cx:pt idx="342">71</cx:pt>
          <cx:pt idx="343">83</cx:pt>
          <cx:pt idx="344">89.5</cx:pt>
          <cx:pt idx="345">72.5</cx:pt>
          <cx:pt idx="346">90</cx:pt>
          <cx:pt idx="347">83</cx:pt>
          <cx:pt idx="348">79</cx:pt>
          <cx:pt idx="349">112</cx:pt>
          <cx:pt idx="350">95</cx:pt>
          <cx:pt idx="351">70</cx:pt>
          <cx:pt idx="352">78</cx:pt>
          <cx:pt idx="353">57</cx:pt>
          <cx:pt idx="354">66</cx:pt>
          <cx:pt idx="355">89</cx:pt>
          <cx:pt idx="356">80</cx:pt>
          <cx:pt idx="357">67</cx:pt>
          <cx:pt idx="358">85</cx:pt>
          <cx:pt idx="359">105</cx:pt>
          <cx:pt idx="360">85</cx:pt>
          <cx:pt idx="361">102</cx:pt>
          <cx:pt idx="362">89</cx:pt>
          <cx:pt idx="363">55</cx:pt>
          <cx:pt idx="364">93</cx:pt>
          <cx:pt idx="365">82.5</cx:pt>
          <cx:pt idx="366">87</cx:pt>
          <cx:pt idx="367">74</cx:pt>
          <cx:pt idx="368">73</cx:pt>
          <cx:pt idx="369">98</cx:pt>
          <cx:pt idx="370">89</cx:pt>
          <cx:pt idx="371">80</cx:pt>
          <cx:pt idx="372">93</cx:pt>
          <cx:pt idx="373">85</cx:pt>
          <cx:pt idx="374">66.5</cx:pt>
          <cx:pt idx="375">80</cx:pt>
          <cx:pt idx="376">88.5</cx:pt>
          <cx:pt idx="377">87</cx:pt>
          <cx:pt idx="378">86.5</cx:pt>
          <cx:pt idx="379">67</cx:pt>
          <cx:pt idx="380">83</cx:pt>
          <cx:pt idx="381">76</cx:pt>
          <cx:pt idx="382">74</cx:pt>
          <cx:pt idx="383">86.5</cx:pt>
          <cx:pt idx="384">96</cx:pt>
          <cx:pt idx="385">79</cx:pt>
          <cx:pt idx="386">77.5</cx:pt>
          <cx:pt idx="387">66</cx:pt>
          <cx:pt idx="388">82</cx:pt>
          <cx:pt idx="389">80</cx:pt>
          <cx:pt idx="390">68</cx:pt>
          <cx:pt idx="391">75</cx:pt>
          <cx:pt idx="392">67</cx:pt>
          <cx:pt idx="393">75</cx:pt>
          <cx:pt idx="394">84</cx:pt>
          <cx:pt idx="395">91</cx:pt>
          <cx:pt idx="396">123</cx:pt>
          <cx:pt idx="397">86</cx:pt>
          <cx:pt idx="398">120</cx:pt>
          <cx:pt idx="399">86</cx:pt>
          <cx:pt idx="400">100</cx:pt>
          <cx:pt idx="401">75.5</cx:pt>
          <cx:pt idx="402">81</cx:pt>
          <cx:pt idx="403">118</cx:pt>
          <cx:pt idx="404">80</cx:pt>
          <cx:pt idx="405">72</cx:pt>
          <cx:pt idx="406">106</cx:pt>
          <cx:pt idx="407">84</cx:pt>
          <cx:pt idx="408">82</cx:pt>
          <cx:pt idx="409">60</cx:pt>
          <cx:pt idx="410">70</cx:pt>
          <cx:pt idx="411">120</cx:pt>
          <cx:pt idx="412">80</cx:pt>
          <cx:pt idx="413">68</cx:pt>
          <cx:pt idx="414">74</cx:pt>
          <cx:pt idx="415">74</cx:pt>
          <cx:pt idx="416">86</cx:pt>
          <cx:pt idx="417">72</cx:pt>
          <cx:pt idx="418">64</cx:pt>
          <cx:pt idx="419">80</cx:pt>
          <cx:pt idx="420">99</cx:pt>
          <cx:pt idx="421">80</cx:pt>
          <cx:pt idx="422">105</cx:pt>
          <cx:pt idx="423">102</cx:pt>
          <cx:pt idx="424">89</cx:pt>
          <cx:pt idx="425">76</cx:pt>
          <cx:pt idx="426">80</cx:pt>
          <cx:pt idx="427">81</cx:pt>
          <cx:pt idx="428">87</cx:pt>
          <cx:pt idx="429">68</cx:pt>
          <cx:pt idx="430">59</cx:pt>
          <cx:pt idx="431">91</cx:pt>
          <cx:pt idx="432">70</cx:pt>
          <cx:pt idx="433">133</cx:pt>
          <cx:pt idx="434">65</cx:pt>
          <cx:pt idx="435">69.5</cx:pt>
          <cx:pt idx="436">75</cx:pt>
          <cx:pt idx="437">76</cx:pt>
          <cx:pt idx="438">82</cx:pt>
          <cx:pt idx="439">80</cx:pt>
          <cx:pt idx="440">83.5</cx:pt>
          <cx:pt idx="441">77.5</cx:pt>
          <cx:pt idx="442">68</cx:pt>
          <cx:pt idx="443">82</cx:pt>
          <cx:pt idx="444">81</cx:pt>
          <cx:pt idx="445">85</cx:pt>
          <cx:pt idx="446">71</cx:pt>
          <cx:pt idx="447">83</cx:pt>
          <cx:pt idx="448">70</cx:pt>
          <cx:pt idx="449">89</cx:pt>
          <cx:pt idx="450">104</cx:pt>
          <cx:pt idx="451">99</cx:pt>
          <cx:pt idx="452">95.5</cx:pt>
          <cx:pt idx="453">74</cx:pt>
          <cx:pt idx="454">82.5</cx:pt>
          <cx:pt idx="455">64</cx:pt>
          <cx:pt idx="456">92.5</cx:pt>
          <cx:pt idx="457">86</cx:pt>
          <cx:pt idx="458">95</cx:pt>
          <cx:pt idx="459">84</cx:pt>
          <cx:pt idx="460">66</cx:pt>
          <cx:pt idx="461">96.5</cx:pt>
          <cx:pt idx="462">74.5</cx:pt>
          <cx:pt idx="463">74</cx:pt>
          <cx:pt idx="464">80</cx:pt>
          <cx:pt idx="465">90</cx:pt>
          <cx:pt idx="466">100</cx:pt>
          <cx:pt idx="467">85</cx:pt>
          <cx:pt idx="468">135</cx:pt>
          <cx:pt idx="469">90</cx:pt>
          <cx:pt idx="470">80</cx:pt>
          <cx:pt idx="471">81</cx:pt>
          <cx:pt idx="472">90</cx:pt>
          <cx:pt idx="473">80</cx:pt>
          <cx:pt idx="474">86</cx:pt>
          <cx:pt idx="475">101</cx:pt>
          <cx:pt idx="476">64.5</cx:pt>
          <cx:pt idx="477">80</cx:pt>
          <cx:pt idx="478">72</cx:pt>
          <cx:pt idx="479">78</cx:pt>
          <cx:pt idx="480">93</cx:pt>
          <cx:pt idx="481">89.5</cx:pt>
          <cx:pt idx="482">81</cx:pt>
          <cx:pt idx="483">76</cx:pt>
          <cx:pt idx="484">95</cx:pt>
          <cx:pt idx="485">68.5</cx:pt>
          <cx:pt idx="486">71</cx:pt>
          <cx:pt idx="487">71</cx:pt>
          <cx:pt idx="488">93</cx:pt>
          <cx:pt idx="489">82</cx:pt>
          <cx:pt idx="490">87</cx:pt>
          <cx:pt idx="491">88</cx:pt>
          <cx:pt idx="492">71</cx:pt>
          <cx:pt idx="493">98.5</cx:pt>
          <cx:pt idx="494">81</cx:pt>
          <cx:pt idx="495">89</cx:pt>
          <cx:pt idx="496">62</cx:pt>
          <cx:pt idx="497">84</cx:pt>
          <cx:pt idx="498">81</cx:pt>
          <cx:pt idx="499">84</cx:pt>
          <cx:pt idx="500">89.5</cx:pt>
          <cx:pt idx="501">84</cx:pt>
          <cx:pt idx="502">95</cx:pt>
          <cx:pt idx="503">78</cx:pt>
          <cx:pt idx="504">100</cx:pt>
          <cx:pt idx="505">72.5</cx:pt>
          <cx:pt idx="506">73</cx:pt>
          <cx:pt idx="507">65</cx:pt>
          <cx:pt idx="508">80</cx:pt>
          <cx:pt idx="509">96</cx:pt>
          <cx:pt idx="510">84.5</cx:pt>
          <cx:pt idx="511">117</cx:pt>
          <cx:pt idx="512">80</cx:pt>
          <cx:pt idx="513">82</cx:pt>
          <cx:pt idx="514">76</cx:pt>
          <cx:pt idx="515">74</cx:pt>
          <cx:pt idx="516">73</cx:pt>
          <cx:pt idx="517">83</cx:pt>
          <cx:pt idx="518">121</cx:pt>
          <cx:pt idx="519">75</cx:pt>
          <cx:pt idx="520">83</cx:pt>
          <cx:pt idx="521">102</cx:pt>
          <cx:pt idx="522">59.5</cx:pt>
          <cx:pt idx="523">85</cx:pt>
          <cx:pt idx="524">101</cx:pt>
          <cx:pt idx="525">79</cx:pt>
          <cx:pt idx="526">83</cx:pt>
          <cx:pt idx="527">76.5</cx:pt>
          <cx:pt idx="528">88</cx:pt>
          <cx:pt idx="529">72.5</cx:pt>
          <cx:pt idx="530">74</cx:pt>
          <cx:pt idx="531">71</cx:pt>
          <cx:pt idx="532">92</cx:pt>
          <cx:pt idx="533">65</cx:pt>
          <cx:pt idx="534">83</cx:pt>
          <cx:pt idx="535">78</cx:pt>
          <cx:pt idx="536">96.5</cx:pt>
          <cx:pt idx="537">80</cx:pt>
          <cx:pt idx="538">94</cx:pt>
          <cx:pt idx="539">77</cx:pt>
          <cx:pt idx="540">103</cx:pt>
          <cx:pt idx="541">82</cx:pt>
          <cx:pt idx="542">75</cx:pt>
          <cx:pt idx="543">76</cx:pt>
          <cx:pt idx="544">85</cx:pt>
          <cx:pt idx="545">83.5</cx:pt>
          <cx:pt idx="546">79</cx:pt>
          <cx:pt idx="547">75</cx:pt>
          <cx:pt idx="548">75.5</cx:pt>
          <cx:pt idx="549">93</cx:pt>
          <cx:pt idx="550">77.5</cx:pt>
          <cx:pt idx="551">72</cx:pt>
          <cx:pt idx="552">80</cx:pt>
          <cx:pt idx="553">77</cx:pt>
          <cx:pt idx="554">66</cx:pt>
          <cx:pt idx="555">89</cx:pt>
          <cx:pt idx="556">82</cx:pt>
          <cx:pt idx="557">91</cx:pt>
          <cx:pt idx="558">74</cx:pt>
          <cx:pt idx="559">96.5</cx:pt>
          <cx:pt idx="560">100</cx:pt>
          <cx:pt idx="561">76</cx:pt>
          <cx:pt idx="562">98</cx:pt>
          <cx:pt idx="563">82.5</cx:pt>
          <cx:pt idx="564">78</cx:pt>
          <cx:pt idx="565">92</cx:pt>
          <cx:pt idx="566">80</cx:pt>
          <cx:pt idx="567">94</cx:pt>
          <cx:pt idx="568">74</cx:pt>
          <cx:pt idx="569">85.5</cx:pt>
          <cx:pt idx="570">87</cx:pt>
          <cx:pt idx="571">65</cx:pt>
          <cx:pt idx="572">73</cx:pt>
          <cx:pt idx="573">114</cx:pt>
          <cx:pt idx="574">82</cx:pt>
          <cx:pt idx="575">118</cx:pt>
          <cx:pt idx="576">75.5</cx:pt>
          <cx:pt idx="577">72.5</cx:pt>
          <cx:pt idx="578">88</cx:pt>
          <cx:pt idx="579">73.5</cx:pt>
          <cx:pt idx="580">82</cx:pt>
          <cx:pt idx="581">74</cx:pt>
          <cx:pt idx="582">78</cx:pt>
          <cx:pt idx="583">70</cx:pt>
          <cx:pt idx="584">90</cx:pt>
          <cx:pt idx="585">75</cx:pt>
          <cx:pt idx="586">73</cx:pt>
          <cx:pt idx="587">91</cx:pt>
          <cx:pt idx="588">73</cx:pt>
          <cx:pt idx="589">88</cx:pt>
          <cx:pt idx="590">79</cx:pt>
          <cx:pt idx="591">78</cx:pt>
          <cx:pt idx="592">91</cx:pt>
          <cx:pt idx="593">86</cx:pt>
          <cx:pt idx="594">92.5</cx:pt>
          <cx:pt idx="595">69.5</cx:pt>
          <cx:pt idx="596">61</cx:pt>
          <cx:pt idx="597">70</cx:pt>
          <cx:pt idx="598">72.5</cx:pt>
          <cx:pt idx="599">75</cx:pt>
          <cx:pt idx="600">77.5</cx:pt>
          <cx:pt idx="601">96</cx:pt>
          <cx:pt idx="602">98</cx:pt>
          <cx:pt idx="603">89</cx:pt>
          <cx:pt idx="604">80</cx:pt>
          <cx:pt idx="605">87.5</cx:pt>
          <cx:pt idx="606">80</cx:pt>
          <cx:pt idx="607">68</cx:pt>
          <cx:pt idx="608">101</cx:pt>
          <cx:pt idx="609">92.5</cx:pt>
          <cx:pt idx="610">71</cx:pt>
          <cx:pt idx="611">67</cx:pt>
          <cx:pt idx="612">85.5</cx:pt>
          <cx:pt idx="613">75</cx:pt>
          <cx:pt idx="614">108</cx:pt>
          <cx:pt idx="615">93</cx:pt>
          <cx:pt idx="616">108</cx:pt>
          <cx:pt idx="617">78.5</cx:pt>
          <cx:pt idx="618">67.5</cx:pt>
          <cx:pt idx="619">99</cx:pt>
          <cx:pt idx="620">73</cx:pt>
          <cx:pt idx="621">71</cx:pt>
          <cx:pt idx="622">80</cx:pt>
          <cx:pt idx="623">93</cx:pt>
          <cx:pt idx="624">85.5</cx:pt>
          <cx:pt idx="625">77</cx:pt>
          <cx:pt idx="626">81</cx:pt>
          <cx:pt idx="627">103</cx:pt>
          <cx:pt idx="628">90</cx:pt>
          <cx:pt idx="629">86</cx:pt>
          <cx:pt idx="630">81</cx:pt>
          <cx:pt idx="631">83</cx:pt>
          <cx:pt idx="632">74.5</cx:pt>
          <cx:pt idx="633">84</cx:pt>
          <cx:pt idx="634">81</cx:pt>
          <cx:pt idx="635">70</cx:pt>
          <cx:pt idx="636">82</cx:pt>
          <cx:pt idx="637">91</cx:pt>
          <cx:pt idx="638">68.5</cx:pt>
          <cx:pt idx="639">73</cx:pt>
          <cx:pt idx="640">86.5</cx:pt>
          <cx:pt idx="641">75</cx:pt>
          <cx:pt idx="642">76</cx:pt>
          <cx:pt idx="643">78</cx:pt>
          <cx:pt idx="644">92.5</cx:pt>
          <cx:pt idx="645">86</cx:pt>
          <cx:pt idx="646">91</cx:pt>
          <cx:pt idx="647">89.5</cx:pt>
          <cx:pt idx="648">104.5</cx:pt>
          <cx:pt idx="649">92</cx:pt>
          <cx:pt idx="650">92</cx:pt>
          <cx:pt idx="651">73</cx:pt>
          <cx:pt idx="652">68.5</cx:pt>
          <cx:pt idx="653">81</cx:pt>
          <cx:pt idx="654">79</cx:pt>
          <cx:pt idx="655">70</cx:pt>
          <cx:pt idx="656">78</cx:pt>
          <cx:pt idx="657">85.5</cx:pt>
          <cx:pt idx="658">95</cx:pt>
          <cx:pt idx="659">80</cx:pt>
          <cx:pt idx="660">95</cx:pt>
          <cx:pt idx="661">78</cx:pt>
          <cx:pt idx="662">75.5</cx:pt>
          <cx:pt idx="663">85.5</cx:pt>
          <cx:pt idx="664">92.5</cx:pt>
          <cx:pt idx="665">102</cx:pt>
          <cx:pt idx="666">80</cx:pt>
          <cx:pt idx="667">79</cx:pt>
          <cx:pt idx="668">82</cx:pt>
          <cx:pt idx="669">81</cx:pt>
          <cx:pt idx="670">83</cx:pt>
          <cx:pt idx="671">74</cx:pt>
          <cx:pt idx="672">107</cx:pt>
          <cx:pt idx="673">84</cx:pt>
          <cx:pt idx="674">95</cx:pt>
          <cx:pt idx="675">93.5</cx:pt>
          <cx:pt idx="676">78.5</cx:pt>
          <cx:pt idx="677">91</cx:pt>
          <cx:pt idx="678">70</cx:pt>
          <cx:pt idx="679">68</cx:pt>
          <cx:pt idx="680">102</cx:pt>
          <cx:pt idx="681">93</cx:pt>
          <cx:pt idx="682">73</cx:pt>
          <cx:pt idx="683">67.5</cx:pt>
          <cx:pt idx="684">86</cx:pt>
          <cx:pt idx="685">72.5</cx:pt>
          <cx:pt idx="686">85.5</cx:pt>
          <cx:pt idx="687">84</cx:pt>
          <cx:pt idx="688">79</cx:pt>
          <cx:pt idx="689">84</cx:pt>
          <cx:pt idx="690">80</cx:pt>
          <cx:pt idx="691">80</cx:pt>
          <cx:pt idx="692">90.5</cx:pt>
          <cx:pt idx="693">67.5</cx:pt>
          <cx:pt idx="694">78</cx:pt>
          <cx:pt idx="695">87</cx:pt>
          <cx:pt idx="696">80</cx:pt>
          <cx:pt idx="697">99</cx:pt>
          <cx:pt idx="698">84</cx:pt>
          <cx:pt idx="699">79</cx:pt>
          <cx:pt idx="700">79</cx:pt>
          <cx:pt idx="701">80</cx:pt>
          <cx:pt idx="702">105</cx:pt>
          <cx:pt idx="703">79</cx:pt>
          <cx:pt idx="704">99</cx:pt>
          <cx:pt idx="705">93</cx:pt>
          <cx:pt idx="706">87</cx:pt>
          <cx:pt idx="707">77.5</cx:pt>
          <cx:pt idx="708">68</cx:pt>
          <cx:pt idx="709">74</cx:pt>
          <cx:pt idx="710">73</cx:pt>
          <cx:pt idx="711">78</cx:pt>
          <cx:pt idx="712">92.5</cx:pt>
          <cx:pt idx="713">73</cx:pt>
          <cx:pt idx="714">75</cx:pt>
          <cx:pt idx="715">74</cx:pt>
          <cx:pt idx="716">84</cx:pt>
          <cx:pt idx="717">92.5</cx:pt>
          <cx:pt idx="718">71.5</cx:pt>
          <cx:pt idx="719">114.5</cx:pt>
          <cx:pt idx="720">74</cx:pt>
          <cx:pt idx="721">91</cx:pt>
          <cx:pt idx="722">76</cx:pt>
          <cx:pt idx="723">80</cx:pt>
          <cx:pt idx="724">78</cx:pt>
          <cx:pt idx="725">76.5</cx:pt>
          <cx:pt idx="726">94</cx:pt>
          <cx:pt idx="727">108</cx:pt>
          <cx:pt idx="728">82</cx:pt>
          <cx:pt idx="729">90</cx:pt>
          <cx:pt idx="730">73</cx:pt>
          <cx:pt idx="731">102</cx:pt>
          <cx:pt idx="732">75</cx:pt>
          <cx:pt idx="733">62.5</cx:pt>
          <cx:pt idx="734">85</cx:pt>
          <cx:pt idx="735">75</cx:pt>
          <cx:pt idx="736">78.5</cx:pt>
          <cx:pt idx="737">83</cx:pt>
          <cx:pt idx="738">83</cx:pt>
          <cx:pt idx="739">87</cx:pt>
          <cx:pt idx="740">92</cx:pt>
          <cx:pt idx="741">80</cx:pt>
          <cx:pt idx="742">71</cx:pt>
          <cx:pt idx="743">66.5</cx:pt>
          <cx:pt idx="744">94</cx:pt>
          <cx:pt idx="745">89</cx:pt>
          <cx:pt idx="746">108</cx:pt>
          <cx:pt idx="747">100</cx:pt>
          <cx:pt idx="748">94</cx:pt>
          <cx:pt idx="749">69</cx:pt>
          <cx:pt idx="750">85.5</cx:pt>
          <cx:pt idx="751">102</cx:pt>
          <cx:pt idx="752">83</cx:pt>
          <cx:pt idx="753">84</cx:pt>
          <cx:pt idx="754">100</cx:pt>
          <cx:pt idx="755">66.5</cx:pt>
          <cx:pt idx="756">70</cx:pt>
          <cx:pt idx="757">85</cx:pt>
          <cx:pt idx="758">75</cx:pt>
          <cx:pt idx="759">82</cx:pt>
          <cx:pt idx="760">62.5</cx:pt>
          <cx:pt idx="761">96</cx:pt>
          <cx:pt idx="762">101</cx:pt>
          <cx:pt idx="763">81</cx:pt>
          <cx:pt idx="764">82.5</cx:pt>
          <cx:pt idx="765">82</cx:pt>
          <cx:pt idx="766">74</cx:pt>
          <cx:pt idx="767">76</cx:pt>
          <cx:pt idx="768">91</cx:pt>
          <cx:pt idx="769">69</cx:pt>
          <cx:pt idx="770">107</cx:pt>
          <cx:pt idx="771">82</cx:pt>
          <cx:pt idx="772">90</cx:pt>
          <cx:pt idx="773">92</cx:pt>
          <cx:pt idx="774">110</cx:pt>
          <cx:pt idx="775">104</cx:pt>
          <cx:pt idx="776">78.5</cx:pt>
          <cx:pt idx="777">80</cx:pt>
          <cx:pt idx="778">79</cx:pt>
          <cx:pt idx="779">90</cx:pt>
          <cx:pt idx="780">87.5</cx:pt>
          <cx:pt idx="781">86.5</cx:pt>
          <cx:pt idx="782">91</cx:pt>
          <cx:pt idx="783">82</cx:pt>
          <cx:pt idx="784">70</cx:pt>
          <cx:pt idx="785">93</cx:pt>
          <cx:pt idx="786">72.5</cx:pt>
          <cx:pt idx="787">94.5</cx:pt>
          <cx:pt idx="788">82.5</cx:pt>
          <cx:pt idx="789">66</cx:pt>
          <cx:pt idx="790">57</cx:pt>
          <cx:pt idx="791">85</cx:pt>
          <cx:pt idx="792">82</cx:pt>
          <cx:pt idx="793">79</cx:pt>
          <cx:pt idx="794">70</cx:pt>
          <cx:pt idx="795">82</cx:pt>
          <cx:pt idx="796">79</cx:pt>
          <cx:pt idx="797">85</cx:pt>
          <cx:pt idx="798">86</cx:pt>
          <cx:pt idx="799">82</cx:pt>
          <cx:pt idx="800">65</cx:pt>
          <cx:pt idx="801">78.5</cx:pt>
          <cx:pt idx="802">87</cx:pt>
          <cx:pt idx="803">85</cx:pt>
          <cx:pt idx="804">70</cx:pt>
          <cx:pt idx="805">85</cx:pt>
          <cx:pt idx="806">82.5</cx:pt>
          <cx:pt idx="807">84</cx:pt>
          <cx:pt idx="808">90</cx:pt>
          <cx:pt idx="809">104.5</cx:pt>
          <cx:pt idx="810">140</cx:pt>
          <cx:pt idx="811">75</cx:pt>
          <cx:pt idx="812">91</cx:pt>
          <cx:pt idx="813">96.5</cx:pt>
          <cx:pt idx="814">83</cx:pt>
          <cx:pt idx="815">80</cx:pt>
          <cx:pt idx="816">73</cx:pt>
          <cx:pt idx="817">82</cx:pt>
          <cx:pt idx="818">78</cx:pt>
          <cx:pt idx="819">79</cx:pt>
          <cx:pt idx="820">84</cx:pt>
          <cx:pt idx="821">78.5</cx:pt>
          <cx:pt idx="822">66</cx:pt>
          <cx:pt idx="823">80.5</cx:pt>
          <cx:pt idx="824">70.5</cx:pt>
          <cx:pt idx="825">69</cx:pt>
          <cx:pt idx="826">82</cx:pt>
          <cx:pt idx="827">85</cx:pt>
          <cx:pt idx="828">76.5</cx:pt>
          <cx:pt idx="829">67.5</cx:pt>
          <cx:pt idx="830">80</cx:pt>
          <cx:pt idx="831">83</cx:pt>
          <cx:pt idx="832">62</cx:pt>
          <cx:pt idx="833">86</cx:pt>
          <cx:pt idx="834">88</cx:pt>
          <cx:pt idx="835">81</cx:pt>
          <cx:pt idx="836">73</cx:pt>
          <cx:pt idx="837">83</cx:pt>
          <cx:pt idx="838">85</cx:pt>
          <cx:pt idx="839">99</cx:pt>
          <cx:pt idx="840">124</cx:pt>
          <cx:pt idx="841">92</cx:pt>
          <cx:pt idx="842">77</cx:pt>
          <cx:pt idx="843">74</cx:pt>
          <cx:pt idx="844">76</cx:pt>
          <cx:pt idx="845">82</cx:pt>
          <cx:pt idx="846">79</cx:pt>
          <cx:pt idx="847">85.5</cx:pt>
          <cx:pt idx="848">75</cx:pt>
          <cx:pt idx="849">73</cx:pt>
          <cx:pt idx="850">86.5</cx:pt>
          <cx:pt idx="851">83.5</cx:pt>
          <cx:pt idx="852">75</cx:pt>
          <cx:pt idx="853">102</cx:pt>
          <cx:pt idx="854">81</cx:pt>
          <cx:pt idx="855">91</cx:pt>
          <cx:pt idx="856">73</cx:pt>
          <cx:pt idx="857">98</cx:pt>
          <cx:pt idx="858">89</cx:pt>
          <cx:pt idx="859">69</cx:pt>
          <cx:pt idx="860">85.5</cx:pt>
          <cx:pt idx="861">97</cx:pt>
          <cx:pt idx="862">80</cx:pt>
          <cx:pt idx="863">83</cx:pt>
          <cx:pt idx="864">73.5</cx:pt>
          <cx:pt idx="865">90</cx:pt>
          <cx:pt idx="866">72</cx:pt>
          <cx:pt idx="867">61</cx:pt>
          <cx:pt idx="868">85</cx:pt>
          <cx:pt idx="869">92</cx:pt>
          <cx:pt idx="870">82.5</cx:pt>
          <cx:pt idx="871">79.5</cx:pt>
          <cx:pt idx="872">77</cx:pt>
          <cx:pt idx="873">102</cx:pt>
          <cx:pt idx="874">89</cx:pt>
          <cx:pt idx="875">77</cx:pt>
          <cx:pt idx="876">87</cx:pt>
          <cx:pt idx="877">82</cx:pt>
          <cx:pt idx="878">94.5</cx:pt>
          <cx:pt idx="879">81</cx:pt>
          <cx:pt idx="880">109</cx:pt>
          <cx:pt idx="881">76</cx:pt>
          <cx:pt idx="882">92</cx:pt>
          <cx:pt idx="883">82</cx:pt>
          <cx:pt idx="884">91.5</cx:pt>
          <cx:pt idx="885">66</cx:pt>
          <cx:pt idx="886">75</cx:pt>
          <cx:pt idx="887">94</cx:pt>
          <cx:pt idx="888">71</cx:pt>
          <cx:pt idx="889">103</cx:pt>
          <cx:pt idx="890">74</cx:pt>
          <cx:pt idx="891">93</cx:pt>
          <cx:pt idx="892">80</cx:pt>
          <cx:pt idx="893">90</cx:pt>
          <cx:pt idx="894">67.5</cx:pt>
          <cx:pt idx="895">82</cx:pt>
          <cx:pt idx="896">80</cx:pt>
          <cx:pt idx="897">92</cx:pt>
          <cx:pt idx="898">115</cx:pt>
          <cx:pt idx="899">98</cx:pt>
          <cx:pt idx="900">71</cx:pt>
          <cx:pt idx="901">99</cx:pt>
          <cx:pt idx="902">74</cx:pt>
          <cx:pt idx="903">70.5</cx:pt>
          <cx:pt idx="904">88</cx:pt>
          <cx:pt idx="905">70</cx:pt>
          <cx:pt idx="906">96</cx:pt>
          <cx:pt idx="907">83</cx:pt>
          <cx:pt idx="908">109</cx:pt>
          <cx:pt idx="909">87</cx:pt>
          <cx:pt idx="910">80</cx:pt>
          <cx:pt idx="911">103</cx:pt>
          <cx:pt idx="912">90</cx:pt>
          <cx:pt idx="913">86</cx:pt>
          <cx:pt idx="914">72</cx:pt>
          <cx:pt idx="915">102.5</cx:pt>
          <cx:pt idx="916">85</cx:pt>
          <cx:pt idx="917">99</cx:pt>
          <cx:pt idx="918">92</cx:pt>
          <cx:pt idx="919">75</cx:pt>
          <cx:pt idx="920">68</cx:pt>
          <cx:pt idx="921">85</cx:pt>
          <cx:pt idx="922">77</cx:pt>
          <cx:pt idx="923">107</cx:pt>
          <cx:pt idx="924">67.5</cx:pt>
          <cx:pt idx="925">86</cx:pt>
          <cx:pt idx="926">62.5</cx:pt>
          <cx:pt idx="927">77.5</cx:pt>
          <cx:pt idx="928">98</cx:pt>
          <cx:pt idx="929">107</cx:pt>
          <cx:pt idx="930">84</cx:pt>
          <cx:pt idx="931">97</cx:pt>
          <cx:pt idx="932">82.5</cx:pt>
          <cx:pt idx="933">92</cx:pt>
          <cx:pt idx="934">84</cx:pt>
          <cx:pt idx="935">82</cx:pt>
          <cx:pt idx="936">66</cx:pt>
          <cx:pt idx="937">67</cx:pt>
          <cx:pt idx="938">65.5</cx:pt>
          <cx:pt idx="939">79</cx:pt>
          <cx:pt idx="940">70</cx:pt>
          <cx:pt idx="941">81</cx:pt>
          <cx:pt idx="942">88</cx:pt>
          <cx:pt idx="943">109</cx:pt>
          <cx:pt idx="944">98</cx:pt>
          <cx:pt idx="945">86</cx:pt>
          <cx:pt idx="946">91</cx:pt>
          <cx:pt idx="947">67.5</cx:pt>
          <cx:pt idx="948">74</cx:pt>
          <cx:pt idx="949">109</cx:pt>
          <cx:pt idx="950">100</cx:pt>
          <cx:pt idx="951">90</cx:pt>
          <cx:pt idx="952">100</cx:pt>
          <cx:pt idx="953">75</cx:pt>
          <cx:pt idx="954">71</cx:pt>
          <cx:pt idx="955">72</cx:pt>
          <cx:pt idx="956">77</cx:pt>
          <cx:pt idx="957">81</cx:pt>
          <cx:pt idx="958">82.5</cx:pt>
          <cx:pt idx="959">89</cx:pt>
          <cx:pt idx="960">67</cx:pt>
          <cx:pt idx="961">82</cx:pt>
          <cx:pt idx="962">88</cx:pt>
          <cx:pt idx="963">80</cx:pt>
          <cx:pt idx="964">80</cx:pt>
          <cx:pt idx="965">86</cx:pt>
          <cx:pt idx="966">92</cx:pt>
          <cx:pt idx="967">77.5</cx:pt>
          <cx:pt idx="968">76</cx:pt>
          <cx:pt idx="969">67</cx:pt>
          <cx:pt idx="970">71</cx:pt>
          <cx:pt idx="971">85</cx:pt>
          <cx:pt idx="972">69</cx:pt>
          <cx:pt idx="973">64</cx:pt>
          <cx:pt idx="974">85</cx:pt>
          <cx:pt idx="975">104</cx:pt>
          <cx:pt idx="976">67</cx:pt>
          <cx:pt idx="977">94</cx:pt>
          <cx:pt idx="978">73.5</cx:pt>
          <cx:pt idx="979">94</cx:pt>
          <cx:pt idx="980">96.5</cx:pt>
          <cx:pt idx="981">82.5</cx:pt>
          <cx:pt idx="982">70</cx:pt>
          <cx:pt idx="983">81</cx:pt>
          <cx:pt idx="984">88</cx:pt>
          <cx:pt idx="985">71</cx:pt>
          <cx:pt idx="986">86</cx:pt>
          <cx:pt idx="987">84</cx:pt>
          <cx:pt idx="988">74</cx:pt>
          <cx:pt idx="989">83</cx:pt>
          <cx:pt idx="990">71.5</cx:pt>
          <cx:pt idx="991">66</cx:pt>
          <cx:pt idx="992">95</cx:pt>
          <cx:pt idx="993">90</cx:pt>
          <cx:pt idx="994">74</cx:pt>
          <cx:pt idx="995">84</cx:pt>
          <cx:pt idx="996">84</cx:pt>
          <cx:pt idx="997">77.5</cx:pt>
          <cx:pt idx="998">88</cx:pt>
          <cx:pt idx="999">73.5</cx:pt>
          <cx:pt idx="1000">82</cx:pt>
          <cx:pt idx="1001">67</cx:pt>
          <cx:pt idx="1002">86</cx:pt>
          <cx:pt idx="1003">84</cx:pt>
          <cx:pt idx="1004">90</cx:pt>
          <cx:pt idx="1005">83</cx:pt>
          <cx:pt idx="1006">91</cx:pt>
          <cx:pt idx="1007">71</cx:pt>
          <cx:pt idx="1008">90</cx:pt>
          <cx:pt idx="1009">88</cx:pt>
          <cx:pt idx="1010">72.5</cx:pt>
          <cx:pt idx="1011">80</cx:pt>
          <cx:pt idx="1012">98</cx:pt>
          <cx:pt idx="1013">115</cx:pt>
          <cx:pt idx="1014">95</cx:pt>
          <cx:pt idx="1015">66.5</cx:pt>
          <cx:pt idx="1016">93.5</cx:pt>
          <cx:pt idx="1017">80</cx:pt>
          <cx:pt idx="1018">98</cx:pt>
          <cx:pt idx="1019">82</cx:pt>
          <cx:pt idx="1020">77</cx:pt>
          <cx:pt idx="1021">97</cx:pt>
          <cx:pt idx="1022">105</cx:pt>
          <cx:pt idx="1023">62</cx:pt>
          <cx:pt idx="1024">105.5</cx:pt>
          <cx:pt idx="1025">97</cx:pt>
          <cx:pt idx="1026">68</cx:pt>
          <cx:pt idx="1027">90</cx:pt>
          <cx:pt idx="1028">88</cx:pt>
          <cx:pt idx="1029">103.5</cx:pt>
          <cx:pt idx="1030">74</cx:pt>
          <cx:pt idx="1031">63.5</cx:pt>
          <cx:pt idx="1032">60</cx:pt>
          <cx:pt idx="1033">72</cx:pt>
          <cx:pt idx="1034">77.5</cx:pt>
          <cx:pt idx="1035">82</cx:pt>
          <cx:pt idx="1036">92.5</cx:pt>
          <cx:pt idx="1037">85</cx:pt>
          <cx:pt idx="1038">80</cx:pt>
          <cx:pt idx="1039">82</cx:pt>
          <cx:pt idx="1040">77</cx:pt>
          <cx:pt idx="1041">75</cx:pt>
          <cx:pt idx="1042">70</cx:pt>
          <cx:pt idx="1043">91</cx:pt>
          <cx:pt idx="1044">93</cx:pt>
          <cx:pt idx="1045">69</cx:pt>
          <cx:pt idx="1046">86.5</cx:pt>
          <cx:pt idx="1047">67</cx:pt>
          <cx:pt idx="1048">79</cx:pt>
          <cx:pt idx="1049">83</cx:pt>
          <cx:pt idx="1050">93</cx:pt>
          <cx:pt idx="1051">84</cx:pt>
          <cx:pt idx="1052">90</cx:pt>
          <cx:pt idx="1053">86</cx:pt>
          <cx:pt idx="1054">70</cx:pt>
          <cx:pt idx="1055">82.5</cx:pt>
          <cx:pt idx="1056">81</cx:pt>
          <cx:pt idx="1057">79</cx:pt>
          <cx:pt idx="1058">76.5</cx:pt>
          <cx:pt idx="1059">91</cx:pt>
          <cx:pt idx="1060">78</cx:pt>
          <cx:pt idx="1061">75</cx:pt>
          <cx:pt idx="1062">66</cx:pt>
          <cx:pt idx="1063">87</cx:pt>
          <cx:pt idx="1064">81</cx:pt>
          <cx:pt idx="1065">76</cx:pt>
          <cx:pt idx="1066">71</cx:pt>
          <cx:pt idx="1067">66.5</cx:pt>
          <cx:pt idx="1068">76.5</cx:pt>
          <cx:pt idx="1069">78</cx:pt>
          <cx:pt idx="1070">72.5</cx:pt>
          <cx:pt idx="1071">87</cx:pt>
          <cx:pt idx="1072">68</cx:pt>
          <cx:pt idx="1073">87</cx:pt>
          <cx:pt idx="1074">73</cx:pt>
          <cx:pt idx="1075">99</cx:pt>
          <cx:pt idx="1076">65</cx:pt>
          <cx:pt idx="1077">77.5</cx:pt>
          <cx:pt idx="1078">90</cx:pt>
          <cx:pt idx="1079">90</cx:pt>
          <cx:pt idx="1080">94</cx:pt>
          <cx:pt idx="1081">89</cx:pt>
          <cx:pt idx="1082">80</cx:pt>
          <cx:pt idx="1083">75</cx:pt>
          <cx:pt idx="1084">96</cx:pt>
          <cx:pt idx="1085">64.5</cx:pt>
          <cx:pt idx="1086">79.5</cx:pt>
          <cx:pt idx="1087">82</cx:pt>
          <cx:pt idx="1088">82.5</cx:pt>
          <cx:pt idx="1089">71</cx:pt>
          <cx:pt idx="1090">72</cx:pt>
          <cx:pt idx="1091">72.5</cx:pt>
          <cx:pt idx="1092">92</cx:pt>
          <cx:pt idx="1093">102</cx:pt>
          <cx:pt idx="1094">64.5</cx:pt>
          <cx:pt idx="1095">74</cx:pt>
          <cx:pt idx="1096">103</cx:pt>
          <cx:pt idx="1097">103.5</cx:pt>
          <cx:pt idx="1098">88.5</cx:pt>
          <cx:pt idx="1099">64</cx:pt>
          <cx:pt idx="1100">77</cx:pt>
          <cx:pt idx="1101">84</cx:pt>
          <cx:pt idx="1102">87.5</cx:pt>
          <cx:pt idx="1103">80</cx:pt>
          <cx:pt idx="1104">80.5</cx:pt>
          <cx:pt idx="1105">79</cx:pt>
          <cx:pt idx="1106">69</cx:pt>
          <cx:pt idx="1107">99</cx:pt>
          <cx:pt idx="1108">88</cx:pt>
          <cx:pt idx="1109">96</cx:pt>
          <cx:pt idx="1110">80</cx:pt>
          <cx:pt idx="1111">90</cx:pt>
          <cx:pt idx="1112">112</cx:pt>
          <cx:pt idx="1113">84</cx:pt>
          <cx:pt idx="1114">88</cx:pt>
          <cx:pt idx="1115">82</cx:pt>
          <cx:pt idx="1116">84</cx:pt>
          <cx:pt idx="1117">60</cx:pt>
          <cx:pt idx="1118">68</cx:pt>
          <cx:pt idx="1119">84.5</cx:pt>
          <cx:pt idx="1120">77</cx:pt>
          <cx:pt idx="1121">84</cx:pt>
          <cx:pt idx="1122">107</cx:pt>
          <cx:pt idx="1123">69</cx:pt>
          <cx:pt idx="1124">73</cx:pt>
          <cx:pt idx="1125">65</cx:pt>
          <cx:pt idx="1126">91</cx:pt>
          <cx:pt idx="1127">73</cx:pt>
          <cx:pt idx="1128">65</cx:pt>
          <cx:pt idx="1129">80</cx:pt>
          <cx:pt idx="1130">79</cx:pt>
          <cx:pt idx="1131">86</cx:pt>
          <cx:pt idx="1132">90</cx:pt>
          <cx:pt idx="1133">81</cx:pt>
          <cx:pt idx="1134">103.5</cx:pt>
          <cx:pt idx="1135">86</cx:pt>
          <cx:pt idx="1136">76</cx:pt>
          <cx:pt idx="1137">107.5</cx:pt>
          <cx:pt idx="1138">68</cx:pt>
          <cx:pt idx="1139">69</cx:pt>
          <cx:pt idx="1140">91</cx:pt>
          <cx:pt idx="1141">82</cx:pt>
          <cx:pt idx="1142">94.5</cx:pt>
          <cx:pt idx="1143">84</cx:pt>
          <cx:pt idx="1144">73</cx:pt>
          <cx:pt idx="1145">87.5</cx:pt>
          <cx:pt idx="1146">80</cx:pt>
          <cx:pt idx="1147">94</cx:pt>
          <cx:pt idx="1148">106</cx:pt>
          <cx:pt idx="1149">80</cx:pt>
          <cx:pt idx="1150">76.5</cx:pt>
          <cx:pt idx="1151">109</cx:pt>
          <cx:pt idx="1152">64</cx:pt>
          <cx:pt idx="1153">96</cx:pt>
          <cx:pt idx="1154">142.5</cx:pt>
          <cx:pt idx="1155">79</cx:pt>
          <cx:pt idx="1156">103</cx:pt>
          <cx:pt idx="1157">80</cx:pt>
          <cx:pt idx="1158">77</cx:pt>
          <cx:pt idx="1159">90</cx:pt>
          <cx:pt idx="1160">87.5</cx:pt>
          <cx:pt idx="1161">87</cx:pt>
          <cx:pt idx="1162">85.5</cx:pt>
          <cx:pt idx="1163">76</cx:pt>
          <cx:pt idx="1164">86</cx:pt>
          <cx:pt idx="1165">96</cx:pt>
          <cx:pt idx="1166">92</cx:pt>
          <cx:pt idx="1167">81</cx:pt>
          <cx:pt idx="1168">106</cx:pt>
          <cx:pt idx="1169">105</cx:pt>
          <cx:pt idx="1170">85.5</cx:pt>
          <cx:pt idx="1171">69</cx:pt>
          <cx:pt idx="1172">82</cx:pt>
          <cx:pt idx="1173">76</cx:pt>
          <cx:pt idx="1174">78</cx:pt>
          <cx:pt idx="1175">85</cx:pt>
          <cx:pt idx="1176">85</cx:pt>
          <cx:pt idx="1177">81</cx:pt>
          <cx:pt idx="1178">87.5</cx:pt>
          <cx:pt idx="1179">88</cx:pt>
          <cx:pt idx="1180">75</cx:pt>
          <cx:pt idx="1181">67</cx:pt>
          <cx:pt idx="1182">77</cx:pt>
          <cx:pt idx="1183">90</cx:pt>
          <cx:pt idx="1184">75</cx:pt>
          <cx:pt idx="1185">110</cx:pt>
          <cx:pt idx="1186">61</cx:pt>
          <cx:pt idx="1187">72</cx:pt>
          <cx:pt idx="1188">85.5</cx:pt>
          <cx:pt idx="1189">82</cx:pt>
          <cx:pt idx="1190">67.5</cx:pt>
          <cx:pt idx="1191">104</cx:pt>
          <cx:pt idx="1192">80</cx:pt>
          <cx:pt idx="1193">81</cx:pt>
          <cx:pt idx="1194">109.5</cx:pt>
          <cx:pt idx="1195">74.5</cx:pt>
          <cx:pt idx="1196">76</cx:pt>
          <cx:pt idx="1197">66</cx:pt>
          <cx:pt idx="1198">71</cx:pt>
          <cx:pt idx="1199">86</cx:pt>
          <cx:pt idx="1200">70</cx:pt>
          <cx:pt idx="1201">92</cx:pt>
          <cx:pt idx="1202">105</cx:pt>
          <cx:pt idx="1203">83</cx:pt>
          <cx:pt idx="1204">88</cx:pt>
          <cx:pt idx="1205">69</cx:pt>
          <cx:pt idx="1206">84</cx:pt>
          <cx:pt idx="1207">68</cx:pt>
          <cx:pt idx="1208">78</cx:pt>
          <cx:pt idx="1209">90</cx:pt>
          <cx:pt idx="1210">100</cx:pt>
          <cx:pt idx="1211">77</cx:pt>
          <cx:pt idx="1212">88</cx:pt>
          <cx:pt idx="1213">93</cx:pt>
          <cx:pt idx="1214">77.5</cx:pt>
          <cx:pt idx="1215">101</cx:pt>
          <cx:pt idx="1216">92</cx:pt>
          <cx:pt idx="1217">88</cx:pt>
          <cx:pt idx="1218">70</cx:pt>
          <cx:pt idx="1219">89</cx:pt>
          <cx:pt idx="1220">71.5</cx:pt>
          <cx:pt idx="1221">99</cx:pt>
          <cx:pt idx="1222">80</cx:pt>
          <cx:pt idx="1223">88</cx:pt>
          <cx:pt idx="1224">85</cx:pt>
          <cx:pt idx="1225">71</cx:pt>
          <cx:pt idx="1226">76</cx:pt>
          <cx:pt idx="1227">67.5</cx:pt>
          <cx:pt idx="1228">89</cx:pt>
          <cx:pt idx="1229">74</cx:pt>
          <cx:pt idx="1230">104</cx:pt>
          <cx:pt idx="1231">74</cx:pt>
          <cx:pt idx="1232">96</cx:pt>
          <cx:pt idx="1233">74</cx:pt>
          <cx:pt idx="1234">63</cx:pt>
          <cx:pt idx="1235">95</cx:pt>
          <cx:pt idx="1236">102</cx:pt>
          <cx:pt idx="1237">90</cx:pt>
          <cx:pt idx="1238">85</cx:pt>
          <cx:pt idx="1239">94.5</cx:pt>
          <cx:pt idx="1240">95</cx:pt>
          <cx:pt idx="1241">94</cx:pt>
          <cx:pt idx="1242">85.5</cx:pt>
          <cx:pt idx="1243">77</cx:pt>
          <cx:pt idx="1244">80</cx:pt>
          <cx:pt idx="1245">64</cx:pt>
          <cx:pt idx="1246">87.5</cx:pt>
          <cx:pt idx="1247">70</cx:pt>
          <cx:pt idx="1248">75</cx:pt>
          <cx:pt idx="1249">97.5</cx:pt>
          <cx:pt idx="1250">70</cx:pt>
          <cx:pt idx="1251">76</cx:pt>
          <cx:pt idx="1252">85</cx:pt>
          <cx:pt idx="1253">73</cx:pt>
          <cx:pt idx="1254">61</cx:pt>
          <cx:pt idx="1255">80</cx:pt>
          <cx:pt idx="1256">81</cx:pt>
          <cx:pt idx="1257">105</cx:pt>
          <cx:pt idx="1258">58</cx:pt>
          <cx:pt idx="1259">90</cx:pt>
          <cx:pt idx="1260">87</cx:pt>
          <cx:pt idx="1261">59</cx:pt>
          <cx:pt idx="1262">99</cx:pt>
          <cx:pt idx="1263">87</cx:pt>
          <cx:pt idx="1264">98</cx:pt>
          <cx:pt idx="1265">100</cx:pt>
          <cx:pt idx="1266">89</cx:pt>
          <cx:pt idx="1267">82</cx:pt>
          <cx:pt idx="1268">72.5</cx:pt>
          <cx:pt idx="1269">75</cx:pt>
          <cx:pt idx="1270">81</cx:pt>
          <cx:pt idx="1271">74</cx:pt>
          <cx:pt idx="1272">87</cx:pt>
          <cx:pt idx="1273">70</cx:pt>
          <cx:pt idx="1274">87</cx:pt>
          <cx:pt idx="1275">67</cx:pt>
          <cx:pt idx="1276">76</cx:pt>
          <cx:pt idx="1277">70</cx:pt>
          <cx:pt idx="1278">70</cx:pt>
          <cx:pt idx="1279">85</cx:pt>
          <cx:pt idx="1280">78</cx:pt>
          <cx:pt idx="1281">81</cx:pt>
          <cx:pt idx="1282">70</cx:pt>
          <cx:pt idx="1283">98</cx:pt>
          <cx:pt idx="1284">86</cx:pt>
          <cx:pt idx="1285">78</cx:pt>
          <cx:pt idx="1286">73.5</cx:pt>
          <cx:pt idx="1287">90</cx:pt>
          <cx:pt idx="1288">84</cx:pt>
          <cx:pt idx="1289">108</cx:pt>
          <cx:pt idx="1290">87.5</cx:pt>
          <cx:pt idx="1291">76</cx:pt>
          <cx:pt idx="1292">84</cx:pt>
          <cx:pt idx="1293">80</cx:pt>
          <cx:pt idx="1294">72</cx:pt>
          <cx:pt idx="1295">94</cx:pt>
          <cx:pt idx="1296">80</cx:pt>
          <cx:pt idx="1297">94</cx:pt>
          <cx:pt idx="1298">83</cx:pt>
          <cx:pt idx="1299">82</cx:pt>
          <cx:pt idx="1300">77</cx:pt>
          <cx:pt idx="1301">66.5</cx:pt>
          <cx:pt idx="1302">73</cx:pt>
          <cx:pt idx="1303">80</cx:pt>
          <cx:pt idx="1304">79</cx:pt>
          <cx:pt idx="1305">70</cx:pt>
          <cx:pt idx="1306">66.5</cx:pt>
          <cx:pt idx="1307">97.5</cx:pt>
          <cx:pt idx="1308">117.5</cx:pt>
          <cx:pt idx="1309">73</cx:pt>
          <cx:pt idx="1310">73</cx:pt>
          <cx:pt idx="1311">80</cx:pt>
          <cx:pt idx="1312">84</cx:pt>
          <cx:pt idx="1313">83</cx:pt>
          <cx:pt idx="1314">95</cx:pt>
          <cx:pt idx="1315">73</cx:pt>
          <cx:pt idx="1316">83</cx:pt>
          <cx:pt idx="1317">86</cx:pt>
          <cx:pt idx="1318">68</cx:pt>
          <cx:pt idx="1319">89</cx:pt>
          <cx:pt idx="1320">104</cx:pt>
          <cx:pt idx="1321">81</cx:pt>
          <cx:pt idx="1322">76</cx:pt>
          <cx:pt idx="1323">88</cx:pt>
          <cx:pt idx="1324">87</cx:pt>
          <cx:pt idx="1325">78</cx:pt>
          <cx:pt idx="1326">89</cx:pt>
          <cx:pt idx="1327">88</cx:pt>
          <cx:pt idx="1328">70</cx:pt>
          <cx:pt idx="1329">83</cx:pt>
          <cx:pt idx="1330">83</cx:pt>
          <cx:pt idx="1331">77</cx:pt>
          <cx:pt idx="1332">67.5</cx:pt>
          <cx:pt idx="1333">74</cx:pt>
          <cx:pt idx="1334">79</cx:pt>
          <cx:pt idx="1335">88</cx:pt>
          <cx:pt idx="1336">88</cx:pt>
          <cx:pt idx="1337">76</cx:pt>
          <cx:pt idx="1338">86</cx:pt>
          <cx:pt idx="1339">89</cx:pt>
          <cx:pt idx="1340">88</cx:pt>
          <cx:pt idx="1341">73</cx:pt>
          <cx:pt idx="1342">86</cx:pt>
          <cx:pt idx="1343">116.5</cx:pt>
          <cx:pt idx="1344">79</cx:pt>
          <cx:pt idx="1345">73</cx:pt>
          <cx:pt idx="1346">82</cx:pt>
          <cx:pt idx="1347">81</cx:pt>
          <cx:pt idx="1348">87</cx:pt>
          <cx:pt idx="1349">90</cx:pt>
          <cx:pt idx="1350">85</cx:pt>
          <cx:pt idx="1351">72</cx:pt>
          <cx:pt idx="1352">70</cx:pt>
          <cx:pt idx="1353">87</cx:pt>
          <cx:pt idx="1354">85</cx:pt>
          <cx:pt idx="1355">76</cx:pt>
          <cx:pt idx="1356">100</cx:pt>
          <cx:pt idx="1357">78</cx:pt>
          <cx:pt idx="1358">90</cx:pt>
          <cx:pt idx="1359">74</cx:pt>
          <cx:pt idx="1360">82.5</cx:pt>
          <cx:pt idx="1361">98</cx:pt>
          <cx:pt idx="1362">86</cx:pt>
          <cx:pt idx="1363">90</cx:pt>
          <cx:pt idx="1364">85</cx:pt>
          <cx:pt idx="1365">94</cx:pt>
          <cx:pt idx="1366">79</cx:pt>
          <cx:pt idx="1367">83.5</cx:pt>
          <cx:pt idx="1368">87</cx:pt>
          <cx:pt idx="1369">88</cx:pt>
          <cx:pt idx="1370">72</cx:pt>
          <cx:pt idx="1371">64</cx:pt>
          <cx:pt idx="1372">77</cx:pt>
          <cx:pt idx="1373">85.5</cx:pt>
          <cx:pt idx="1374">88</cx:pt>
          <cx:pt idx="1375">86</cx:pt>
          <cx:pt idx="1376">85</cx:pt>
          <cx:pt idx="1377">86</cx:pt>
          <cx:pt idx="1378">87</cx:pt>
          <cx:pt idx="1379">78</cx:pt>
          <cx:pt idx="1380">57</cx:pt>
          <cx:pt idx="1381">100.5</cx:pt>
          <cx:pt idx="1382">92</cx:pt>
          <cx:pt idx="1383">65</cx:pt>
          <cx:pt idx="1384">74</cx:pt>
          <cx:pt idx="1385">76</cx:pt>
          <cx:pt idx="1386">89</cx:pt>
          <cx:pt idx="1387">90</cx:pt>
          <cx:pt idx="1388">85</cx:pt>
          <cx:pt idx="1389">72</cx:pt>
          <cx:pt idx="1390">72</cx:pt>
          <cx:pt idx="1391">77.5</cx:pt>
          <cx:pt idx="1392">82</cx:pt>
          <cx:pt idx="1393">82</cx:pt>
          <cx:pt idx="1394">80</cx:pt>
          <cx:pt idx="1395">82</cx:pt>
          <cx:pt idx="1396">80</cx:pt>
          <cx:pt idx="1397">83</cx:pt>
          <cx:pt idx="1398">77.5</cx:pt>
          <cx:pt idx="1399">81</cx:pt>
          <cx:pt idx="1400">66</cx:pt>
          <cx:pt idx="1401">80</cx:pt>
          <cx:pt idx="1402">98</cx:pt>
          <cx:pt idx="1403">74</cx:pt>
          <cx:pt idx="1404">70</cx:pt>
          <cx:pt idx="1405">105</cx:pt>
          <cx:pt idx="1406">64</cx:pt>
          <cx:pt idx="1407">80</cx:pt>
          <cx:pt idx="1408">69</cx:pt>
          <cx:pt idx="1409">72</cx:pt>
          <cx:pt idx="1410">65</cx:pt>
          <cx:pt idx="1411">82</cx:pt>
          <cx:pt idx="1412">97.5</cx:pt>
          <cx:pt idx="1413">81</cx:pt>
          <cx:pt idx="1414">76</cx:pt>
          <cx:pt idx="1415">70</cx:pt>
          <cx:pt idx="1416">89</cx:pt>
          <cx:pt idx="1417">60</cx:pt>
          <cx:pt idx="1418">70.5</cx:pt>
          <cx:pt idx="1419">93</cx:pt>
          <cx:pt idx="1420">75.5</cx:pt>
          <cx:pt idx="1421">94</cx:pt>
          <cx:pt idx="1422">81</cx:pt>
          <cx:pt idx="1423">95</cx:pt>
          <cx:pt idx="1424">80</cx:pt>
          <cx:pt idx="1425">79</cx:pt>
          <cx:pt idx="1426">95</cx:pt>
          <cx:pt idx="1427">93</cx:pt>
          <cx:pt idx="1428">91</cx:pt>
          <cx:pt idx="1429">70</cx:pt>
          <cx:pt idx="1430">82</cx:pt>
          <cx:pt idx="1431">90</cx:pt>
          <cx:pt idx="1432">96</cx:pt>
          <cx:pt idx="1433">71</cx:pt>
          <cx:pt idx="1434">94</cx:pt>
          <cx:pt idx="1435">92</cx:pt>
          <cx:pt idx="1436">85</cx:pt>
          <cx:pt idx="1437">92.5</cx:pt>
          <cx:pt idx="1438">70</cx:pt>
          <cx:pt idx="1439">85</cx:pt>
          <cx:pt idx="1440">72</cx:pt>
          <cx:pt idx="1441">78</cx:pt>
          <cx:pt idx="1442">66.5</cx:pt>
          <cx:pt idx="1443">80</cx:pt>
          <cx:pt idx="1444">92</cx:pt>
          <cx:pt idx="1445">98</cx:pt>
          <cx:pt idx="1446">82.5</cx:pt>
          <cx:pt idx="1447">70</cx:pt>
          <cx:pt idx="1448">75</cx:pt>
          <cx:pt idx="1449">66</cx:pt>
          <cx:pt idx="1450">88</cx:pt>
          <cx:pt idx="1451">73</cx:pt>
          <cx:pt idx="1452">69</cx:pt>
          <cx:pt idx="1453">70</cx:pt>
          <cx:pt idx="1454">88</cx:pt>
          <cx:pt idx="1455">85.5</cx:pt>
          <cx:pt idx="1456">70</cx:pt>
          <cx:pt idx="1457">87</cx:pt>
          <cx:pt idx="1458">68</cx:pt>
          <cx:pt idx="1459">85</cx:pt>
          <cx:pt idx="1460">61</cx:pt>
          <cx:pt idx="1461">63</cx:pt>
          <cx:pt idx="1462">79</cx:pt>
          <cx:pt idx="1463">77</cx:pt>
          <cx:pt idx="1464">80</cx:pt>
          <cx:pt idx="1465">94.5</cx:pt>
          <cx:pt idx="1466">80</cx:pt>
          <cx:pt idx="1467">73</cx:pt>
          <cx:pt idx="1468">93.5</cx:pt>
          <cx:pt idx="1469">85</cx:pt>
          <cx:pt idx="1470">78</cx:pt>
          <cx:pt idx="1471">90</cx:pt>
          <cx:pt idx="1472">82</cx:pt>
          <cx:pt idx="1473">85</cx:pt>
          <cx:pt idx="1474">66</cx:pt>
          <cx:pt idx="1475">60</cx:pt>
          <cx:pt idx="1476">81</cx:pt>
          <cx:pt idx="1477">108</cx:pt>
          <cx:pt idx="1478">106</cx:pt>
          <cx:pt idx="1479">93</cx:pt>
          <cx:pt idx="1480">92</cx:pt>
          <cx:pt idx="1481">80</cx:pt>
          <cx:pt idx="1482">96</cx:pt>
          <cx:pt idx="1483">107</cx:pt>
          <cx:pt idx="1484">85</cx:pt>
          <cx:pt idx="1485">100</cx:pt>
          <cx:pt idx="1486">67</cx:pt>
          <cx:pt idx="1487">57</cx:pt>
          <cx:pt idx="1488">71</cx:pt>
          <cx:pt idx="1489">66</cx:pt>
          <cx:pt idx="1490">92</cx:pt>
          <cx:pt idx="1491">85</cx:pt>
          <cx:pt idx="1492">72</cx:pt>
          <cx:pt idx="1493">72</cx:pt>
          <cx:pt idx="1494">69</cx:pt>
          <cx:pt idx="1495">74</cx:pt>
          <cx:pt idx="1496">81</cx:pt>
          <cx:pt idx="1497">80</cx:pt>
          <cx:pt idx="1498">70</cx:pt>
          <cx:pt idx="1499">82</cx:pt>
          <cx:pt idx="1500">97</cx:pt>
          <cx:pt idx="1501">99</cx:pt>
          <cx:pt idx="1502">83</cx:pt>
          <cx:pt idx="1503">87.5</cx:pt>
          <cx:pt idx="1504">72</cx:pt>
          <cx:pt idx="1505">91</cx:pt>
          <cx:pt idx="1506">85.5</cx:pt>
          <cx:pt idx="1507">100.5</cx:pt>
          <cx:pt idx="1508">90</cx:pt>
          <cx:pt idx="1509">80</cx:pt>
          <cx:pt idx="1510">78</cx:pt>
          <cx:pt idx="1511">90</cx:pt>
          <cx:pt idx="1512">102</cx:pt>
          <cx:pt idx="1513">76.5</cx:pt>
          <cx:pt idx="1514">62</cx:pt>
          <cx:pt idx="1515">103</cx:pt>
          <cx:pt idx="1516">89</cx:pt>
          <cx:pt idx="1517">80</cx:pt>
          <cx:pt idx="1518">101</cx:pt>
          <cx:pt idx="1519">106</cx:pt>
          <cx:pt idx="1520">65</cx:pt>
          <cx:pt idx="1521">94</cx:pt>
          <cx:pt idx="1522">73</cx:pt>
          <cx:pt idx="1523">84</cx:pt>
          <cx:pt idx="1524">118</cx:pt>
          <cx:pt idx="1525">78</cx:pt>
          <cx:pt idx="1526">72</cx:pt>
          <cx:pt idx="1527">90</cx:pt>
          <cx:pt idx="1528">82</cx:pt>
          <cx:pt idx="1529">85</cx:pt>
          <cx:pt idx="1530">65.5</cx:pt>
          <cx:pt idx="1531">94</cx:pt>
          <cx:pt idx="1532">80</cx:pt>
          <cx:pt idx="1533">84.5</cx:pt>
          <cx:pt idx="1534">80</cx:pt>
          <cx:pt idx="1535">95.5</cx:pt>
          <cx:pt idx="1536">70</cx:pt>
          <cx:pt idx="1537">75.5</cx:pt>
          <cx:pt idx="1538">84.5</cx:pt>
          <cx:pt idx="1539">70</cx:pt>
          <cx:pt idx="1540">93</cx:pt>
          <cx:pt idx="1541">90</cx:pt>
          <cx:pt idx="1542">65</cx:pt>
          <cx:pt idx="1543">112</cx:pt>
          <cx:pt idx="1544">116</cx:pt>
          <cx:pt idx="1545">75.5</cx:pt>
          <cx:pt idx="1546">89</cx:pt>
          <cx:pt idx="1547">83</cx:pt>
          <cx:pt idx="1548">77</cx:pt>
          <cx:pt idx="1549">89</cx:pt>
          <cx:pt idx="1550">94</cx:pt>
          <cx:pt idx="1551">78</cx:pt>
          <cx:pt idx="1552">85</cx:pt>
          <cx:pt idx="1553">66.5</cx:pt>
          <cx:pt idx="1554">76</cx:pt>
          <cx:pt idx="1555">94</cx:pt>
          <cx:pt idx="1556">104</cx:pt>
          <cx:pt idx="1557">95.5</cx:pt>
          <cx:pt idx="1558">75</cx:pt>
          <cx:pt idx="1559">97</cx:pt>
          <cx:pt idx="1560">72.5</cx:pt>
          <cx:pt idx="1561">120</cx:pt>
          <cx:pt idx="1562">87</cx:pt>
          <cx:pt idx="1563">98</cx:pt>
          <cx:pt idx="1564">85</cx:pt>
          <cx:pt idx="1565">85</cx:pt>
          <cx:pt idx="1566">76</cx:pt>
          <cx:pt idx="1567">119</cx:pt>
          <cx:pt idx="1568">79</cx:pt>
          <cx:pt idx="1569">80</cx:pt>
          <cx:pt idx="1570">82</cx:pt>
          <cx:pt idx="1571">118</cx:pt>
          <cx:pt idx="1572">97</cx:pt>
          <cx:pt idx="1573">70.5</cx:pt>
          <cx:pt idx="1574">84.5</cx:pt>
          <cx:pt idx="1575">88</cx:pt>
          <cx:pt idx="1576">102</cx:pt>
          <cx:pt idx="1577">73</cx:pt>
          <cx:pt idx="1578">70</cx:pt>
          <cx:pt idx="1579">68</cx:pt>
          <cx:pt idx="1580">82.5</cx:pt>
          <cx:pt idx="1581">80</cx:pt>
          <cx:pt idx="1582">100.5</cx:pt>
          <cx:pt idx="1583">79</cx:pt>
          <cx:pt idx="1584">66</cx:pt>
          <cx:pt idx="1585">82.5</cx:pt>
          <cx:pt idx="1586">81</cx:pt>
          <cx:pt idx="1587">85.5</cx:pt>
          <cx:pt idx="1588">72.5</cx:pt>
          <cx:pt idx="1589">85</cx:pt>
          <cx:pt idx="1590">96.5</cx:pt>
          <cx:pt idx="1591">82</cx:pt>
          <cx:pt idx="1592">78</cx:pt>
          <cx:pt idx="1593">74</cx:pt>
          <cx:pt idx="1594">72.5</cx:pt>
          <cx:pt idx="1595">76</cx:pt>
          <cx:pt idx="1596">70</cx:pt>
          <cx:pt idx="1597">98</cx:pt>
          <cx:pt idx="1598">78</cx:pt>
          <cx:pt idx="1599">82</cx:pt>
          <cx:pt idx="1600">99.5</cx:pt>
          <cx:pt idx="1601">84</cx:pt>
          <cx:pt idx="1602">74</cx:pt>
          <cx:pt idx="1603">84</cx:pt>
          <cx:pt idx="1604">62</cx:pt>
          <cx:pt idx="1605">80</cx:pt>
          <cx:pt idx="1606">80</cx:pt>
          <cx:pt idx="1607">86</cx:pt>
          <cx:pt idx="1608">86</cx:pt>
          <cx:pt idx="1609">83</cx:pt>
          <cx:pt idx="1610">109</cx:pt>
          <cx:pt idx="1611">91.5</cx:pt>
          <cx:pt idx="1612">69</cx:pt>
          <cx:pt idx="1613">75</cx:pt>
          <cx:pt idx="1614">81</cx:pt>
          <cx:pt idx="1615">61</cx:pt>
          <cx:pt idx="1616">78</cx:pt>
          <cx:pt idx="1617">71</cx:pt>
          <cx:pt idx="1618">100</cx:pt>
          <cx:pt idx="1619">69</cx:pt>
          <cx:pt idx="1620">92.5</cx:pt>
          <cx:pt idx="1621">80</cx:pt>
          <cx:pt idx="1622">105</cx:pt>
          <cx:pt idx="1623">94</cx:pt>
          <cx:pt idx="1624">82</cx:pt>
          <cx:pt idx="1625">80</cx:pt>
          <cx:pt idx="1626">97</cx:pt>
          <cx:pt idx="1627">90</cx:pt>
          <cx:pt idx="1628">90</cx:pt>
          <cx:pt idx="1629">76</cx:pt>
          <cx:pt idx="1630">73.5</cx:pt>
          <cx:pt idx="1631">90</cx:pt>
          <cx:pt idx="1632">78</cx:pt>
          <cx:pt idx="1633">71</cx:pt>
          <cx:pt idx="1634">63</cx:pt>
          <cx:pt idx="1635">91</cx:pt>
          <cx:pt idx="1636">69</cx:pt>
          <cx:pt idx="1637">86</cx:pt>
          <cx:pt idx="1638">110</cx:pt>
          <cx:pt idx="1639">86</cx:pt>
          <cx:pt idx="1640">72</cx:pt>
          <cx:pt idx="1641">87</cx:pt>
          <cx:pt idx="1642">85</cx:pt>
          <cx:pt idx="1643">72.5</cx:pt>
          <cx:pt idx="1644">90</cx:pt>
          <cx:pt idx="1645">88</cx:pt>
          <cx:pt idx="1646">76</cx:pt>
          <cx:pt idx="1647">87</cx:pt>
          <cx:pt idx="1648">71</cx:pt>
          <cx:pt idx="1649">93</cx:pt>
          <cx:pt idx="1650">95</cx:pt>
          <cx:pt idx="1651">69</cx:pt>
          <cx:pt idx="1652">70</cx:pt>
          <cx:pt idx="1653">78</cx:pt>
          <cx:pt idx="1654">81.5</cx:pt>
          <cx:pt idx="1655">77.5</cx:pt>
          <cx:pt idx="1656">71.5</cx:pt>
          <cx:pt idx="1657">95</cx:pt>
          <cx:pt idx="1658">81</cx:pt>
          <cx:pt idx="1659">74</cx:pt>
          <cx:pt idx="1660">85</cx:pt>
          <cx:pt idx="1661">80</cx:pt>
          <cx:pt idx="1662">64</cx:pt>
          <cx:pt idx="1663">84</cx:pt>
          <cx:pt idx="1664">97</cx:pt>
          <cx:pt idx="1665">76</cx:pt>
          <cx:pt idx="1666">99</cx:pt>
          <cx:pt idx="1667">75</cx:pt>
          <cx:pt idx="1668">93</cx:pt>
          <cx:pt idx="1669">82</cx:pt>
          <cx:pt idx="1670">82</cx:pt>
          <cx:pt idx="1671">77</cx:pt>
          <cx:pt idx="1672">54</cx:pt>
          <cx:pt idx="1673">65</cx:pt>
          <cx:pt idx="1674">70</cx:pt>
          <cx:pt idx="1675">71</cx:pt>
          <cx:pt idx="1676">85.5</cx:pt>
          <cx:pt idx="1677">75</cx:pt>
          <cx:pt idx="1678">107</cx:pt>
          <cx:pt idx="1679">80</cx:pt>
          <cx:pt idx="1680">97.5</cx:pt>
          <cx:pt idx="1681">102</cx:pt>
          <cx:pt idx="1682">69</cx:pt>
          <cx:pt idx="1683">78</cx:pt>
          <cx:pt idx="1684">72</cx:pt>
          <cx:pt idx="1685">89</cx:pt>
          <cx:pt idx="1686">87</cx:pt>
          <cx:pt idx="1687">78</cx:pt>
          <cx:pt idx="1688">83.5</cx:pt>
          <cx:pt idx="1689">70</cx:pt>
          <cx:pt idx="1690">57.5</cx:pt>
          <cx:pt idx="1691">74</cx:pt>
          <cx:pt idx="1692">77.5</cx:pt>
          <cx:pt idx="1693">95</cx:pt>
          <cx:pt idx="1694">86</cx:pt>
          <cx:pt idx="1695">80</cx:pt>
          <cx:pt idx="1696">106.5</cx:pt>
          <cx:pt idx="1697">75</cx:pt>
          <cx:pt idx="1698">65</cx:pt>
          <cx:pt idx="1699">132</cx:pt>
          <cx:pt idx="1700">82</cx:pt>
          <cx:pt idx="1701">70</cx:pt>
          <cx:pt idx="1702">64</cx:pt>
          <cx:pt idx="1703">79.5</cx:pt>
          <cx:pt idx="1704">82</cx:pt>
          <cx:pt idx="1705">79</cx:pt>
          <cx:pt idx="1706">84</cx:pt>
          <cx:pt idx="1707">102</cx:pt>
          <cx:pt idx="1708">124</cx:pt>
          <cx:pt idx="1709">97</cx:pt>
          <cx:pt idx="1710">105</cx:pt>
          <cx:pt idx="1711">70</cx:pt>
          <cx:pt idx="1712">82</cx:pt>
          <cx:pt idx="1713">74</cx:pt>
          <cx:pt idx="1714">90</cx:pt>
          <cx:pt idx="1715">86.5</cx:pt>
          <cx:pt idx="1716">83</cx:pt>
          <cx:pt idx="1717">66.5</cx:pt>
          <cx:pt idx="1718">96.5</cx:pt>
          <cx:pt idx="1719">64</cx:pt>
          <cx:pt idx="1720">105</cx:pt>
          <cx:pt idx="1721">98</cx:pt>
          <cx:pt idx="1722">78</cx:pt>
          <cx:pt idx="1723">84</cx:pt>
          <cx:pt idx="1724">87</cx:pt>
          <cx:pt idx="1725">77</cx:pt>
          <cx:pt idx="1726">74</cx:pt>
          <cx:pt idx="1727">60</cx:pt>
          <cx:pt idx="1728">84</cx:pt>
          <cx:pt idx="1729">93</cx:pt>
          <cx:pt idx="1730">89</cx:pt>
          <cx:pt idx="1731">84</cx:pt>
          <cx:pt idx="1732">73</cx:pt>
          <cx:pt idx="1733">84</cx:pt>
          <cx:pt idx="1734">88</cx:pt>
          <cx:pt idx="1735">73</cx:pt>
          <cx:pt idx="1736">99</cx:pt>
          <cx:pt idx="1737">88</cx:pt>
          <cx:pt idx="1738">94</cx:pt>
          <cx:pt idx="1739">83</cx:pt>
          <cx:pt idx="1740">70</cx:pt>
          <cx:pt idx="1741">80</cx:pt>
          <cx:pt idx="1742">90</cx:pt>
          <cx:pt idx="1743">100.5</cx:pt>
          <cx:pt idx="1744">65</cx:pt>
          <cx:pt idx="1745">82</cx:pt>
          <cx:pt idx="1746">83.5</cx:pt>
          <cx:pt idx="1747">81</cx:pt>
          <cx:pt idx="1748">79</cx:pt>
          <cx:pt idx="1749">64</cx:pt>
          <cx:pt idx="1750">98</cx:pt>
          <cx:pt idx="1751">89</cx:pt>
          <cx:pt idx="1752">75.5</cx:pt>
          <cx:pt idx="1753">83</cx:pt>
          <cx:pt idx="1754">67.5</cx:pt>
          <cx:pt idx="1755">123</cx:pt>
          <cx:pt idx="1756">80</cx:pt>
          <cx:pt idx="1757">87</cx:pt>
          <cx:pt idx="1758">92</cx:pt>
          <cx:pt idx="1759">88</cx:pt>
          <cx:pt idx="1760">79</cx:pt>
          <cx:pt idx="1761">89</cx:pt>
          <cx:pt idx="1762">96</cx:pt>
          <cx:pt idx="1763">70</cx:pt>
          <cx:pt idx="1764">71</cx:pt>
          <cx:pt idx="1765">83</cx:pt>
          <cx:pt idx="1766">70</cx:pt>
          <cx:pt idx="1767">79</cx:pt>
          <cx:pt idx="1768">85</cx:pt>
          <cx:pt idx="1769">82.5</cx:pt>
          <cx:pt idx="1770">72</cx:pt>
          <cx:pt idx="1771">69</cx:pt>
          <cx:pt idx="1772">92</cx:pt>
          <cx:pt idx="1773">60</cx:pt>
          <cx:pt idx="1774">99</cx:pt>
          <cx:pt idx="1775">82</cx:pt>
          <cx:pt idx="1776">79.5</cx:pt>
          <cx:pt idx="1777">90</cx:pt>
          <cx:pt idx="1778">72</cx:pt>
          <cx:pt idx="1779">94</cx:pt>
          <cx:pt idx="1780">85.5</cx:pt>
          <cx:pt idx="1781">60</cx:pt>
          <cx:pt idx="1782">70</cx:pt>
          <cx:pt idx="1783">86</cx:pt>
          <cx:pt idx="1784">110</cx:pt>
          <cx:pt idx="1785">104.5</cx:pt>
          <cx:pt idx="1786">78</cx:pt>
          <cx:pt idx="1787">88</cx:pt>
          <cx:pt idx="1788">73</cx:pt>
          <cx:pt idx="1789">91</cx:pt>
          <cx:pt idx="1790">83</cx:pt>
          <cx:pt idx="1791">66.5</cx:pt>
          <cx:pt idx="1792">94</cx:pt>
          <cx:pt idx="1793">74.5</cx:pt>
          <cx:pt idx="1794">67.5</cx:pt>
          <cx:pt idx="1795">84</cx:pt>
          <cx:pt idx="1796">73.5</cx:pt>
          <cx:pt idx="1797">87</cx:pt>
          <cx:pt idx="1798">82</cx:pt>
          <cx:pt idx="1799">72.5</cx:pt>
          <cx:pt idx="1800">78</cx:pt>
          <cx:pt idx="1801">90</cx:pt>
          <cx:pt idx="1802">88</cx:pt>
          <cx:pt idx="1803">67</cx:pt>
          <cx:pt idx="1804">79</cx:pt>
          <cx:pt idx="1805">78</cx:pt>
          <cx:pt idx="1806">72</cx:pt>
          <cx:pt idx="1807">91</cx:pt>
          <cx:pt idx="1808">78</cx:pt>
          <cx:pt idx="1809">87</cx:pt>
          <cx:pt idx="1810">93.5</cx:pt>
          <cx:pt idx="1811">72.5</cx:pt>
          <cx:pt idx="1812">77</cx:pt>
          <cx:pt idx="1813">82</cx:pt>
          <cx:pt idx="1814">96.5</cx:pt>
          <cx:pt idx="1815">76</cx:pt>
          <cx:pt idx="1816">82</cx:pt>
          <cx:pt idx="1817">80</cx:pt>
          <cx:pt idx="1818">81</cx:pt>
          <cx:pt idx="1819">85</cx:pt>
          <cx:pt idx="1820">75.5</cx:pt>
          <cx:pt idx="1821">76</cx:pt>
          <cx:pt idx="1822">91.5</cx:pt>
          <cx:pt idx="1823">120</cx:pt>
          <cx:pt idx="1824">87.5</cx:pt>
          <cx:pt idx="1825">76.5</cx:pt>
          <cx:pt idx="1826">76</cx:pt>
          <cx:pt idx="1827">75</cx:pt>
          <cx:pt idx="1828">91</cx:pt>
          <cx:pt idx="1829">86</cx:pt>
          <cx:pt idx="1830">70</cx:pt>
          <cx:pt idx="1831">90</cx:pt>
          <cx:pt idx="1832">82</cx:pt>
          <cx:pt idx="1833">94.5</cx:pt>
          <cx:pt idx="1834">81</cx:pt>
          <cx:pt idx="1835">85</cx:pt>
          <cx:pt idx="1836">104</cx:pt>
          <cx:pt idx="1837">92</cx:pt>
          <cx:pt idx="1838">67</cx:pt>
          <cx:pt idx="1839">90</cx:pt>
          <cx:pt idx="1840">78</cx:pt>
          <cx:pt idx="1841">77</cx:pt>
          <cx:pt idx="1842">82</cx:pt>
          <cx:pt idx="1843">87</cx:pt>
          <cx:pt idx="1844">74</cx:pt>
          <cx:pt idx="1845">78</cx:pt>
          <cx:pt idx="1846">114</cx:pt>
          <cx:pt idx="1847">76</cx:pt>
          <cx:pt idx="1848">70</cx:pt>
          <cx:pt idx="1849">85</cx:pt>
          <cx:pt idx="1850">74</cx:pt>
          <cx:pt idx="1851">78</cx:pt>
          <cx:pt idx="1852">65</cx:pt>
          <cx:pt idx="1853">73.5</cx:pt>
          <cx:pt idx="1854">65</cx:pt>
          <cx:pt idx="1855">73</cx:pt>
          <cx:pt idx="1856">84</cx:pt>
          <cx:pt idx="1857">73</cx:pt>
          <cx:pt idx="1858">87</cx:pt>
          <cx:pt idx="1859">72.5</cx:pt>
          <cx:pt idx="1860">70</cx:pt>
          <cx:pt idx="1861">96</cx:pt>
          <cx:pt idx="1862">110</cx:pt>
          <cx:pt idx="1863">75</cx:pt>
          <cx:pt idx="1864">82</cx:pt>
          <cx:pt idx="1865">95</cx:pt>
          <cx:pt idx="1866">77.5</cx:pt>
          <cx:pt idx="1867">50</cx:pt>
          <cx:pt idx="1868">67.5</cx:pt>
          <cx:pt idx="1869">87</cx:pt>
          <cx:pt idx="1870">80</cx:pt>
          <cx:pt idx="1871">91.5</cx:pt>
          <cx:pt idx="1872">82</cx:pt>
          <cx:pt idx="1873">90</cx:pt>
          <cx:pt idx="1874">80</cx:pt>
          <cx:pt idx="1875">82.5</cx:pt>
          <cx:pt idx="1876">68</cx:pt>
          <cx:pt idx="1877">82</cx:pt>
          <cx:pt idx="1878">79.5</cx:pt>
          <cx:pt idx="1879">70</cx:pt>
          <cx:pt idx="1880">79</cx:pt>
          <cx:pt idx="1881">88</cx:pt>
          <cx:pt idx="1882">84</cx:pt>
          <cx:pt idx="1883">84</cx:pt>
          <cx:pt idx="1884">92.5</cx:pt>
          <cx:pt idx="1885">65.5</cx:pt>
          <cx:pt idx="1886">101.5</cx:pt>
          <cx:pt idx="1887">82</cx:pt>
          <cx:pt idx="1888">81</cx:pt>
          <cx:pt idx="1889">92</cx:pt>
          <cx:pt idx="1890">92</cx:pt>
          <cx:pt idx="1891">90</cx:pt>
          <cx:pt idx="1892">94</cx:pt>
          <cx:pt idx="1893">72</cx:pt>
          <cx:pt idx="1894">84</cx:pt>
          <cx:pt idx="1895">73.5</cx:pt>
          <cx:pt idx="1896">83.5</cx:pt>
          <cx:pt idx="1897">85.5</cx:pt>
          <cx:pt idx="1898">85</cx:pt>
          <cx:pt idx="1899">70</cx:pt>
          <cx:pt idx="1900">67.5</cx:pt>
          <cx:pt idx="1901">85</cx:pt>
          <cx:pt idx="1902">83</cx:pt>
          <cx:pt idx="1903">69.5</cx:pt>
          <cx:pt idx="1904">72.5</cx:pt>
          <cx:pt idx="1905">99</cx:pt>
          <cx:pt idx="1906">67</cx:pt>
          <cx:pt idx="1907">73</cx:pt>
          <cx:pt idx="1908">80</cx:pt>
          <cx:pt idx="1909">89.5</cx:pt>
          <cx:pt idx="1910">75</cx:pt>
          <cx:pt idx="1911">87</cx:pt>
          <cx:pt idx="1912">82</cx:pt>
          <cx:pt idx="1913">101.5</cx:pt>
          <cx:pt idx="1914">86</cx:pt>
          <cx:pt idx="1915">75</cx:pt>
          <cx:pt idx="1916">90</cx:pt>
          <cx:pt idx="1917">79</cx:pt>
          <cx:pt idx="1918">82</cx:pt>
          <cx:pt idx="1919">81</cx:pt>
          <cx:pt idx="1920">72</cx:pt>
          <cx:pt idx="1921">74</cx:pt>
          <cx:pt idx="1922">74</cx:pt>
          <cx:pt idx="1923">70</cx:pt>
          <cx:pt idx="1924">94</cx:pt>
          <cx:pt idx="1925">77</cx:pt>
          <cx:pt idx="1926">65</cx:pt>
          <cx:pt idx="1927">136</cx:pt>
          <cx:pt idx="1928">73.5</cx:pt>
          <cx:pt idx="1929">80</cx:pt>
          <cx:pt idx="1930">80</cx:pt>
          <cx:pt idx="1931">88</cx:pt>
          <cx:pt idx="1932">96</cx:pt>
          <cx:pt idx="1933">85</cx:pt>
          <cx:pt idx="1934">77</cx:pt>
          <cx:pt idx="1935">51</cx:pt>
          <cx:pt idx="1936">107.5</cx:pt>
          <cx:pt idx="1937">81</cx:pt>
          <cx:pt idx="1938">80</cx:pt>
          <cx:pt idx="1939">80</cx:pt>
          <cx:pt idx="1940">62</cx:pt>
          <cx:pt idx="1941">66.5</cx:pt>
          <cx:pt idx="1942">76</cx:pt>
          <cx:pt idx="1943">81</cx:pt>
          <cx:pt idx="1944">77</cx:pt>
          <cx:pt idx="1945">90</cx:pt>
          <cx:pt idx="1946">94</cx:pt>
          <cx:pt idx="1947">99</cx:pt>
          <cx:pt idx="1948">80</cx:pt>
          <cx:pt idx="1949">97.5</cx:pt>
          <cx:pt idx="1950">70.5</cx:pt>
          <cx:pt idx="1951">82</cx:pt>
          <cx:pt idx="1952">80</cx:pt>
          <cx:pt idx="1953">91</cx:pt>
          <cx:pt idx="1954">93</cx:pt>
          <cx:pt idx="1955">91</cx:pt>
          <cx:pt idx="1956">82</cx:pt>
          <cx:pt idx="1957">82</cx:pt>
          <cx:pt idx="1958">97</cx:pt>
          <cx:pt idx="1959">83</cx:pt>
          <cx:pt idx="1960">80</cx:pt>
          <cx:pt idx="1961">84</cx:pt>
          <cx:pt idx="1962">59</cx:pt>
          <cx:pt idx="1963">74.5</cx:pt>
          <cx:pt idx="1964">80</cx:pt>
          <cx:pt idx="1965">92</cx:pt>
          <cx:pt idx="1966">82</cx:pt>
          <cx:pt idx="1967">80</cx:pt>
          <cx:pt idx="1968">88</cx:pt>
          <cx:pt idx="1969">79</cx:pt>
          <cx:pt idx="1970">87</cx:pt>
          <cx:pt idx="1971">93</cx:pt>
          <cx:pt idx="1972">72.5</cx:pt>
          <cx:pt idx="1973">85</cx:pt>
          <cx:pt idx="1974">91</cx:pt>
          <cx:pt idx="1975">70</cx:pt>
          <cx:pt idx="1976">97</cx:pt>
          <cx:pt idx="1977">92.5</cx:pt>
          <cx:pt idx="1978">87</cx:pt>
          <cx:pt idx="1979">77.5</cx:pt>
          <cx:pt idx="1980">74</cx:pt>
          <cx:pt idx="1981">70</cx:pt>
          <cx:pt idx="1982">59</cx:pt>
          <cx:pt idx="1983">71</cx:pt>
          <cx:pt idx="1984">81.5</cx:pt>
          <cx:pt idx="1985">74</cx:pt>
          <cx:pt idx="1986">80</cx:pt>
          <cx:pt idx="1987">72.5</cx:pt>
          <cx:pt idx="1988">80</cx:pt>
          <cx:pt idx="1989">82</cx:pt>
          <cx:pt idx="1990">78</cx:pt>
          <cx:pt idx="1991">75</cx:pt>
          <cx:pt idx="1992">75</cx:pt>
          <cx:pt idx="1993">77</cx:pt>
          <cx:pt idx="1994">84</cx:pt>
          <cx:pt idx="1995">90</cx:pt>
          <cx:pt idx="1996">73</cx:pt>
          <cx:pt idx="1997">74</cx:pt>
          <cx:pt idx="1998">80</cx:pt>
          <cx:pt idx="1999">86</cx:pt>
          <cx:pt idx="2000">83.5</cx:pt>
          <cx:pt idx="2001">85</cx:pt>
          <cx:pt idx="2002">84</cx:pt>
          <cx:pt idx="2003">72.5</cx:pt>
          <cx:pt idx="2004">77</cx:pt>
          <cx:pt idx="2005">79</cx:pt>
          <cx:pt idx="2006">72</cx:pt>
          <cx:pt idx="2007">73.5</cx:pt>
          <cx:pt idx="2008">70</cx:pt>
          <cx:pt idx="2009">86</cx:pt>
          <cx:pt idx="2010">64</cx:pt>
          <cx:pt idx="2011">78</cx:pt>
          <cx:pt idx="2012">91.5</cx:pt>
          <cx:pt idx="2013">72</cx:pt>
          <cx:pt idx="2014">98</cx:pt>
          <cx:pt idx="2015">87</cx:pt>
          <cx:pt idx="2016">90</cx:pt>
          <cx:pt idx="2017">84</cx:pt>
          <cx:pt idx="2018">90</cx:pt>
          <cx:pt idx="2019">120</cx:pt>
          <cx:pt idx="2020">69</cx:pt>
          <cx:pt idx="2021">69</cx:pt>
          <cx:pt idx="2022">74</cx:pt>
          <cx:pt idx="2023">128</cx:pt>
          <cx:pt idx="2024">76</cx:pt>
          <cx:pt idx="2025">81</cx:pt>
          <cx:pt idx="2026">82</cx:pt>
          <cx:pt idx="2027">93.5</cx:pt>
          <cx:pt idx="2028">72</cx:pt>
          <cx:pt idx="2029">98</cx:pt>
          <cx:pt idx="2030">80</cx:pt>
          <cx:pt idx="2031">74</cx:pt>
          <cx:pt idx="2032">94.5</cx:pt>
          <cx:pt idx="2033">87</cx:pt>
          <cx:pt idx="2034">93</cx:pt>
          <cx:pt idx="2035">86</cx:pt>
          <cx:pt idx="2036">83</cx:pt>
          <cx:pt idx="2037">59</cx:pt>
          <cx:pt idx="2038">62</cx:pt>
          <cx:pt idx="2039">77.5</cx:pt>
          <cx:pt idx="2040">87</cx:pt>
          <cx:pt idx="2041">88.5</cx:pt>
          <cx:pt idx="2042">76</cx:pt>
          <cx:pt idx="2043">85</cx:pt>
          <cx:pt idx="2044">75</cx:pt>
          <cx:pt idx="2045">76</cx:pt>
          <cx:pt idx="2046">73</cx:pt>
          <cx:pt idx="2047">79</cx:pt>
          <cx:pt idx="2048">70</cx:pt>
          <cx:pt idx="2049">98.5</cx:pt>
          <cx:pt idx="2050">93</cx:pt>
          <cx:pt idx="2051">61</cx:pt>
          <cx:pt idx="2052">87</cx:pt>
          <cx:pt idx="2053">102.5</cx:pt>
          <cx:pt idx="2054">88</cx:pt>
          <cx:pt idx="2055">96</cx:pt>
          <cx:pt idx="2056">98</cx:pt>
          <cx:pt idx="2057">77</cx:pt>
          <cx:pt idx="2058">83</cx:pt>
          <cx:pt idx="2059">85</cx:pt>
          <cx:pt idx="2060">82</cx:pt>
          <cx:pt idx="2061">92.5</cx:pt>
          <cx:pt idx="2062">104.5</cx:pt>
          <cx:pt idx="2063">99</cx:pt>
          <cx:pt idx="2064">80</cx:pt>
          <cx:pt idx="2065">107.5</cx:pt>
          <cx:pt idx="2066">76</cx:pt>
          <cx:pt idx="2067">110</cx:pt>
          <cx:pt idx="2068">67</cx:pt>
          <cx:pt idx="2069">97</cx:pt>
          <cx:pt idx="2070">88</cx:pt>
          <cx:pt idx="2071">85.5</cx:pt>
          <cx:pt idx="2072">86</cx:pt>
          <cx:pt idx="2073">94</cx:pt>
          <cx:pt idx="2074">85</cx:pt>
          <cx:pt idx="2075">69</cx:pt>
          <cx:pt idx="2076">74</cx:pt>
          <cx:pt idx="2077">92</cx:pt>
          <cx:pt idx="2078">59.5</cx:pt>
          <cx:pt idx="2079">87</cx:pt>
          <cx:pt idx="2080">79.5</cx:pt>
          <cx:pt idx="2081">69</cx:pt>
          <cx:pt idx="2082">80</cx:pt>
          <cx:pt idx="2083">69</cx:pt>
          <cx:pt idx="2084">95</cx:pt>
          <cx:pt idx="2085">78</cx:pt>
          <cx:pt idx="2086">77</cx:pt>
          <cx:pt idx="2087">76.5</cx:pt>
          <cx:pt idx="2088">72</cx:pt>
          <cx:pt idx="2089">91</cx:pt>
          <cx:pt idx="2090">95</cx:pt>
          <cx:pt idx="2091">96</cx:pt>
          <cx:pt idx="2092">79</cx:pt>
          <cx:pt idx="2093">83</cx:pt>
          <cx:pt idx="2094">82</cx:pt>
          <cx:pt idx="2095">90</cx:pt>
          <cx:pt idx="2096">90</cx:pt>
          <cx:pt idx="2097">72</cx:pt>
          <cx:pt idx="2098">83</cx:pt>
          <cx:pt idx="2099">111</cx:pt>
          <cx:pt idx="2100">79.5</cx:pt>
          <cx:pt idx="2101">86</cx:pt>
          <cx:pt idx="2102">98</cx:pt>
          <cx:pt idx="2103">88</cx:pt>
          <cx:pt idx="2104">67.5</cx:pt>
          <cx:pt idx="2105">79</cx:pt>
          <cx:pt idx="2106">120</cx:pt>
          <cx:pt idx="2107">75</cx:pt>
          <cx:pt idx="2108">74</cx:pt>
          <cx:pt idx="2109">70</cx:pt>
          <cx:pt idx="2110">81</cx:pt>
          <cx:pt idx="2111">80</cx:pt>
          <cx:pt idx="2112">92</cx:pt>
          <cx:pt idx="2113">102</cx:pt>
          <cx:pt idx="2114">73</cx:pt>
          <cx:pt idx="2115">91</cx:pt>
          <cx:pt idx="2116">91</cx:pt>
          <cx:pt idx="2117">80</cx:pt>
          <cx:pt idx="2118">86</cx:pt>
          <cx:pt idx="2119">62</cx:pt>
          <cx:pt idx="2120">83</cx:pt>
          <cx:pt idx="2121">81</cx:pt>
          <cx:pt idx="2122">70</cx:pt>
          <cx:pt idx="2123">63</cx:pt>
          <cx:pt idx="2124">79</cx:pt>
          <cx:pt idx="2125">80</cx:pt>
          <cx:pt idx="2126">98</cx:pt>
          <cx:pt idx="2127">79</cx:pt>
          <cx:pt idx="2128">69</cx:pt>
          <cx:pt idx="2129">75</cx:pt>
          <cx:pt idx="2130">96</cx:pt>
          <cx:pt idx="2131">80</cx:pt>
          <cx:pt idx="2132">102.5</cx:pt>
          <cx:pt idx="2133">73</cx:pt>
          <cx:pt idx="2134">71</cx:pt>
          <cx:pt idx="2135">75</cx:pt>
          <cx:pt idx="2136">101</cx:pt>
          <cx:pt idx="2137">84</cx:pt>
          <cx:pt idx="2138">80</cx:pt>
          <cx:pt idx="2139">106.5</cx:pt>
          <cx:pt idx="2140">72.5</cx:pt>
          <cx:pt idx="2141">76</cx:pt>
          <cx:pt idx="2142">80</cx:pt>
          <cx:pt idx="2143">85</cx:pt>
          <cx:pt idx="2144">77</cx:pt>
          <cx:pt idx="2145">83</cx:pt>
          <cx:pt idx="2146">68.5</cx:pt>
          <cx:pt idx="2147">95</cx:pt>
          <cx:pt idx="2148">75</cx:pt>
          <cx:pt idx="2149">68</cx:pt>
          <cx:pt idx="2150">80</cx:pt>
          <cx:pt idx="2151">74.5</cx:pt>
          <cx:pt idx="2152">92</cx:pt>
          <cx:pt idx="2153">80</cx:pt>
          <cx:pt idx="2154">76</cx:pt>
          <cx:pt idx="2155">83.5</cx:pt>
          <cx:pt idx="2156">79</cx:pt>
          <cx:pt idx="2157">70</cx:pt>
          <cx:pt idx="2158">68</cx:pt>
          <cx:pt idx="2159">82</cx:pt>
          <cx:pt idx="2160">67</cx:pt>
          <cx:pt idx="2161">80</cx:pt>
          <cx:pt idx="2162">84</cx:pt>
          <cx:pt idx="2163">92.5</cx:pt>
          <cx:pt idx="2164">75</cx:pt>
          <cx:pt idx="2165">97</cx:pt>
          <cx:pt idx="2166">68</cx:pt>
          <cx:pt idx="2167">72</cx:pt>
          <cx:pt idx="2168">74</cx:pt>
          <cx:pt idx="2169">62</cx:pt>
          <cx:pt idx="2170">111</cx:pt>
          <cx:pt idx="2171">108</cx:pt>
          <cx:pt idx="2172">91</cx:pt>
          <cx:pt idx="2173">67</cx:pt>
          <cx:pt idx="2174">60</cx:pt>
          <cx:pt idx="2175">84</cx:pt>
          <cx:pt idx="2176">73.5</cx:pt>
          <cx:pt idx="2177">103</cx:pt>
          <cx:pt idx="2178">86</cx:pt>
          <cx:pt idx="2179">69</cx:pt>
          <cx:pt idx="2180">78</cx:pt>
          <cx:pt idx="2181">90</cx:pt>
          <cx:pt idx="2182">87.5</cx:pt>
          <cx:pt idx="2183">67</cx:pt>
          <cx:pt idx="2184">80</cx:pt>
          <cx:pt idx="2185">70</cx:pt>
          <cx:pt idx="2186">72</cx:pt>
          <cx:pt idx="2187">90</cx:pt>
          <cx:pt idx="2188">86</cx:pt>
          <cx:pt idx="2189">75</cx:pt>
          <cx:pt idx="2190">80</cx:pt>
          <cx:pt idx="2191">89</cx:pt>
          <cx:pt idx="2192">75</cx:pt>
          <cx:pt idx="2193">80</cx:pt>
          <cx:pt idx="2194">86</cx:pt>
          <cx:pt idx="2195">96</cx:pt>
          <cx:pt idx="2196">66.5</cx:pt>
          <cx:pt idx="2197">80</cx:pt>
          <cx:pt idx="2198">88</cx:pt>
          <cx:pt idx="2199">90</cx:pt>
          <cx:pt idx="2200">70</cx:pt>
          <cx:pt idx="2201">70</cx:pt>
          <cx:pt idx="2202">105</cx:pt>
          <cx:pt idx="2203">77</cx:pt>
          <cx:pt idx="2204">79</cx:pt>
          <cx:pt idx="2205">92</cx:pt>
          <cx:pt idx="2206">115</cx:pt>
          <cx:pt idx="2207">71</cx:pt>
          <cx:pt idx="2208">69</cx:pt>
          <cx:pt idx="2209">91</cx:pt>
          <cx:pt idx="2210">78</cx:pt>
          <cx:pt idx="2211">84</cx:pt>
          <cx:pt idx="2212">69</cx:pt>
          <cx:pt idx="2213">100</cx:pt>
          <cx:pt idx="2214">97</cx:pt>
          <cx:pt idx="2215">83.5</cx:pt>
          <cx:pt idx="2216">76</cx:pt>
          <cx:pt idx="2217">73</cx:pt>
          <cx:pt idx="2218">92</cx:pt>
          <cx:pt idx="2219">77.5</cx:pt>
          <cx:pt idx="2220">96</cx:pt>
          <cx:pt idx="2221">72</cx:pt>
          <cx:pt idx="2222">95</cx:pt>
          <cx:pt idx="2223">108</cx:pt>
          <cx:pt idx="2224">86</cx:pt>
          <cx:pt idx="2225">85.5</cx:pt>
          <cx:pt idx="2226">92</cx:pt>
          <cx:pt idx="2227">68</cx:pt>
          <cx:pt idx="2228">114</cx:pt>
          <cx:pt idx="2229">92</cx:pt>
          <cx:pt idx="2230">97</cx:pt>
          <cx:pt idx="2231">125</cx:pt>
          <cx:pt idx="2232">100</cx:pt>
          <cx:pt idx="2233">88.5</cx:pt>
          <cx:pt idx="2234">81</cx:pt>
          <cx:pt idx="2235">80</cx:pt>
          <cx:pt idx="2236">83.5</cx:pt>
          <cx:pt idx="2237">77.5</cx:pt>
          <cx:pt idx="2238">90</cx:pt>
          <cx:pt idx="2239">80</cx:pt>
          <cx:pt idx="2240">100</cx:pt>
          <cx:pt idx="2241">84</cx:pt>
          <cx:pt idx="2242">72</cx:pt>
          <cx:pt idx="2243">66</cx:pt>
          <cx:pt idx="2244">87</cx:pt>
          <cx:pt idx="2245">83</cx:pt>
          <cx:pt idx="2246">108</cx:pt>
          <cx:pt idx="2247">85</cx:pt>
          <cx:pt idx="2248">85</cx:pt>
          <cx:pt idx="2249">75</cx:pt>
          <cx:pt idx="2250">71</cx:pt>
          <cx:pt idx="2251">81</cx:pt>
          <cx:pt idx="2252">88</cx:pt>
          <cx:pt idx="2253">78</cx:pt>
          <cx:pt idx="2254">71</cx:pt>
          <cx:pt idx="2255">78</cx:pt>
          <cx:pt idx="2256">87.5</cx:pt>
          <cx:pt idx="2257">80</cx:pt>
          <cx:pt idx="2258">93</cx:pt>
          <cx:pt idx="2259">100</cx:pt>
          <cx:pt idx="2260">70</cx:pt>
          <cx:pt idx="2261">79</cx:pt>
          <cx:pt idx="2262">78.5</cx:pt>
          <cx:pt idx="2263">85</cx:pt>
          <cx:pt idx="2264">67</cx:pt>
          <cx:pt idx="2265">72.5</cx:pt>
          <cx:pt idx="2266">80</cx:pt>
          <cx:pt idx="2267">85</cx:pt>
          <cx:pt idx="2268">73</cx:pt>
          <cx:pt idx="2269">72</cx:pt>
          <cx:pt idx="2270">79</cx:pt>
          <cx:pt idx="2271">78</cx:pt>
          <cx:pt idx="2272">81</cx:pt>
          <cx:pt idx="2273">106</cx:pt>
          <cx:pt idx="2274">101</cx:pt>
          <cx:pt idx="2275">81</cx:pt>
          <cx:pt idx="2276">75</cx:pt>
          <cx:pt idx="2277">100</cx:pt>
          <cx:pt idx="2278">106</cx:pt>
          <cx:pt idx="2279">86</cx:pt>
          <cx:pt idx="2280">72.5</cx:pt>
          <cx:pt idx="2281">81.5</cx:pt>
          <cx:pt idx="2282">74</cx:pt>
          <cx:pt idx="2283">96</cx:pt>
          <cx:pt idx="2284">83</cx:pt>
          <cx:pt idx="2285">81</cx:pt>
          <cx:pt idx="2286">84</cx:pt>
          <cx:pt idx="2287">70</cx:pt>
          <cx:pt idx="2288">84</cx:pt>
          <cx:pt idx="2289">94</cx:pt>
          <cx:pt idx="2290">92.5</cx:pt>
          <cx:pt idx="2291">80</cx:pt>
          <cx:pt idx="2292">87</cx:pt>
          <cx:pt idx="2293">75</cx:pt>
          <cx:pt idx="2294">88</cx:pt>
          <cx:pt idx="2295">87</cx:pt>
          <cx:pt idx="2296">81</cx:pt>
          <cx:pt idx="2297">80</cx:pt>
          <cx:pt idx="2298">86</cx:pt>
          <cx:pt idx="2299">72.5</cx:pt>
          <cx:pt idx="2300">96</cx:pt>
          <cx:pt idx="2301">96</cx:pt>
          <cx:pt idx="2302">88</cx:pt>
          <cx:pt idx="2303">88</cx:pt>
          <cx:pt idx="2304">91</cx:pt>
          <cx:pt idx="2305">92</cx:pt>
          <cx:pt idx="2306">85</cx:pt>
          <cx:pt idx="2307">76</cx:pt>
          <cx:pt idx="2308">62</cx:pt>
          <cx:pt idx="2309">89</cx:pt>
          <cx:pt idx="2310">61</cx:pt>
          <cx:pt idx="2311">95</cx:pt>
          <cx:pt idx="2312">88.5</cx:pt>
          <cx:pt idx="2313">61</cx:pt>
          <cx:pt idx="2314">83.5</cx:pt>
          <cx:pt idx="2315">95</cx:pt>
          <cx:pt idx="2316">76</cx:pt>
          <cx:pt idx="2317">68</cx:pt>
          <cx:pt idx="2318">88</cx:pt>
          <cx:pt idx="2319">72.5</cx:pt>
          <cx:pt idx="2320">78</cx:pt>
          <cx:pt idx="2321">69</cx:pt>
          <cx:pt idx="2322">87</cx:pt>
          <cx:pt idx="2323">85</cx:pt>
          <cx:pt idx="2324">97</cx:pt>
          <cx:pt idx="2325">82</cx:pt>
          <cx:pt idx="2326">69</cx:pt>
          <cx:pt idx="2327">87</cx:pt>
          <cx:pt idx="2328">78</cx:pt>
          <cx:pt idx="2329">89</cx:pt>
          <cx:pt idx="2330">97</cx:pt>
          <cx:pt idx="2331">70</cx:pt>
          <cx:pt idx="2332">64.5</cx:pt>
          <cx:pt idx="2333">79</cx:pt>
          <cx:pt idx="2334">81</cx:pt>
          <cx:pt idx="2335">62</cx:pt>
          <cx:pt idx="2336">102</cx:pt>
          <cx:pt idx="2337">130</cx:pt>
          <cx:pt idx="2338">91</cx:pt>
          <cx:pt idx="2339">75</cx:pt>
          <cx:pt idx="2340">110.5</cx:pt>
          <cx:pt idx="2341">82.5</cx:pt>
          <cx:pt idx="2342">70</cx:pt>
          <cx:pt idx="2343">85</cx:pt>
          <cx:pt idx="2344">105</cx:pt>
          <cx:pt idx="2345">82</cx:pt>
          <cx:pt idx="2346">87</cx:pt>
          <cx:pt idx="2347">73</cx:pt>
          <cx:pt idx="2348">68</cx:pt>
          <cx:pt idx="2349">79</cx:pt>
          <cx:pt idx="2350">87.5</cx:pt>
          <cx:pt idx="2351">77.5</cx:pt>
          <cx:pt idx="2352">76</cx:pt>
          <cx:pt idx="2353">74</cx:pt>
          <cx:pt idx="2354">88</cx:pt>
          <cx:pt idx="2355">77.5</cx:pt>
          <cx:pt idx="2356">89</cx:pt>
          <cx:pt idx="2357">99</cx:pt>
          <cx:pt idx="2358">82.5</cx:pt>
          <cx:pt idx="2359">82.5</cx:pt>
          <cx:pt idx="2360">77.5</cx:pt>
          <cx:pt idx="2361">97.5</cx:pt>
          <cx:pt idx="2362">87</cx:pt>
          <cx:pt idx="2363">91</cx:pt>
          <cx:pt idx="2364">68.5</cx:pt>
          <cx:pt idx="2365">76.5</cx:pt>
          <cx:pt idx="2366">95</cx:pt>
          <cx:pt idx="2367">82.5</cx:pt>
          <cx:pt idx="2368">113</cx:pt>
          <cx:pt idx="2369">94</cx:pt>
          <cx:pt idx="2370">82</cx:pt>
          <cx:pt idx="2371">85</cx:pt>
          <cx:pt idx="2372">69</cx:pt>
          <cx:pt idx="2373">86</cx:pt>
          <cx:pt idx="2374">72.5</cx:pt>
          <cx:pt idx="2375">78</cx:pt>
          <cx:pt idx="2376">76</cx:pt>
          <cx:pt idx="2377">75</cx:pt>
          <cx:pt idx="2378">91</cx:pt>
          <cx:pt idx="2379">85</cx:pt>
          <cx:pt idx="2380">78</cx:pt>
          <cx:pt idx="2381">100</cx:pt>
          <cx:pt idx="2382">75</cx:pt>
          <cx:pt idx="2383">88</cx:pt>
          <cx:pt idx="2384">67</cx:pt>
          <cx:pt idx="2385">72</cx:pt>
          <cx:pt idx="2386">69</cx:pt>
          <cx:pt idx="2387">97.5</cx:pt>
          <cx:pt idx="2388">79</cx:pt>
          <cx:pt idx="2389">90</cx:pt>
          <cx:pt idx="2390">72</cx:pt>
          <cx:pt idx="2391">94</cx:pt>
          <cx:pt idx="2392">74</cx:pt>
          <cx:pt idx="2393">97</cx:pt>
          <cx:pt idx="2394">83.5</cx:pt>
          <cx:pt idx="2395">101</cx:pt>
          <cx:pt idx="2396">85</cx:pt>
          <cx:pt idx="2397">78.5</cx:pt>
          <cx:pt idx="2398">92</cx:pt>
          <cx:pt idx="2399">87.5</cx:pt>
          <cx:pt idx="2400">66</cx:pt>
          <cx:pt idx="2401">74</cx:pt>
          <cx:pt idx="2402">84</cx:pt>
          <cx:pt idx="2403">80</cx:pt>
          <cx:pt idx="2404">68</cx:pt>
          <cx:pt idx="2405">84</cx:pt>
          <cx:pt idx="2406">95.5</cx:pt>
          <cx:pt idx="2407">84.5</cx:pt>
          <cx:pt idx="2408">85</cx:pt>
          <cx:pt idx="2409">81</cx:pt>
          <cx:pt idx="2410">77.5</cx:pt>
          <cx:pt idx="2411">81</cx:pt>
          <cx:pt idx="2412">82</cx:pt>
          <cx:pt idx="2413">98.5</cx:pt>
          <cx:pt idx="2414">89</cx:pt>
          <cx:pt idx="2415">72</cx:pt>
          <cx:pt idx="2416">80</cx:pt>
          <cx:pt idx="2417">72.5</cx:pt>
          <cx:pt idx="2418">74</cx:pt>
          <cx:pt idx="2419">70</cx:pt>
          <cx:pt idx="2420">84</cx:pt>
          <cx:pt idx="2421">81</cx:pt>
          <cx:pt idx="2422">105</cx:pt>
          <cx:pt idx="2423">85</cx:pt>
          <cx:pt idx="2424">78</cx:pt>
          <cx:pt idx="2425">94</cx:pt>
          <cx:pt idx="2426">83</cx:pt>
          <cx:pt idx="2427">87.5</cx:pt>
          <cx:pt idx="2428">102</cx:pt>
          <cx:pt idx="2429">59</cx:pt>
          <cx:pt idx="2430">117</cx:pt>
          <cx:pt idx="2431">65</cx:pt>
          <cx:pt idx="2432">82</cx:pt>
          <cx:pt idx="2433">80</cx:pt>
          <cx:pt idx="2434">61.5</cx:pt>
          <cx:pt idx="2435">80</cx:pt>
          <cx:pt idx="2436">70</cx:pt>
          <cx:pt idx="2437">82</cx:pt>
          <cx:pt idx="2438">88</cx:pt>
          <cx:pt idx="2439">79</cx:pt>
          <cx:pt idx="2440">82</cx:pt>
          <cx:pt idx="2441">79</cx:pt>
          <cx:pt idx="2442">71</cx:pt>
          <cx:pt idx="2443">95.5</cx:pt>
          <cx:pt idx="2444">73</cx:pt>
          <cx:pt idx="2445">83.5</cx:pt>
          <cx:pt idx="2446">70</cx:pt>
          <cx:pt idx="2447">80</cx:pt>
          <cx:pt idx="2448">81</cx:pt>
          <cx:pt idx="2449">96.5</cx:pt>
          <cx:pt idx="2450">85</cx:pt>
          <cx:pt idx="2451">93</cx:pt>
          <cx:pt idx="2452">80</cx:pt>
          <cx:pt idx="2453">95</cx:pt>
          <cx:pt idx="2454">83</cx:pt>
          <cx:pt idx="2455">82.5</cx:pt>
          <cx:pt idx="2456">86</cx:pt>
          <cx:pt idx="2457">73</cx:pt>
          <cx:pt idx="2458">86</cx:pt>
          <cx:pt idx="2459">71</cx:pt>
          <cx:pt idx="2460">100</cx:pt>
          <cx:pt idx="2461">72.5</cx:pt>
          <cx:pt idx="2462">90</cx:pt>
          <cx:pt idx="2463">81</cx:pt>
          <cx:pt idx="2464">80</cx:pt>
          <cx:pt idx="2465">78.5</cx:pt>
          <cx:pt idx="2466">97</cx:pt>
          <cx:pt idx="2467">85.5</cx:pt>
          <cx:pt idx="2468">90</cx:pt>
          <cx:pt idx="2469">84</cx:pt>
          <cx:pt idx="2470">94</cx:pt>
          <cx:pt idx="2471">89</cx:pt>
          <cx:pt idx="2472">76.5</cx:pt>
          <cx:pt idx="2473">78</cx:pt>
          <cx:pt idx="2474">81.5</cx:pt>
          <cx:pt idx="2475">87.5</cx:pt>
          <cx:pt idx="2476">104</cx:pt>
          <cx:pt idx="2477">85</cx:pt>
          <cx:pt idx="2478">71</cx:pt>
          <cx:pt idx="2479">87</cx:pt>
          <cx:pt idx="2480">85</cx:pt>
          <cx:pt idx="2481">95</cx:pt>
          <cx:pt idx="2482">72</cx:pt>
          <cx:pt idx="2483">98</cx:pt>
          <cx:pt idx="2484">90</cx:pt>
          <cx:pt idx="2485">75</cx:pt>
          <cx:pt idx="2486">68</cx:pt>
          <cx:pt idx="2487">78</cx:pt>
          <cx:pt idx="2488">108</cx:pt>
          <cx:pt idx="2489">102</cx:pt>
          <cx:pt idx="2490">80</cx:pt>
          <cx:pt idx="2491">96</cx:pt>
          <cx:pt idx="2492">80</cx:pt>
          <cx:pt idx="2493">102</cx:pt>
          <cx:pt idx="2494">85</cx:pt>
          <cx:pt idx="2495">85</cx:pt>
          <cx:pt idx="2496">77.5</cx:pt>
          <cx:pt idx="2497">83</cx:pt>
          <cx:pt idx="2498">77</cx:pt>
          <cx:pt idx="2499">71</cx:pt>
          <cx:pt idx="2500">78</cx:pt>
          <cx:pt idx="2501">84</cx:pt>
          <cx:pt idx="2502">86</cx:pt>
          <cx:pt idx="2503">79</cx:pt>
          <cx:pt idx="2504">99</cx:pt>
          <cx:pt idx="2505">72.5</cx:pt>
          <cx:pt idx="2506">92</cx:pt>
          <cx:pt idx="2507">85</cx:pt>
          <cx:pt idx="2508">75</cx:pt>
          <cx:pt idx="2509">74</cx:pt>
          <cx:pt idx="2510">72.5</cx:pt>
          <cx:pt idx="2511">70</cx:pt>
          <cx:pt idx="2512">93</cx:pt>
          <cx:pt idx="2513">66</cx:pt>
          <cx:pt idx="2514">99</cx:pt>
          <cx:pt idx="2515">82</cx:pt>
          <cx:pt idx="2516">95</cx:pt>
          <cx:pt idx="2517">102</cx:pt>
          <cx:pt idx="2518">84</cx:pt>
          <cx:pt idx="2519">82.5</cx:pt>
          <cx:pt idx="2520">72.5</cx:pt>
          <cx:pt idx="2521">82.5</cx:pt>
          <cx:pt idx="2522">91</cx:pt>
          <cx:pt idx="2523">104</cx:pt>
          <cx:pt idx="2524">77</cx:pt>
          <cx:pt idx="2525">85.5</cx:pt>
          <cx:pt idx="2526">72</cx:pt>
          <cx:pt idx="2527">89</cx:pt>
          <cx:pt idx="2528">73</cx:pt>
          <cx:pt idx="2529">71</cx:pt>
          <cx:pt idx="2530">72</cx:pt>
          <cx:pt idx="2531">78</cx:pt>
          <cx:pt idx="2532">86</cx:pt>
          <cx:pt idx="2533">87</cx:pt>
          <cx:pt idx="2534">72</cx:pt>
          <cx:pt idx="2535">106</cx:pt>
          <cx:pt idx="2536">88</cx:pt>
          <cx:pt idx="2537">84</cx:pt>
          <cx:pt idx="2538">70</cx:pt>
          <cx:pt idx="2539">89</cx:pt>
          <cx:pt idx="2540">85</cx:pt>
          <cx:pt idx="2541">73</cx:pt>
          <cx:pt idx="2542">80</cx:pt>
          <cx:pt idx="2543">90</cx:pt>
          <cx:pt idx="2544">69</cx:pt>
          <cx:pt idx="2545">70</cx:pt>
          <cx:pt idx="2546">67</cx:pt>
          <cx:pt idx="2547">79</cx:pt>
          <cx:pt idx="2548">86.5</cx:pt>
          <cx:pt idx="2549">103</cx:pt>
          <cx:pt idx="2550">83</cx:pt>
          <cx:pt idx="2551">70</cx:pt>
          <cx:pt idx="2552">72.5</cx:pt>
          <cx:pt idx="2553">71</cx:pt>
          <cx:pt idx="2554">79.5</cx:pt>
          <cx:pt idx="2555">96</cx:pt>
          <cx:pt idx="2556">61</cx:pt>
          <cx:pt idx="2557">86.5</cx:pt>
          <cx:pt idx="2558">85</cx:pt>
          <cx:pt idx="2559">79</cx:pt>
          <cx:pt idx="2560">82</cx:pt>
          <cx:pt idx="2561">73.5</cx:pt>
          <cx:pt idx="2562">78</cx:pt>
          <cx:pt idx="2563">88</cx:pt>
          <cx:pt idx="2564">93</cx:pt>
          <cx:pt idx="2565">90</cx:pt>
          <cx:pt idx="2566">74</cx:pt>
          <cx:pt idx="2567">77.5</cx:pt>
          <cx:pt idx="2568">81</cx:pt>
          <cx:pt idx="2569">80</cx:pt>
          <cx:pt idx="2570">80</cx:pt>
          <cx:pt idx="2571">130</cx:pt>
          <cx:pt idx="2572">74</cx:pt>
          <cx:pt idx="2573">88</cx:pt>
          <cx:pt idx="2574">82</cx:pt>
          <cx:pt idx="2575">75</cx:pt>
          <cx:pt idx="2576">79</cx:pt>
          <cx:pt idx="2577">90</cx:pt>
          <cx:pt idx="2578">80.5</cx:pt>
          <cx:pt idx="2579">58</cx:pt>
          <cx:pt idx="2580">67</cx:pt>
          <cx:pt idx="2581">73</cx:pt>
          <cx:pt idx="2582">90</cx:pt>
          <cx:pt idx="2583">86.5</cx:pt>
          <cx:pt idx="2584">87</cx:pt>
          <cx:pt idx="2585">84</cx:pt>
          <cx:pt idx="2586">81</cx:pt>
          <cx:pt idx="2587">75</cx:pt>
          <cx:pt idx="2588">88</cx:pt>
          <cx:pt idx="2589">81</cx:pt>
          <cx:pt idx="2590">69</cx:pt>
          <cx:pt idx="2591">87</cx:pt>
          <cx:pt idx="2592">73</cx:pt>
          <cx:pt idx="2593">80</cx:pt>
          <cx:pt idx="2594">68</cx:pt>
          <cx:pt idx="2595">71</cx:pt>
          <cx:pt idx="2596">94</cx:pt>
          <cx:pt idx="2597">135</cx:pt>
          <cx:pt idx="2598">77.5</cx:pt>
          <cx:pt idx="2599">83</cx:pt>
          <cx:pt idx="2600">84</cx:pt>
          <cx:pt idx="2601">109</cx:pt>
          <cx:pt idx="2602">75</cx:pt>
          <cx:pt idx="2603">90.5</cx:pt>
          <cx:pt idx="2604">69</cx:pt>
          <cx:pt idx="2605">80</cx:pt>
          <cx:pt idx="2606">63.5</cx:pt>
          <cx:pt idx="2607">76</cx:pt>
          <cx:pt idx="2608">81</cx:pt>
          <cx:pt idx="2609">75.5</cx:pt>
          <cx:pt idx="2610">76.5</cx:pt>
          <cx:pt idx="2611">89</cx:pt>
          <cx:pt idx="2612">95</cx:pt>
          <cx:pt idx="2613">80</cx:pt>
          <cx:pt idx="2614">75</cx:pt>
          <cx:pt idx="2615">60</cx:pt>
          <cx:pt idx="2616">84</cx:pt>
          <cx:pt idx="2617">83</cx:pt>
          <cx:pt idx="2618">90</cx:pt>
          <cx:pt idx="2619">95</cx:pt>
          <cx:pt idx="2620">85</cx:pt>
          <cx:pt idx="2621">75</cx:pt>
          <cx:pt idx="2622">90</cx:pt>
          <cx:pt idx="2623">82</cx:pt>
          <cx:pt idx="2624">75</cx:pt>
          <cx:pt idx="2625">80</cx:pt>
          <cx:pt idx="2626">74</cx:pt>
          <cx:pt idx="2627">105</cx:pt>
          <cx:pt idx="2628">80</cx:pt>
          <cx:pt idx="2629">78</cx:pt>
          <cx:pt idx="2630">95</cx:pt>
          <cx:pt idx="2631">76</cx:pt>
          <cx:pt idx="2632">70</cx:pt>
          <cx:pt idx="2633">68</cx:pt>
          <cx:pt idx="2634">80</cx:pt>
          <cx:pt idx="2635">77</cx:pt>
          <cx:pt idx="2636">77.5</cx:pt>
          <cx:pt idx="2637">101</cx:pt>
          <cx:pt idx="2638">73</cx:pt>
          <cx:pt idx="2639">68</cx:pt>
          <cx:pt idx="2640">72</cx:pt>
          <cx:pt idx="2641">78</cx:pt>
          <cx:pt idx="2642">92.5</cx:pt>
          <cx:pt idx="2643">84</cx:pt>
          <cx:pt idx="2644">112</cx:pt>
          <cx:pt idx="2645">92</cx:pt>
          <cx:pt idx="2646">115</cx:pt>
          <cx:pt idx="2647">100.5</cx:pt>
          <cx:pt idx="2648">84</cx:pt>
          <cx:pt idx="2649">82.5</cx:pt>
          <cx:pt idx="2650">72</cx:pt>
          <cx:pt idx="2651">76</cx:pt>
          <cx:pt idx="2652">83.5</cx:pt>
          <cx:pt idx="2653">85</cx:pt>
          <cx:pt idx="2654">80</cx:pt>
          <cx:pt idx="2655">74</cx:pt>
          <cx:pt idx="2656">76</cx:pt>
          <cx:pt idx="2657">86</cx:pt>
          <cx:pt idx="2658">82</cx:pt>
          <cx:pt idx="2659">73</cx:pt>
          <cx:pt idx="2660">78</cx:pt>
          <cx:pt idx="2661">67</cx:pt>
          <cx:pt idx="2662">94</cx:pt>
          <cx:pt idx="2663">77.5</cx:pt>
          <cx:pt idx="2664">86</cx:pt>
          <cx:pt idx="2665">68</cx:pt>
          <cx:pt idx="2666">74</cx:pt>
          <cx:pt idx="2667">114</cx:pt>
          <cx:pt idx="2668">70</cx:pt>
          <cx:pt idx="2669">85</cx:pt>
          <cx:pt idx="2670">78</cx:pt>
          <cx:pt idx="2671">65.5</cx:pt>
          <cx:pt idx="2672">87</cx:pt>
          <cx:pt idx="2673">73</cx:pt>
          <cx:pt idx="2674">80</cx:pt>
          <cx:pt idx="2675">72.5</cx:pt>
          <cx:pt idx="2676">87</cx:pt>
          <cx:pt idx="2677">65</cx:pt>
          <cx:pt idx="2678">94.5</cx:pt>
          <cx:pt idx="2679">60</cx:pt>
          <cx:pt idx="2680">82</cx:pt>
          <cx:pt idx="2681">71</cx:pt>
          <cx:pt idx="2682">79</cx:pt>
          <cx:pt idx="2683">90</cx:pt>
          <cx:pt idx="2684">72</cx:pt>
          <cx:pt idx="2685">82</cx:pt>
          <cx:pt idx="2686">71</cx:pt>
          <cx:pt idx="2687">118</cx:pt>
          <cx:pt idx="2688">87</cx:pt>
          <cx:pt idx="2689">72</cx:pt>
          <cx:pt idx="2690">88</cx:pt>
          <cx:pt idx="2691">97.5</cx:pt>
          <cx:pt idx="2692">93</cx:pt>
          <cx:pt idx="2693">71</cx:pt>
          <cx:pt idx="2694">100</cx:pt>
          <cx:pt idx="2695">85.5</cx:pt>
          <cx:pt idx="2696">105.5</cx:pt>
          <cx:pt idx="2697">61</cx:pt>
          <cx:pt idx="2698">72.5</cx:pt>
          <cx:pt idx="2699">76</cx:pt>
          <cx:pt idx="2700">98</cx:pt>
          <cx:pt idx="2701">94</cx:pt>
          <cx:pt idx="2702">100</cx:pt>
          <cx:pt idx="2703">83.5</cx:pt>
          <cx:pt idx="2704">60</cx:pt>
          <cx:pt idx="2705">98</cx:pt>
          <cx:pt idx="2706">78</cx:pt>
          <cx:pt idx="2707">103.5</cx:pt>
          <cx:pt idx="2708">98</cx:pt>
          <cx:pt idx="2709">82.5</cx:pt>
          <cx:pt idx="2710">80</cx:pt>
          <cx:pt idx="2711">71</cx:pt>
          <cx:pt idx="2712">82</cx:pt>
          <cx:pt idx="2713">109</cx:pt>
          <cx:pt idx="2714">94</cx:pt>
          <cx:pt idx="2715">91</cx:pt>
          <cx:pt idx="2716">74</cx:pt>
          <cx:pt idx="2717">89</cx:pt>
          <cx:pt idx="2718">85</cx:pt>
          <cx:pt idx="2719">70</cx:pt>
          <cx:pt idx="2720">67.5</cx:pt>
          <cx:pt idx="2721">79</cx:pt>
          <cx:pt idx="2722">60</cx:pt>
          <cx:pt idx="2723">76.5</cx:pt>
          <cx:pt idx="2724">80</cx:pt>
          <cx:pt idx="2725">69</cx:pt>
          <cx:pt idx="2726">69</cx:pt>
          <cx:pt idx="2727">86</cx:pt>
          <cx:pt idx="2728">86</cx:pt>
          <cx:pt idx="2729">80</cx:pt>
          <cx:pt idx="2730">74</cx:pt>
          <cx:pt idx="2731">80</cx:pt>
          <cx:pt idx="2732">90</cx:pt>
          <cx:pt idx="2733">88</cx:pt>
          <cx:pt idx="2734">81</cx:pt>
          <cx:pt idx="2735">70</cx:pt>
          <cx:pt idx="2736">87</cx:pt>
          <cx:pt idx="2737">77.5</cx:pt>
          <cx:pt idx="2738">82</cx:pt>
          <cx:pt idx="2739">87.5</cx:pt>
          <cx:pt idx="2740">90</cx:pt>
          <cx:pt idx="2741">73</cx:pt>
          <cx:pt idx="2742">85</cx:pt>
          <cx:pt idx="2743">59</cx:pt>
          <cx:pt idx="2744">84</cx:pt>
          <cx:pt idx="2745">93</cx:pt>
          <cx:pt idx="2746">108</cx:pt>
          <cx:pt idx="2747">82</cx:pt>
          <cx:pt idx="2748">97.5</cx:pt>
          <cx:pt idx="2749">79</cx:pt>
          <cx:pt idx="2750">87</cx:pt>
          <cx:pt idx="2751">82</cx:pt>
          <cx:pt idx="2752">75</cx:pt>
          <cx:pt idx="2753">85</cx:pt>
          <cx:pt idx="2754">76</cx:pt>
          <cx:pt idx="2755">83</cx:pt>
          <cx:pt idx="2756">92</cx:pt>
          <cx:pt idx="2757">96</cx:pt>
          <cx:pt idx="2758">80</cx:pt>
          <cx:pt idx="2759">79</cx:pt>
          <cx:pt idx="2760">82</cx:pt>
          <cx:pt idx="2761">88</cx:pt>
          <cx:pt idx="2762">76</cx:pt>
          <cx:pt idx="2763">82</cx:pt>
          <cx:pt idx="2764">72</cx:pt>
          <cx:pt idx="2765">77.5</cx:pt>
          <cx:pt idx="2766">110</cx:pt>
          <cx:pt idx="2767">82</cx:pt>
          <cx:pt idx="2768">78</cx:pt>
          <cx:pt idx="2769">85.5</cx:pt>
          <cx:pt idx="2770">75</cx:pt>
          <cx:pt idx="2771">71</cx:pt>
          <cx:pt idx="2772">80</cx:pt>
          <cx:pt idx="2773">82</cx:pt>
          <cx:pt idx="2774">113</cx:pt>
          <cx:pt idx="2775">72.5</cx:pt>
          <cx:pt idx="2776">95</cx:pt>
          <cx:pt idx="2777">64</cx:pt>
          <cx:pt idx="2778">79</cx:pt>
          <cx:pt idx="2779">86</cx:pt>
          <cx:pt idx="2780">82</cx:pt>
          <cx:pt idx="2781">71</cx:pt>
          <cx:pt idx="2782">88</cx:pt>
          <cx:pt idx="2783">85</cx:pt>
          <cx:pt idx="2784">82</cx:pt>
          <cx:pt idx="2785">86.5</cx:pt>
          <cx:pt idx="2786">99</cx:pt>
          <cx:pt idx="2787">64.5</cx:pt>
          <cx:pt idx="2788">87</cx:pt>
          <cx:pt idx="2789">89</cx:pt>
          <cx:pt idx="2790">88</cx:pt>
          <cx:pt idx="2791">92</cx:pt>
          <cx:pt idx="2792">107</cx:pt>
          <cx:pt idx="2793">102</cx:pt>
          <cx:pt idx="2794">87.5</cx:pt>
          <cx:pt idx="2795">78</cx:pt>
          <cx:pt idx="2796">73</cx:pt>
          <cx:pt idx="2797">89</cx:pt>
          <cx:pt idx="2798">66.5</cx:pt>
          <cx:pt idx="2799">66</cx:pt>
          <cx:pt idx="2800">82</cx:pt>
          <cx:pt idx="2801">62</cx:pt>
          <cx:pt idx="2802">66.5</cx:pt>
          <cx:pt idx="2803">70</cx:pt>
          <cx:pt idx="2804">90</cx:pt>
          <cx:pt idx="2805">70</cx:pt>
          <cx:pt idx="2806">72.5</cx:pt>
          <cx:pt idx="2807">73</cx:pt>
          <cx:pt idx="2808">95</cx:pt>
          <cx:pt idx="2809">73.5</cx:pt>
          <cx:pt idx="2810">71</cx:pt>
          <cx:pt idx="2811">62</cx:pt>
          <cx:pt idx="2812">78</cx:pt>
          <cx:pt idx="2813">81</cx:pt>
          <cx:pt idx="2814">89.5</cx:pt>
          <cx:pt idx="2815">89</cx:pt>
          <cx:pt idx="2816">76</cx:pt>
          <cx:pt idx="2817">96</cx:pt>
          <cx:pt idx="2818">79</cx:pt>
          <cx:pt idx="2819">83</cx:pt>
          <cx:pt idx="2820">86</cx:pt>
          <cx:pt idx="2821">76</cx:pt>
          <cx:pt idx="2822">70.5</cx:pt>
          <cx:pt idx="2823">87</cx:pt>
          <cx:pt idx="2824">72</cx:pt>
          <cx:pt idx="2825">89</cx:pt>
          <cx:pt idx="2826">82.5</cx:pt>
          <cx:pt idx="2827">90</cx:pt>
          <cx:pt idx="2828">103</cx:pt>
          <cx:pt idx="2829">89</cx:pt>
          <cx:pt idx="2830">69</cx:pt>
          <cx:pt idx="2831">78</cx:pt>
          <cx:pt idx="2832">73.5</cx:pt>
          <cx:pt idx="2833">80</cx:pt>
          <cx:pt idx="2834">89</cx:pt>
          <cx:pt idx="2835">87</cx:pt>
          <cx:pt idx="2836">92</cx:pt>
          <cx:pt idx="2837">118</cx:pt>
          <cx:pt idx="2838">75</cx:pt>
          <cx:pt idx="2839">81</cx:pt>
          <cx:pt idx="2840">80</cx:pt>
          <cx:pt idx="2841">59.5</cx:pt>
          <cx:pt idx="2842">101</cx:pt>
          <cx:pt idx="2843">97</cx:pt>
          <cx:pt idx="2844">88</cx:pt>
          <cx:pt idx="2845">91</cx:pt>
          <cx:pt idx="2846">87</cx:pt>
          <cx:pt idx="2847">79</cx:pt>
          <cx:pt idx="2848">77</cx:pt>
          <cx:pt idx="2849">83</cx:pt>
          <cx:pt idx="2850">87.5</cx:pt>
          <cx:pt idx="2851">94</cx:pt>
          <cx:pt idx="2852">90</cx:pt>
          <cx:pt idx="2853">88</cx:pt>
          <cx:pt idx="2854">72</cx:pt>
          <cx:pt idx="2855">81</cx:pt>
          <cx:pt idx="2856">73</cx:pt>
          <cx:pt idx="2857">70</cx:pt>
          <cx:pt idx="2858">110</cx:pt>
          <cx:pt idx="2859">86</cx:pt>
          <cx:pt idx="2860">80</cx:pt>
          <cx:pt idx="2861">77</cx:pt>
          <cx:pt idx="2862">92.5</cx:pt>
          <cx:pt idx="2863">81.5</cx:pt>
          <cx:pt idx="2864">100</cx:pt>
          <cx:pt idx="2865">88</cx:pt>
          <cx:pt idx="2866">88</cx:pt>
          <cx:pt idx="2867">111</cx:pt>
          <cx:pt idx="2868">75</cx:pt>
          <cx:pt idx="2869">72</cx:pt>
          <cx:pt idx="2870">67</cx:pt>
          <cx:pt idx="2871">74</cx:pt>
          <cx:pt idx="2872">92.5</cx:pt>
          <cx:pt idx="2873">60</cx:pt>
          <cx:pt idx="2874">72.5</cx:pt>
          <cx:pt idx="2875">97.5</cx:pt>
          <cx:pt idx="2876">80</cx:pt>
          <cx:pt idx="2877">91</cx:pt>
          <cx:pt idx="2878">87</cx:pt>
          <cx:pt idx="2879">85.5</cx:pt>
          <cx:pt idx="2880">101.5</cx:pt>
          <cx:pt idx="2881">88</cx:pt>
          <cx:pt idx="2882">77</cx:pt>
          <cx:pt idx="2883">86</cx:pt>
          <cx:pt idx="2884">86</cx:pt>
          <cx:pt idx="2885">88</cx:pt>
          <cx:pt idx="2886">85</cx:pt>
          <cx:pt idx="2887">88</cx:pt>
          <cx:pt idx="2888">84</cx:pt>
          <cx:pt idx="2889">106</cx:pt>
          <cx:pt idx="2890">105</cx:pt>
          <cx:pt idx="2891">85</cx:pt>
          <cx:pt idx="2892">87.5</cx:pt>
          <cx:pt idx="2893">81</cx:pt>
          <cx:pt idx="2894">90</cx:pt>
          <cx:pt idx="2895">75</cx:pt>
          <cx:pt idx="2896">84</cx:pt>
          <cx:pt idx="2897">105</cx:pt>
          <cx:pt idx="2898">53</cx:pt>
          <cx:pt idx="2899">83</cx:pt>
          <cx:pt idx="2900">84</cx:pt>
          <cx:pt idx="2901">75</cx:pt>
          <cx:pt idx="2902">85.5</cx:pt>
          <cx:pt idx="2903">67.5</cx:pt>
          <cx:pt idx="2904">88</cx:pt>
          <cx:pt idx="2905">80</cx:pt>
          <cx:pt idx="2906">86</cx:pt>
          <cx:pt idx="2907">76</cx:pt>
          <cx:pt idx="2908">80</cx:pt>
          <cx:pt idx="2909">105</cx:pt>
          <cx:pt idx="2910">62</cx:pt>
          <cx:pt idx="2911">87</cx:pt>
          <cx:pt idx="2912">80</cx:pt>
          <cx:pt idx="2913">72</cx:pt>
          <cx:pt idx="2914">86</cx:pt>
          <cx:pt idx="2915">81</cx:pt>
          <cx:pt idx="2916">65</cx:pt>
          <cx:pt idx="2917">87</cx:pt>
          <cx:pt idx="2918">92.5</cx:pt>
          <cx:pt idx="2919">80</cx:pt>
          <cx:pt idx="2920">94</cx:pt>
          <cx:pt idx="2921">64</cx:pt>
          <cx:pt idx="2922">86</cx:pt>
          <cx:pt idx="2923">88.5</cx:pt>
          <cx:pt idx="2924">79</cx:pt>
          <cx:pt idx="2925">89</cx:pt>
          <cx:pt idx="2926">103</cx:pt>
          <cx:pt idx="2927">86</cx:pt>
          <cx:pt idx="2928">80.5</cx:pt>
          <cx:pt idx="2929">79</cx:pt>
          <cx:pt idx="2930">70</cx:pt>
          <cx:pt idx="2931">82</cx:pt>
          <cx:pt idx="2932">91</cx:pt>
          <cx:pt idx="2933">97</cx:pt>
          <cx:pt idx="2934">71</cx:pt>
          <cx:pt idx="2935">84</cx:pt>
          <cx:pt idx="2936">80</cx:pt>
          <cx:pt idx="2937">99</cx:pt>
          <cx:pt idx="2938">76</cx:pt>
          <cx:pt idx="2939">80</cx:pt>
          <cx:pt idx="2940">69</cx:pt>
          <cx:pt idx="2941">73</cx:pt>
          <cx:pt idx="2942">77.5</cx:pt>
          <cx:pt idx="2943">93</cx:pt>
          <cx:pt idx="2944">79</cx:pt>
          <cx:pt idx="2945">77</cx:pt>
          <cx:pt idx="2946">86</cx:pt>
          <cx:pt idx="2947">80</cx:pt>
          <cx:pt idx="2948">80</cx:pt>
          <cx:pt idx="2949">78</cx:pt>
          <cx:pt idx="2950">77</cx:pt>
          <cx:pt idx="2951">80</cx:pt>
          <cx:pt idx="2952">87</cx:pt>
          <cx:pt idx="2953">98</cx:pt>
          <cx:pt idx="2954">80</cx:pt>
          <cx:pt idx="2955">72.5</cx:pt>
          <cx:pt idx="2956">89</cx:pt>
          <cx:pt idx="2957">80</cx:pt>
          <cx:pt idx="2958">75</cx:pt>
          <cx:pt idx="2959">83</cx:pt>
          <cx:pt idx="2960">109</cx:pt>
          <cx:pt idx="2961">110</cx:pt>
          <cx:pt idx="2962">65</cx:pt>
          <cx:pt idx="2963">113</cx:pt>
          <cx:pt idx="2964">99</cx:pt>
          <cx:pt idx="2965">83</cx:pt>
          <cx:pt idx="2966">92</cx:pt>
          <cx:pt idx="2967">100</cx:pt>
          <cx:pt idx="2968">129</cx:pt>
          <cx:pt idx="2969">81.5</cx:pt>
          <cx:pt idx="2970">75</cx:pt>
          <cx:pt idx="2971">86.5</cx:pt>
          <cx:pt idx="2972">64</cx:pt>
          <cx:pt idx="2973">82</cx:pt>
          <cx:pt idx="2974">75</cx:pt>
          <cx:pt idx="2975">77.5</cx:pt>
          <cx:pt idx="2976">72</cx:pt>
          <cx:pt idx="2977">83</cx:pt>
          <cx:pt idx="2978">67</cx:pt>
          <cx:pt idx="2979">92</cx:pt>
          <cx:pt idx="2980">101</cx:pt>
          <cx:pt idx="2981">70</cx:pt>
          <cx:pt idx="2982">96</cx:pt>
          <cx:pt idx="2983">73</cx:pt>
          <cx:pt idx="2984">90</cx:pt>
          <cx:pt idx="2985">92</cx:pt>
          <cx:pt idx="2986">80</cx:pt>
          <cx:pt idx="2987">73</cx:pt>
          <cx:pt idx="2988">92</cx:pt>
          <cx:pt idx="2989">92</cx:pt>
          <cx:pt idx="2990">82.5</cx:pt>
          <cx:pt idx="2991">93</cx:pt>
          <cx:pt idx="2992">69</cx:pt>
          <cx:pt idx="2993">77</cx:pt>
          <cx:pt idx="2994">90</cx:pt>
          <cx:pt idx="2995">100</cx:pt>
          <cx:pt idx="2996">74</cx:pt>
          <cx:pt idx="2997">89</cx:pt>
          <cx:pt idx="2998">108.5</cx:pt>
          <cx:pt idx="2999">111</cx:pt>
          <cx:pt idx="3000">80</cx:pt>
          <cx:pt idx="3001">83</cx:pt>
          <cx:pt idx="3002">78</cx:pt>
          <cx:pt idx="3003">88</cx:pt>
          <cx:pt idx="3004">72</cx:pt>
          <cx:pt idx="3005">87</cx:pt>
          <cx:pt idx="3006">95</cx:pt>
          <cx:pt idx="3007">99.5</cx:pt>
          <cx:pt idx="3008">71</cx:pt>
          <cx:pt idx="3009">79.5</cx:pt>
          <cx:pt idx="3010">86.5</cx:pt>
          <cx:pt idx="3011">88</cx:pt>
          <cx:pt idx="3012">73.5</cx:pt>
          <cx:pt idx="3013">82</cx:pt>
          <cx:pt idx="3014">79</cx:pt>
          <cx:pt idx="3015">97</cx:pt>
          <cx:pt idx="3016">95</cx:pt>
          <cx:pt idx="3017">85</cx:pt>
          <cx:pt idx="3018">86</cx:pt>
          <cx:pt idx="3019">83</cx:pt>
          <cx:pt idx="3020">97</cx:pt>
          <cx:pt idx="3021">96</cx:pt>
          <cx:pt idx="3022">86</cx:pt>
          <cx:pt idx="3023">70</cx:pt>
          <cx:pt idx="3024">97</cx:pt>
          <cx:pt idx="3025">87</cx:pt>
          <cx:pt idx="3026">77.5</cx:pt>
          <cx:pt idx="3027">80</cx:pt>
          <cx:pt idx="3028">80</cx:pt>
          <cx:pt idx="3029">78</cx:pt>
          <cx:pt idx="3030">76</cx:pt>
          <cx:pt idx="3031">84</cx:pt>
          <cx:pt idx="3032">74.5</cx:pt>
          <cx:pt idx="3033">76</cx:pt>
          <cx:pt idx="3034">90</cx:pt>
          <cx:pt idx="3035">105</cx:pt>
          <cx:pt idx="3036">82</cx:pt>
          <cx:pt idx="3037">81</cx:pt>
          <cx:pt idx="3038">91</cx:pt>
          <cx:pt idx="3039">101</cx:pt>
          <cx:pt idx="3040">84</cx:pt>
          <cx:pt idx="3041">83</cx:pt>
          <cx:pt idx="3042">99</cx:pt>
          <cx:pt idx="3043">94</cx:pt>
          <cx:pt idx="3044">79</cx:pt>
          <cx:pt idx="3045">94</cx:pt>
          <cx:pt idx="3046">78</cx:pt>
          <cx:pt idx="3047">89</cx:pt>
          <cx:pt idx="3048">72.5</cx:pt>
          <cx:pt idx="3049">90</cx:pt>
          <cx:pt idx="3050">84</cx:pt>
          <cx:pt idx="3051">99</cx:pt>
          <cx:pt idx="3052">106.5</cx:pt>
          <cx:pt idx="3053">86</cx:pt>
          <cx:pt idx="3054">73</cx:pt>
          <cx:pt idx="3055">83</cx:pt>
          <cx:pt idx="3056">87</cx:pt>
          <cx:pt idx="3057">82</cx:pt>
          <cx:pt idx="3058">77</cx:pt>
          <cx:pt idx="3059">64.5</cx:pt>
          <cx:pt idx="3060">96</cx:pt>
          <cx:pt idx="3061">76.5</cx:pt>
          <cx:pt idx="3062">87</cx:pt>
          <cx:pt idx="3063">92</cx:pt>
          <cx:pt idx="3064">71</cx:pt>
          <cx:pt idx="3065">70</cx:pt>
          <cx:pt idx="3066">100</cx:pt>
          <cx:pt idx="3067">87</cx:pt>
          <cx:pt idx="3068">72</cx:pt>
          <cx:pt idx="3069">109</cx:pt>
          <cx:pt idx="3070">80</cx:pt>
          <cx:pt idx="3071">81</cx:pt>
          <cx:pt idx="3072">81</cx:pt>
          <cx:pt idx="3073">76.5</cx:pt>
          <cx:pt idx="3074">89</cx:pt>
          <cx:pt idx="3075">73.5</cx:pt>
          <cx:pt idx="3076">76</cx:pt>
          <cx:pt idx="3077">81</cx:pt>
          <cx:pt idx="3078">81</cx:pt>
          <cx:pt idx="3079">72</cx:pt>
          <cx:pt idx="3080">93</cx:pt>
          <cx:pt idx="3081">87</cx:pt>
          <cx:pt idx="3082">84</cx:pt>
          <cx:pt idx="3083">98</cx:pt>
          <cx:pt idx="3084">89</cx:pt>
          <cx:pt idx="3085">81</cx:pt>
          <cx:pt idx="3086">72</cx:pt>
          <cx:pt idx="3087">95</cx:pt>
          <cx:pt idx="3088">81</cx:pt>
          <cx:pt idx="3089">79</cx:pt>
          <cx:pt idx="3090">90</cx:pt>
          <cx:pt idx="3091">66.5</cx:pt>
          <cx:pt idx="3092">72</cx:pt>
          <cx:pt idx="3093">88</cx:pt>
          <cx:pt idx="3094">70</cx:pt>
          <cx:pt idx="3095">81.5</cx:pt>
          <cx:pt idx="3096">69</cx:pt>
          <cx:pt idx="3097">94</cx:pt>
          <cx:pt idx="3098">80</cx:pt>
          <cx:pt idx="3099">87</cx:pt>
          <cx:pt idx="3100">80</cx:pt>
          <cx:pt idx="3101">74</cx:pt>
          <cx:pt idx="3102">91</cx:pt>
          <cx:pt idx="3103">80</cx:pt>
          <cx:pt idx="3104">80</cx:pt>
          <cx:pt idx="3105">92</cx:pt>
          <cx:pt idx="3106">86</cx:pt>
          <cx:pt idx="3107">88</cx:pt>
          <cx:pt idx="3108">81</cx:pt>
          <cx:pt idx="3109">92.5</cx:pt>
          <cx:pt idx="3110">88.5</cx:pt>
          <cx:pt idx="3111">82.5</cx:pt>
          <cx:pt idx="3112">80</cx:pt>
          <cx:pt idx="3113">107</cx:pt>
          <cx:pt idx="3114">85.5</cx:pt>
          <cx:pt idx="3115">91</cx:pt>
          <cx:pt idx="3116">107</cx:pt>
          <cx:pt idx="3117">84</cx:pt>
          <cx:pt idx="3118">103</cx:pt>
          <cx:pt idx="3119">85</cx:pt>
          <cx:pt idx="3120">71</cx:pt>
          <cx:pt idx="3121">70</cx:pt>
          <cx:pt idx="3122">102</cx:pt>
          <cx:pt idx="3123">69</cx:pt>
          <cx:pt idx="3124">82</cx:pt>
          <cx:pt idx="3125">70</cx:pt>
          <cx:pt idx="3126">92</cx:pt>
          <cx:pt idx="3127">92</cx:pt>
          <cx:pt idx="3128">78</cx:pt>
          <cx:pt idx="3129">73</cx:pt>
          <cx:pt idx="3130">81</cx:pt>
          <cx:pt idx="3131">84</cx:pt>
          <cx:pt idx="3132">85</cx:pt>
          <cx:pt idx="3133">73</cx:pt>
          <cx:pt idx="3134">95</cx:pt>
          <cx:pt idx="3135">72</cx:pt>
          <cx:pt idx="3136">80</cx:pt>
          <cx:pt idx="3137">77</cx:pt>
          <cx:pt idx="3138">80</cx:pt>
          <cx:pt idx="3139">93</cx:pt>
          <cx:pt idx="3140">85</cx:pt>
          <cx:pt idx="3141">92</cx:pt>
          <cx:pt idx="3142">97.5</cx:pt>
          <cx:pt idx="3143">93</cx:pt>
          <cx:pt idx="3144">84</cx:pt>
          <cx:pt idx="3145">92</cx:pt>
          <cx:pt idx="3146">80</cx:pt>
          <cx:pt idx="3147">85</cx:pt>
          <cx:pt idx="3148">73</cx:pt>
          <cx:pt idx="3149">75</cx:pt>
          <cx:pt idx="3150">80</cx:pt>
          <cx:pt idx="3151">81</cx:pt>
          <cx:pt idx="3152">81</cx:pt>
          <cx:pt idx="3153">81</cx:pt>
          <cx:pt idx="3154">78</cx:pt>
          <cx:pt idx="3155">70</cx:pt>
          <cx:pt idx="3156">100</cx:pt>
          <cx:pt idx="3157">85</cx:pt>
          <cx:pt idx="3158">84</cx:pt>
          <cx:pt idx="3159">69</cx:pt>
          <cx:pt idx="3160">75</cx:pt>
          <cx:pt idx="3161">82</cx:pt>
          <cx:pt idx="3162">80</cx:pt>
          <cx:pt idx="3163">73</cx:pt>
          <cx:pt idx="3164">84.5</cx:pt>
          <cx:pt idx="3165">81</cx:pt>
          <cx:pt idx="3166">72</cx:pt>
          <cx:pt idx="3167">74</cx:pt>
          <cx:pt idx="3168">95</cx:pt>
          <cx:pt idx="3169">77</cx:pt>
          <cx:pt idx="3170">70.5</cx:pt>
          <cx:pt idx="3171">73</cx:pt>
          <cx:pt idx="3172">85</cx:pt>
          <cx:pt idx="3173">78</cx:pt>
          <cx:pt idx="3174">70</cx:pt>
          <cx:pt idx="3175">87</cx:pt>
          <cx:pt idx="3176">62</cx:pt>
          <cx:pt idx="3177">79</cx:pt>
          <cx:pt idx="3178">75</cx:pt>
          <cx:pt idx="3179">74</cx:pt>
          <cx:pt idx="3180">94</cx:pt>
          <cx:pt idx="3181">66</cx:pt>
          <cx:pt idx="3182">78</cx:pt>
          <cx:pt idx="3183">85</cx:pt>
          <cx:pt idx="3184">74.5</cx:pt>
          <cx:pt idx="3185">77.5</cx:pt>
          <cx:pt idx="3186">102</cx:pt>
          <cx:pt idx="3187">80</cx:pt>
          <cx:pt idx="3188">88.5</cx:pt>
          <cx:pt idx="3189">85</cx:pt>
          <cx:pt idx="3190">92</cx:pt>
          <cx:pt idx="3191">84.5</cx:pt>
          <cx:pt idx="3192">80</cx:pt>
          <cx:pt idx="3193">82</cx:pt>
          <cx:pt idx="3194">72</cx:pt>
          <cx:pt idx="3195">60</cx:pt>
          <cx:pt idx="3196">94</cx:pt>
          <cx:pt idx="3197">86.5</cx:pt>
          <cx:pt idx="3198">65</cx:pt>
          <cx:pt idx="3199">77.5</cx:pt>
          <cx:pt idx="3200">87</cx:pt>
          <cx:pt idx="3201">59</cx:pt>
          <cx:pt idx="3202">85</cx:pt>
          <cx:pt idx="3203">79</cx:pt>
          <cx:pt idx="3204">76.5</cx:pt>
          <cx:pt idx="3205">75</cx:pt>
          <cx:pt idx="3206">80</cx:pt>
          <cx:pt idx="3207">60</cx:pt>
          <cx:pt idx="3208">91</cx:pt>
          <cx:pt idx="3209">76</cx:pt>
          <cx:pt idx="3210">77.5</cx:pt>
          <cx:pt idx="3211">82.5</cx:pt>
          <cx:pt idx="3212">87</cx:pt>
          <cx:pt idx="3213">75.5</cx:pt>
          <cx:pt idx="3214">100</cx:pt>
          <cx:pt idx="3215">81</cx:pt>
          <cx:pt idx="3216">73.5</cx:pt>
          <cx:pt idx="3217">62.5</cx:pt>
          <cx:pt idx="3218">67</cx:pt>
          <cx:pt idx="3219">112.5</cx:pt>
          <cx:pt idx="3220">85</cx:pt>
          <cx:pt idx="3221">120</cx:pt>
          <cx:pt idx="3222">80</cx:pt>
          <cx:pt idx="3223">75</cx:pt>
          <cx:pt idx="3224">96</cx:pt>
          <cx:pt idx="3225">74.5</cx:pt>
          <cx:pt idx="3226">78</cx:pt>
          <cx:pt idx="3227">52</cx:pt>
          <cx:pt idx="3228">68</cx:pt>
          <cx:pt idx="3229">86.5</cx:pt>
          <cx:pt idx="3230">80</cx:pt>
          <cx:pt idx="3231">70.5</cx:pt>
          <cx:pt idx="3232">75</cx:pt>
          <cx:pt idx="3233">82</cx:pt>
          <cx:pt idx="3234">87</cx:pt>
          <cx:pt idx="3235">70</cx:pt>
          <cx:pt idx="3236">100</cx:pt>
          <cx:pt idx="3237">87</cx:pt>
          <cx:pt idx="3238">87</cx:pt>
          <cx:pt idx="3239">93</cx:pt>
          <cx:pt idx="3240">92</cx:pt>
          <cx:pt idx="3241">83</cx:pt>
          <cx:pt idx="3242">92.5</cx:pt>
          <cx:pt idx="3243">76</cx:pt>
          <cx:pt idx="3244">88</cx:pt>
          <cx:pt idx="3245">77</cx:pt>
          <cx:pt idx="3246">103</cx:pt>
          <cx:pt idx="3247">82.5</cx:pt>
          <cx:pt idx="3248">80</cx:pt>
          <cx:pt idx="3249">110</cx:pt>
          <cx:pt idx="3250">83</cx:pt>
          <cx:pt idx="3251">102</cx:pt>
          <cx:pt idx="3252">84</cx:pt>
          <cx:pt idx="3253">94</cx:pt>
          <cx:pt idx="3254">80</cx:pt>
          <cx:pt idx="3255">78</cx:pt>
          <cx:pt idx="3256">80</cx:pt>
          <cx:pt idx="3257">91.5</cx:pt>
          <cx:pt idx="3258">86</cx:pt>
          <cx:pt idx="3259">90</cx:pt>
          <cx:pt idx="3260">82</cx:pt>
          <cx:pt idx="3261">74</cx:pt>
          <cx:pt idx="3262">89</cx:pt>
          <cx:pt idx="3263">86.5</cx:pt>
          <cx:pt idx="3264">84</cx:pt>
          <cx:pt idx="3265">66</cx:pt>
          <cx:pt idx="3266">75.5</cx:pt>
          <cx:pt idx="3267">75</cx:pt>
          <cx:pt idx="3268">93</cx:pt>
          <cx:pt idx="3269">90</cx:pt>
          <cx:pt idx="3270">81.5</cx:pt>
          <cx:pt idx="3271">72</cx:pt>
          <cx:pt idx="3272">92</cx:pt>
          <cx:pt idx="3273">93</cx:pt>
          <cx:pt idx="3274">73</cx:pt>
          <cx:pt idx="3275">81</cx:pt>
          <cx:pt idx="3276">88</cx:pt>
          <cx:pt idx="3277">105</cx:pt>
          <cx:pt idx="3278">92</cx:pt>
          <cx:pt idx="3279">87.5</cx:pt>
          <cx:pt idx="3280">84</cx:pt>
          <cx:pt idx="3281">72</cx:pt>
          <cx:pt idx="3282">86</cx:pt>
          <cx:pt idx="3283">70</cx:pt>
          <cx:pt idx="3284">80</cx:pt>
          <cx:pt idx="3285">65</cx:pt>
          <cx:pt idx="3286">78</cx:pt>
          <cx:pt idx="3287">86</cx:pt>
          <cx:pt idx="3288">84</cx:pt>
          <cx:pt idx="3289">87</cx:pt>
          <cx:pt idx="3290">94</cx:pt>
          <cx:pt idx="3291">87</cx:pt>
          <cx:pt idx="3292">80</cx:pt>
          <cx:pt idx="3293">106.5</cx:pt>
          <cx:pt idx="3294">67</cx:pt>
          <cx:pt idx="3295">71</cx:pt>
          <cx:pt idx="3296">108</cx:pt>
          <cx:pt idx="3297">89.5</cx:pt>
          <cx:pt idx="3298">55</cx:pt>
          <cx:pt idx="3299">76</cx:pt>
          <cx:pt idx="3300">97.5</cx:pt>
          <cx:pt idx="3301">88</cx:pt>
          <cx:pt idx="3302">63.5</cx:pt>
          <cx:pt idx="3303">87</cx:pt>
          <cx:pt idx="3304">72.5</cx:pt>
          <cx:pt idx="3305">106</cx:pt>
          <cx:pt idx="3306">83</cx:pt>
          <cx:pt idx="3307">82</cx:pt>
          <cx:pt idx="3308">70.5</cx:pt>
          <cx:pt idx="3309">92</cx:pt>
          <cx:pt idx="3310">87</cx:pt>
          <cx:pt idx="3311">80</cx:pt>
          <cx:pt idx="3312">65</cx:pt>
          <cx:pt idx="3313">75</cx:pt>
          <cx:pt idx="3314">100</cx:pt>
          <cx:pt idx="3315">70</cx:pt>
          <cx:pt idx="3316">77.5</cx:pt>
          <cx:pt idx="3317">83</cx:pt>
          <cx:pt idx="3318">96</cx:pt>
          <cx:pt idx="3319">102</cx:pt>
          <cx:pt idx="3320">79.5</cx:pt>
          <cx:pt idx="3321">90</cx:pt>
          <cx:pt idx="3322">80</cx:pt>
          <cx:pt idx="3323">66</cx:pt>
          <cx:pt idx="3324">92.5</cx:pt>
          <cx:pt idx="3325">97</cx:pt>
          <cx:pt idx="3326">86</cx:pt>
          <cx:pt idx="3327">85.5</cx:pt>
          <cx:pt idx="3328">91</cx:pt>
          <cx:pt idx="3329">72</cx:pt>
          <cx:pt idx="3330">67</cx:pt>
          <cx:pt idx="3331">89.5</cx:pt>
          <cx:pt idx="3332">86</cx:pt>
          <cx:pt idx="3333">67</cx:pt>
          <cx:pt idx="3334">80</cx:pt>
          <cx:pt idx="3335">70</cx:pt>
          <cx:pt idx="3336">60</cx:pt>
          <cx:pt idx="3337">80</cx:pt>
          <cx:pt idx="3338">61</cx:pt>
          <cx:pt idx="3339">89</cx:pt>
          <cx:pt idx="3340">94</cx:pt>
          <cx:pt idx="3341">92</cx:pt>
          <cx:pt idx="3342">90</cx:pt>
          <cx:pt idx="3343">90</cx:pt>
          <cx:pt idx="3344">86</cx:pt>
          <cx:pt idx="3345">97</cx:pt>
          <cx:pt idx="3346">87</cx:pt>
          <cx:pt idx="3347">77</cx:pt>
          <cx:pt idx="3348">81</cx:pt>
          <cx:pt idx="3349">93.5</cx:pt>
          <cx:pt idx="3350">96</cx:pt>
          <cx:pt idx="3351">76</cx:pt>
          <cx:pt idx="3352">88</cx:pt>
          <cx:pt idx="3353">72</cx:pt>
          <cx:pt idx="3354">77</cx:pt>
          <cx:pt idx="3355">72.5</cx:pt>
          <cx:pt idx="3356">105</cx:pt>
          <cx:pt idx="3357">66</cx:pt>
          <cx:pt idx="3358">79</cx:pt>
          <cx:pt idx="3359">85</cx:pt>
          <cx:pt idx="3360">81</cx:pt>
          <cx:pt idx="3361">72.5</cx:pt>
          <cx:pt idx="3362">83.5</cx:pt>
          <cx:pt idx="3363">85</cx:pt>
          <cx:pt idx="3364">68</cx:pt>
          <cx:pt idx="3365">72</cx:pt>
          <cx:pt idx="3366">79</cx:pt>
          <cx:pt idx="3367">87.5</cx:pt>
          <cx:pt idx="3368">78</cx:pt>
          <cx:pt idx="3369">95</cx:pt>
          <cx:pt idx="3370">108</cx:pt>
          <cx:pt idx="3371">74</cx:pt>
          <cx:pt idx="3372">80</cx:pt>
          <cx:pt idx="3373">79</cx:pt>
          <cx:pt idx="3374">110</cx:pt>
          <cx:pt idx="3375">89.5</cx:pt>
          <cx:pt idx="3376">90</cx:pt>
          <cx:pt idx="3377">74</cx:pt>
          <cx:pt idx="3378">92</cx:pt>
          <cx:pt idx="3379">69</cx:pt>
          <cx:pt idx="3380">107</cx:pt>
          <cx:pt idx="3381">75.5</cx:pt>
          <cx:pt idx="3382">79</cx:pt>
          <cx:pt idx="3383">55</cx:pt>
          <cx:pt idx="3384">89</cx:pt>
          <cx:pt idx="3385">130</cx:pt>
          <cx:pt idx="3386">73</cx:pt>
          <cx:pt idx="3387">79</cx:pt>
          <cx:pt idx="3388">72.5</cx:pt>
          <cx:pt idx="3389">70</cx:pt>
          <cx:pt idx="3390">90</cx:pt>
          <cx:pt idx="3391">70</cx:pt>
          <cx:pt idx="3392">112.5</cx:pt>
          <cx:pt idx="3393">81</cx:pt>
          <cx:pt idx="3394">94</cx:pt>
          <cx:pt idx="3395">81</cx:pt>
          <cx:pt idx="3396">73</cx:pt>
          <cx:pt idx="3397">62.5</cx:pt>
          <cx:pt idx="3398">71</cx:pt>
          <cx:pt idx="3399">82.5</cx:pt>
          <cx:pt idx="3400">87</cx:pt>
          <cx:pt idx="3401">60</cx:pt>
          <cx:pt idx="3402">76</cx:pt>
          <cx:pt idx="3403">72</cx:pt>
          <cx:pt idx="3404">89</cx:pt>
          <cx:pt idx="3405">109</cx:pt>
          <cx:pt idx="3406">98</cx:pt>
          <cx:pt idx="3407">85</cx:pt>
          <cx:pt idx="3408">95</cx:pt>
          <cx:pt idx="3409">75.5</cx:pt>
          <cx:pt idx="3410">82</cx:pt>
          <cx:pt idx="3411">75</cx:pt>
          <cx:pt idx="3412">81</cx:pt>
          <cx:pt idx="3413">92</cx:pt>
          <cx:pt idx="3414">65</cx:pt>
          <cx:pt idx="3415">69</cx:pt>
          <cx:pt idx="3416">79</cx:pt>
          <cx:pt idx="3417">77</cx:pt>
          <cx:pt idx="3418">96</cx:pt>
          <cx:pt idx="3419">66</cx:pt>
          <cx:pt idx="3420">83</cx:pt>
          <cx:pt idx="3421">77</cx:pt>
          <cx:pt idx="3422">76</cx:pt>
          <cx:pt idx="3423">83</cx:pt>
          <cx:pt idx="3424">77.5</cx:pt>
          <cx:pt idx="3425">90</cx:pt>
          <cx:pt idx="3426">78</cx:pt>
          <cx:pt idx="3427">119</cx:pt>
          <cx:pt idx="3428">91.5</cx:pt>
          <cx:pt idx="3429">82</cx:pt>
          <cx:pt idx="3430">81</cx:pt>
          <cx:pt idx="3431">84</cx:pt>
          <cx:pt idx="3432">81.5</cx:pt>
          <cx:pt idx="3433">87</cx:pt>
          <cx:pt idx="3434">77</cx:pt>
          <cx:pt idx="3435">110</cx:pt>
          <cx:pt idx="3436">74</cx:pt>
          <cx:pt idx="3437">71</cx:pt>
          <cx:pt idx="3438">67</cx:pt>
          <cx:pt idx="3439">74</cx:pt>
          <cx:pt idx="3440">76</cx:pt>
          <cx:pt idx="3441">77</cx:pt>
          <cx:pt idx="3442">110</cx:pt>
          <cx:pt idx="3443">78</cx:pt>
          <cx:pt idx="3444">78</cx:pt>
          <cx:pt idx="3445">77.5</cx:pt>
          <cx:pt idx="3446">80</cx:pt>
          <cx:pt idx="3447">72</cx:pt>
          <cx:pt idx="3448">96</cx:pt>
          <cx:pt idx="3449">124</cx:pt>
          <cx:pt idx="3450">85</cx:pt>
          <cx:pt idx="3451">87</cx:pt>
          <cx:pt idx="3452">109</cx:pt>
          <cx:pt idx="3453">78</cx:pt>
          <cx:pt idx="3454">78.5</cx:pt>
          <cx:pt idx="3455">72.5</cx:pt>
          <cx:pt idx="3456">82</cx:pt>
          <cx:pt idx="3457">83</cx:pt>
          <cx:pt idx="3458">72</cx:pt>
          <cx:pt idx="3459">85</cx:pt>
          <cx:pt idx="3460">80</cx:pt>
          <cx:pt idx="3461">65</cx:pt>
          <cx:pt idx="3462">77</cx:pt>
          <cx:pt idx="3463">62</cx:pt>
          <cx:pt idx="3464">66</cx:pt>
          <cx:pt idx="3465">95</cx:pt>
          <cx:pt idx="3466">88</cx:pt>
          <cx:pt idx="3467">70</cx:pt>
          <cx:pt idx="3468">95.5</cx:pt>
          <cx:pt idx="3469">82</cx:pt>
          <cx:pt idx="3470">67</cx:pt>
          <cx:pt idx="3471">89</cx:pt>
          <cx:pt idx="3472">70</cx:pt>
          <cx:pt idx="3473">73</cx:pt>
          <cx:pt idx="3474">111</cx:pt>
          <cx:pt idx="3475">84.5</cx:pt>
          <cx:pt idx="3476">86</cx:pt>
          <cx:pt idx="3477">67</cx:pt>
          <cx:pt idx="3478">88</cx:pt>
          <cx:pt idx="3479">89</cx:pt>
          <cx:pt idx="3480">100</cx:pt>
          <cx:pt idx="3481">96</cx:pt>
          <cx:pt idx="3482">65</cx:pt>
          <cx:pt idx="3483">109</cx:pt>
          <cx:pt idx="3484">74</cx:pt>
          <cx:pt idx="3485">74</cx:pt>
          <cx:pt idx="3486">94</cx:pt>
          <cx:pt idx="3487">81.5</cx:pt>
          <cx:pt idx="3488">94</cx:pt>
          <cx:pt idx="3489">84</cx:pt>
          <cx:pt idx="3490">75</cx:pt>
          <cx:pt idx="3491">97</cx:pt>
          <cx:pt idx="3492">69</cx:pt>
          <cx:pt idx="3493">92.5</cx:pt>
          <cx:pt idx="3494">80</cx:pt>
          <cx:pt idx="3495">72</cx:pt>
          <cx:pt idx="3496">87</cx:pt>
          <cx:pt idx="3497">80</cx:pt>
          <cx:pt idx="3498">75</cx:pt>
          <cx:pt idx="3499">78.5</cx:pt>
          <cx:pt idx="3500">78</cx:pt>
          <cx:pt idx="3501">66</cx:pt>
          <cx:pt idx="3502">67</cx:pt>
          <cx:pt idx="3503">79</cx:pt>
          <cx:pt idx="3504">89</cx:pt>
          <cx:pt idx="3505">78</cx:pt>
          <cx:pt idx="3506">74.5</cx:pt>
          <cx:pt idx="3507">85</cx:pt>
          <cx:pt idx="3508">75</cx:pt>
          <cx:pt idx="3509">110</cx:pt>
          <cx:pt idx="3510">86.5</cx:pt>
          <cx:pt idx="3511">85</cx:pt>
          <cx:pt idx="3512">75</cx:pt>
          <cx:pt idx="3513">71</cx:pt>
          <cx:pt idx="3514">79</cx:pt>
          <cx:pt idx="3515">102.5</cx:pt>
          <cx:pt idx="3516">79</cx:pt>
          <cx:pt idx="3517">77</cx:pt>
          <cx:pt idx="3518">82.5</cx:pt>
          <cx:pt idx="3519">72</cx:pt>
          <cx:pt idx="3520">95</cx:pt>
          <cx:pt idx="3521">80</cx:pt>
          <cx:pt idx="3522">66</cx:pt>
          <cx:pt idx="3523">85</cx:pt>
          <cx:pt idx="3524">72</cx:pt>
          <cx:pt idx="3525">89</cx:pt>
          <cx:pt idx="3526">89</cx:pt>
          <cx:pt idx="3527">121</cx:pt>
          <cx:pt idx="3528">82</cx:pt>
          <cx:pt idx="3529">93</cx:pt>
          <cx:pt idx="3530">92</cx:pt>
          <cx:pt idx="3531">85</cx:pt>
          <cx:pt idx="3532">82</cx:pt>
          <cx:pt idx="3533">52</cx:pt>
          <cx:pt idx="3534">95.5</cx:pt>
          <cx:pt idx="3535">78</cx:pt>
          <cx:pt idx="3536">48</cx:pt>
          <cx:pt idx="3537">71</cx:pt>
          <cx:pt idx="3538">70</cx:pt>
          <cx:pt idx="3539">100</cx:pt>
          <cx:pt idx="3540">81</cx:pt>
          <cx:pt idx="3541">78</cx:pt>
          <cx:pt idx="3542">84</cx:pt>
          <cx:pt idx="3543">92.5</cx:pt>
          <cx:pt idx="3544">68</cx:pt>
          <cx:pt idx="3545">89</cx:pt>
          <cx:pt idx="3546">93</cx:pt>
          <cx:pt idx="3547">88</cx:pt>
          <cx:pt idx="3548">102.5</cx:pt>
          <cx:pt idx="3549">86</cx:pt>
          <cx:pt idx="3550">93</cx:pt>
          <cx:pt idx="3551">95.5</cx:pt>
          <cx:pt idx="3552">71</cx:pt>
          <cx:pt idx="3553">76</cx:pt>
          <cx:pt idx="3554">90</cx:pt>
          <cx:pt idx="3555">82</cx:pt>
          <cx:pt idx="3556">92.5</cx:pt>
          <cx:pt idx="3557">82</cx:pt>
          <cx:pt idx="3558">63</cx:pt>
          <cx:pt idx="3559">73</cx:pt>
          <cx:pt idx="3560">89</cx:pt>
          <cx:pt idx="3561">92</cx:pt>
          <cx:pt idx="3562">73</cx:pt>
          <cx:pt idx="3563">81</cx:pt>
          <cx:pt idx="3564">90</cx:pt>
          <cx:pt idx="3565">94</cx:pt>
          <cx:pt idx="3566">88</cx:pt>
          <cx:pt idx="3567">90.5</cx:pt>
          <cx:pt idx="3568">91</cx:pt>
          <cx:pt idx="3569">80</cx:pt>
          <cx:pt idx="3570">82.5</cx:pt>
          <cx:pt idx="3571">100</cx:pt>
          <cx:pt idx="3572">75</cx:pt>
          <cx:pt idx="3573">73</cx:pt>
          <cx:pt idx="3574">75</cx:pt>
          <cx:pt idx="3575">82.5</cx:pt>
          <cx:pt idx="3576">75</cx:pt>
          <cx:pt idx="3577">81</cx:pt>
          <cx:pt idx="3578">74</cx:pt>
          <cx:pt idx="3579">72.5</cx:pt>
          <cx:pt idx="3580">84</cx:pt>
          <cx:pt idx="3581">70</cx:pt>
          <cx:pt idx="3582">75</cx:pt>
          <cx:pt idx="3583">65</cx:pt>
          <cx:pt idx="3584">79</cx:pt>
          <cx:pt idx="3585">88</cx:pt>
          <cx:pt idx="3586">86.5</cx:pt>
          <cx:pt idx="3587">56</cx:pt>
          <cx:pt idx="3588">84</cx:pt>
          <cx:pt idx="3589">77</cx:pt>
          <cx:pt idx="3590">83</cx:pt>
          <cx:pt idx="3591">79</cx:pt>
          <cx:pt idx="3592">78</cx:pt>
          <cx:pt idx="3593">95</cx:pt>
          <cx:pt idx="3594">86.5</cx:pt>
          <cx:pt idx="3595">86</cx:pt>
          <cx:pt idx="3596">92</cx:pt>
          <cx:pt idx="3597">94</cx:pt>
          <cx:pt idx="3598">96</cx:pt>
          <cx:pt idx="3599">118</cx:pt>
          <cx:pt idx="3600">90</cx:pt>
          <cx:pt idx="3601">92</cx:pt>
          <cx:pt idx="3602">80.5</cx:pt>
          <cx:pt idx="3603">80</cx:pt>
          <cx:pt idx="3604">82</cx:pt>
          <cx:pt idx="3605">79</cx:pt>
          <cx:pt idx="3606">88</cx:pt>
          <cx:pt idx="3607">85</cx:pt>
          <cx:pt idx="3608">81</cx:pt>
          <cx:pt idx="3609">69</cx:pt>
          <cx:pt idx="3610">78</cx:pt>
          <cx:pt idx="3611">88</cx:pt>
          <cx:pt idx="3612">73</cx:pt>
          <cx:pt idx="3613">84</cx:pt>
          <cx:pt idx="3614">102</cx:pt>
          <cx:pt idx="3615">91.5</cx:pt>
          <cx:pt idx="3616">84</cx:pt>
          <cx:pt idx="3617">90</cx:pt>
          <cx:pt idx="3618">70</cx:pt>
          <cx:pt idx="3619">102</cx:pt>
          <cx:pt idx="3620">83</cx:pt>
          <cx:pt idx="3621">110</cx:pt>
          <cx:pt idx="3622">93</cx:pt>
          <cx:pt idx="3623">62.5</cx:pt>
          <cx:pt idx="3624">85.5</cx:pt>
          <cx:pt idx="3625">81</cx:pt>
          <cx:pt idx="3626">84</cx:pt>
          <cx:pt idx="3627">81</cx:pt>
          <cx:pt idx="3628">100</cx:pt>
          <cx:pt idx="3629">78</cx:pt>
          <cx:pt idx="3630">95</cx:pt>
          <cx:pt idx="3631">92</cx:pt>
          <cx:pt idx="3632">60</cx:pt>
          <cx:pt idx="3633">94</cx:pt>
          <cx:pt idx="3634">112.5</cx:pt>
          <cx:pt idx="3635">86</cx:pt>
          <cx:pt idx="3636">85</cx:pt>
          <cx:pt idx="3637">74</cx:pt>
          <cx:pt idx="3638">67.5</cx:pt>
          <cx:pt idx="3639">101</cx:pt>
          <cx:pt idx="3640">71</cx:pt>
          <cx:pt idx="3641">75.5</cx:pt>
          <cx:pt idx="3642">77</cx:pt>
          <cx:pt idx="3643">66</cx:pt>
          <cx:pt idx="3644">78</cx:pt>
          <cx:pt idx="3645">97</cx:pt>
          <cx:pt idx="3646">71</cx:pt>
          <cx:pt idx="3647">76</cx:pt>
          <cx:pt idx="3648">84</cx:pt>
          <cx:pt idx="3649">71.5</cx:pt>
          <cx:pt idx="3650">92</cx:pt>
          <cx:pt idx="3651">75.5</cx:pt>
          <cx:pt idx="3652">88</cx:pt>
          <cx:pt idx="3653">86</cx:pt>
          <cx:pt idx="3654">59</cx:pt>
          <cx:pt idx="3655">88</cx:pt>
          <cx:pt idx="3656">73</cx:pt>
          <cx:pt idx="3657">83</cx:pt>
          <cx:pt idx="3658">82</cx:pt>
          <cx:pt idx="3659">89</cx:pt>
          <cx:pt idx="3660">64.5</cx:pt>
          <cx:pt idx="3661">64.5</cx:pt>
          <cx:pt idx="3662">80</cx:pt>
          <cx:pt idx="3663">87</cx:pt>
          <cx:pt idx="3664">92.5</cx:pt>
          <cx:pt idx="3665">83</cx:pt>
          <cx:pt idx="3666">81</cx:pt>
          <cx:pt idx="3667">85</cx:pt>
          <cx:pt idx="3668">59</cx:pt>
          <cx:pt idx="3669">82</cx:pt>
          <cx:pt idx="3670">62</cx:pt>
          <cx:pt idx="3671">90</cx:pt>
          <cx:pt idx="3672">81</cx:pt>
          <cx:pt idx="3673">81</cx:pt>
          <cx:pt idx="3674">90</cx:pt>
          <cx:pt idx="3675">86</cx:pt>
          <cx:pt idx="3676">70</cx:pt>
          <cx:pt idx="3677">78</cx:pt>
          <cx:pt idx="3678">92</cx:pt>
          <cx:pt idx="3679">87</cx:pt>
          <cx:pt idx="3680">68</cx:pt>
          <cx:pt idx="3681">97</cx:pt>
          <cx:pt idx="3682">107</cx:pt>
          <cx:pt idx="3683">90</cx:pt>
          <cx:pt idx="3684">71</cx:pt>
          <cx:pt idx="3685">68</cx:pt>
          <cx:pt idx="3686">82.5</cx:pt>
          <cx:pt idx="3687">91</cx:pt>
          <cx:pt idx="3688">84</cx:pt>
          <cx:pt idx="3689">80</cx:pt>
          <cx:pt idx="3690">75</cx:pt>
          <cx:pt idx="3691">87</cx:pt>
          <cx:pt idx="3692">89</cx:pt>
          <cx:pt idx="3693">104</cx:pt>
          <cx:pt idx="3694">67.5</cx:pt>
          <cx:pt idx="3695">70</cx:pt>
          <cx:pt idx="3696">86</cx:pt>
          <cx:pt idx="3697">94</cx:pt>
          <cx:pt idx="3698">86.5</cx:pt>
          <cx:pt idx="3699">82</cx:pt>
          <cx:pt idx="3700">77</cx:pt>
          <cx:pt idx="3701">93</cx:pt>
          <cx:pt idx="3702">74</cx:pt>
          <cx:pt idx="3703">82.5</cx:pt>
          <cx:pt idx="3704">93</cx:pt>
          <cx:pt idx="3705">94</cx:pt>
          <cx:pt idx="3706">113</cx:pt>
          <cx:pt idx="3707">81</cx:pt>
          <cx:pt idx="3708">78</cx:pt>
          <cx:pt idx="3709">72</cx:pt>
          <cx:pt idx="3710">90</cx:pt>
          <cx:pt idx="3711">61</cx:pt>
          <cx:pt idx="3712">59</cx:pt>
          <cx:pt idx="3713">80</cx:pt>
          <cx:pt idx="3714">87</cx:pt>
          <cx:pt idx="3715">71</cx:pt>
          <cx:pt idx="3716">87</cx:pt>
          <cx:pt idx="3717">93</cx:pt>
          <cx:pt idx="3718">81</cx:pt>
          <cx:pt idx="3719">70</cx:pt>
          <cx:pt idx="3720">66.5</cx:pt>
          <cx:pt idx="3721">72</cx:pt>
          <cx:pt idx="3722">69</cx:pt>
          <cx:pt idx="3723">101</cx:pt>
          <cx:pt idx="3724">72</cx:pt>
          <cx:pt idx="3725">98.5</cx:pt>
          <cx:pt idx="3726">98</cx:pt>
          <cx:pt idx="3727">74</cx:pt>
          <cx:pt idx="3728">79</cx:pt>
          <cx:pt idx="3729">80.5</cx:pt>
          <cx:pt idx="3730">80</cx:pt>
          <cx:pt idx="3731">110</cx:pt>
          <cx:pt idx="3732">70</cx:pt>
          <cx:pt idx="3733">113</cx:pt>
          <cx:pt idx="3734">82.5</cx:pt>
          <cx:pt idx="3735">74</cx:pt>
          <cx:pt idx="3736">60</cx:pt>
          <cx:pt idx="3737">91</cx:pt>
          <cx:pt idx="3738">70</cx:pt>
          <cx:pt idx="3739">75</cx:pt>
          <cx:pt idx="3740">100.5</cx:pt>
          <cx:pt idx="3741">62</cx:pt>
          <cx:pt idx="3742">80</cx:pt>
          <cx:pt idx="3743">76</cx:pt>
          <cx:pt idx="3744">56</cx:pt>
          <cx:pt idx="3745">65</cx:pt>
          <cx:pt idx="3746">86.5</cx:pt>
          <cx:pt idx="3747">76</cx:pt>
          <cx:pt idx="3748">90</cx:pt>
          <cx:pt idx="3749">82</cx:pt>
          <cx:pt idx="3750">80</cx:pt>
          <cx:pt idx="3751">83</cx:pt>
          <cx:pt idx="3752">98</cx:pt>
          <cx:pt idx="3753">87.5</cx:pt>
          <cx:pt idx="3754">88</cx:pt>
          <cx:pt idx="3755">74</cx:pt>
          <cx:pt idx="3756">87</cx:pt>
          <cx:pt idx="3757">89.5</cx:pt>
          <cx:pt idx="3758">96</cx:pt>
          <cx:pt idx="3759">81</cx:pt>
          <cx:pt idx="3760">95</cx:pt>
          <cx:pt idx="3761">61</cx:pt>
          <cx:pt idx="3762">65</cx:pt>
          <cx:pt idx="3763">85</cx:pt>
          <cx:pt idx="3764">99</cx:pt>
          <cx:pt idx="3765">75</cx:pt>
          <cx:pt idx="3766">77</cx:pt>
          <cx:pt idx="3767">67</cx:pt>
          <cx:pt idx="3768">80</cx:pt>
          <cx:pt idx="3769">73</cx:pt>
          <cx:pt idx="3770">102</cx:pt>
          <cx:pt idx="3771">108</cx:pt>
          <cx:pt idx="3772">71</cx:pt>
          <cx:pt idx="3773">73</cx:pt>
          <cx:pt idx="3774">85</cx:pt>
          <cx:pt idx="3775">81</cx:pt>
          <cx:pt idx="3776">95</cx:pt>
          <cx:pt idx="3777">70</cx:pt>
          <cx:pt idx="3778">100</cx:pt>
          <cx:pt idx="3779">73</cx:pt>
          <cx:pt idx="3780">67</cx:pt>
          <cx:pt idx="3781">68</cx:pt>
          <cx:pt idx="3782">75</cx:pt>
          <cx:pt idx="3783">65</cx:pt>
          <cx:pt idx="3784">88</cx:pt>
          <cx:pt idx="3785">79</cx:pt>
          <cx:pt idx="3786">98</cx:pt>
          <cx:pt idx="3787">74</cx:pt>
          <cx:pt idx="3788">80</cx:pt>
          <cx:pt idx="3789">80.5</cx:pt>
          <cx:pt idx="3790">92</cx:pt>
          <cx:pt idx="3791">88</cx:pt>
          <cx:pt idx="3792">94</cx:pt>
          <cx:pt idx="3793">79</cx:pt>
          <cx:pt idx="3794">65</cx:pt>
          <cx:pt idx="3795">97</cx:pt>
          <cx:pt idx="3796">72</cx:pt>
          <cx:pt idx="3797">85</cx:pt>
          <cx:pt idx="3798">89</cx:pt>
          <cx:pt idx="3799">81</cx:pt>
          <cx:pt idx="3800">83</cx:pt>
          <cx:pt idx="3801">98.5</cx:pt>
          <cx:pt idx="3802">97</cx:pt>
          <cx:pt idx="3803">85</cx:pt>
          <cx:pt idx="3804">86</cx:pt>
          <cx:pt idx="3805">66.5</cx:pt>
          <cx:pt idx="3806">96</cx:pt>
          <cx:pt idx="3807">80</cx:pt>
          <cx:pt idx="3808">76</cx:pt>
          <cx:pt idx="3809">77.5</cx:pt>
          <cx:pt idx="3810">71</cx:pt>
          <cx:pt idx="3811">112</cx:pt>
          <cx:pt idx="3812">82</cx:pt>
          <cx:pt idx="3813">84</cx:pt>
          <cx:pt idx="3814">111</cx:pt>
          <cx:pt idx="3815">100</cx:pt>
          <cx:pt idx="3816">82</cx:pt>
          <cx:pt idx="3817">80</cx:pt>
          <cx:pt idx="3818">95</cx:pt>
          <cx:pt idx="3819">99</cx:pt>
          <cx:pt idx="3820">86</cx:pt>
          <cx:pt idx="3821">63</cx:pt>
          <cx:pt idx="3822">79</cx:pt>
          <cx:pt idx="3823">80</cx:pt>
          <cx:pt idx="3824">74.5</cx:pt>
          <cx:pt idx="3825">91</cx:pt>
          <cx:pt idx="3826">84</cx:pt>
          <cx:pt idx="3827">81</cx:pt>
          <cx:pt idx="3828">58</cx:pt>
          <cx:pt idx="3829">76.5</cx:pt>
          <cx:pt idx="3830">84</cx:pt>
          <cx:pt idx="3831">96.5</cx:pt>
          <cx:pt idx="3832">88</cx:pt>
          <cx:pt idx="3833">92.5</cx:pt>
          <cx:pt idx="3834">79</cx:pt>
          <cx:pt idx="3835">79</cx:pt>
          <cx:pt idx="3836">75.5</cx:pt>
          <cx:pt idx="3837">72</cx:pt>
          <cx:pt idx="3838">86</cx:pt>
          <cx:pt idx="3839">83</cx:pt>
          <cx:pt idx="3840">130</cx:pt>
          <cx:pt idx="3841">68</cx:pt>
          <cx:pt idx="3842">82</cx:pt>
          <cx:pt idx="3843">81</cx:pt>
          <cx:pt idx="3844">100</cx:pt>
          <cx:pt idx="3845">100</cx:pt>
          <cx:pt idx="3846">76</cx:pt>
          <cx:pt idx="3847">90</cx:pt>
          <cx:pt idx="3848">87</cx:pt>
          <cx:pt idx="3849">87</cx:pt>
          <cx:pt idx="3850">87</cx:pt>
          <cx:pt idx="3851">63.5</cx:pt>
          <cx:pt idx="3852">100</cx:pt>
          <cx:pt idx="3853">80</cx:pt>
          <cx:pt idx="3854">66</cx:pt>
          <cx:pt idx="3855">76.5</cx:pt>
          <cx:pt idx="3856">78</cx:pt>
          <cx:pt idx="3857">87</cx:pt>
          <cx:pt idx="3858">82.5</cx:pt>
          <cx:pt idx="3859">90</cx:pt>
          <cx:pt idx="3860">79</cx:pt>
          <cx:pt idx="3861">91</cx:pt>
          <cx:pt idx="3862">94</cx:pt>
          <cx:pt idx="3863">80</cx:pt>
          <cx:pt idx="3864">80</cx:pt>
          <cx:pt idx="3865">80</cx:pt>
          <cx:pt idx="3866">122.5</cx:pt>
          <cx:pt idx="3867">85</cx:pt>
          <cx:pt idx="3868">99</cx:pt>
          <cx:pt idx="3869">68</cx:pt>
          <cx:pt idx="3870">66.5</cx:pt>
          <cx:pt idx="3871">77</cx:pt>
          <cx:pt idx="3872">73</cx:pt>
          <cx:pt idx="3873">70</cx:pt>
          <cx:pt idx="3874">76</cx:pt>
          <cx:pt idx="3875">84</cx:pt>
          <cx:pt idx="3876">68.5</cx:pt>
          <cx:pt idx="3877">78</cx:pt>
          <cx:pt idx="3878">80</cx:pt>
          <cx:pt idx="3879">87</cx:pt>
          <cx:pt idx="3880">86</cx:pt>
          <cx:pt idx="3881">82.5</cx:pt>
          <cx:pt idx="3882">60.5</cx:pt>
          <cx:pt idx="3883">84</cx:pt>
          <cx:pt idx="3884">72</cx:pt>
          <cx:pt idx="3885">95</cx:pt>
          <cx:pt idx="3886">77.5</cx:pt>
          <cx:pt idx="3887">83</cx:pt>
          <cx:pt idx="3888">67</cx:pt>
          <cx:pt idx="3889">87</cx:pt>
          <cx:pt idx="3890">74</cx:pt>
          <cx:pt idx="3891">100</cx:pt>
          <cx:pt idx="3892">76</cx:pt>
          <cx:pt idx="3893">73</cx:pt>
          <cx:pt idx="3894">82</cx:pt>
          <cx:pt idx="3895">71</cx:pt>
          <cx:pt idx="3896">74</cx:pt>
          <cx:pt idx="3897">88</cx:pt>
          <cx:pt idx="3898">72</cx:pt>
          <cx:pt idx="3899">85</cx:pt>
          <cx:pt idx="3900">75</cx:pt>
          <cx:pt idx="3901">71</cx:pt>
          <cx:pt idx="3902">92</cx:pt>
          <cx:pt idx="3903">70</cx:pt>
          <cx:pt idx="3904">73</cx:pt>
          <cx:pt idx="3905">94</cx:pt>
          <cx:pt idx="3906">101</cx:pt>
          <cx:pt idx="3907">90</cx:pt>
          <cx:pt idx="3908">92.5</cx:pt>
          <cx:pt idx="3909">85</cx:pt>
          <cx:pt idx="3910">87</cx:pt>
          <cx:pt idx="3911">70.5</cx:pt>
          <cx:pt idx="3912">106</cx:pt>
          <cx:pt idx="3913">68</cx:pt>
          <cx:pt idx="3914">86.5</cx:pt>
          <cx:pt idx="3915">67</cx:pt>
          <cx:pt idx="3916">80</cx:pt>
          <cx:pt idx="3917">80</cx:pt>
          <cx:pt idx="3918">110</cx:pt>
          <cx:pt idx="3919">115.5</cx:pt>
          <cx:pt idx="3920">83</cx:pt>
          <cx:pt idx="3921">62</cx:pt>
          <cx:pt idx="3922">75</cx:pt>
          <cx:pt idx="3923">133</cx:pt>
          <cx:pt idx="3924">105</cx:pt>
          <cx:pt idx="3925">101</cx:pt>
          <cx:pt idx="3926">74</cx:pt>
          <cx:pt idx="3927">93.5</cx:pt>
          <cx:pt idx="3928">77</cx:pt>
          <cx:pt idx="3929">73</cx:pt>
          <cx:pt idx="3930">79.5</cx:pt>
          <cx:pt idx="3931">95</cx:pt>
          <cx:pt idx="3932">74</cx:pt>
          <cx:pt idx="3933">62.5</cx:pt>
          <cx:pt idx="3934">89</cx:pt>
          <cx:pt idx="3935">64</cx:pt>
          <cx:pt idx="3936">69</cx:pt>
          <cx:pt idx="3937">81</cx:pt>
          <cx:pt idx="3938">80</cx:pt>
          <cx:pt idx="3939">80</cx:pt>
          <cx:pt idx="3940">80</cx:pt>
          <cx:pt idx="3941">115</cx:pt>
          <cx:pt idx="3942">109</cx:pt>
          <cx:pt idx="3943">82</cx:pt>
          <cx:pt idx="3944">87</cx:pt>
          <cx:pt idx="3945">72</cx:pt>
          <cx:pt idx="3946">95</cx:pt>
          <cx:pt idx="3947">81</cx:pt>
          <cx:pt idx="3948">71.5</cx:pt>
          <cx:pt idx="3949">78.5</cx:pt>
          <cx:pt idx="3950">86</cx:pt>
          <cx:pt idx="3951">97.5</cx:pt>
          <cx:pt idx="3952">83</cx:pt>
          <cx:pt idx="3953">103</cx:pt>
          <cx:pt idx="3954">93</cx:pt>
          <cx:pt idx="3955">79</cx:pt>
          <cx:pt idx="3956">79</cx:pt>
          <cx:pt idx="3957">80.5</cx:pt>
          <cx:pt idx="3958">125</cx:pt>
          <cx:pt idx="3959">125</cx:pt>
          <cx:pt idx="3960">72.5</cx:pt>
          <cx:pt idx="3961">81</cx:pt>
          <cx:pt idx="3962">69</cx:pt>
          <cx:pt idx="3963">76</cx:pt>
          <cx:pt idx="3964">81</cx:pt>
          <cx:pt idx="3965">91</cx:pt>
          <cx:pt idx="3966">71</cx:pt>
          <cx:pt idx="3967">95</cx:pt>
          <cx:pt idx="3968">81</cx:pt>
          <cx:pt idx="3969">81.5</cx:pt>
          <cx:pt idx="3970">74</cx:pt>
          <cx:pt idx="3971">88</cx:pt>
          <cx:pt idx="3972">84</cx:pt>
          <cx:pt idx="3973">87.5</cx:pt>
          <cx:pt idx="3974">74</cx:pt>
          <cx:pt idx="3975">62.5</cx:pt>
          <cx:pt idx="3976">80</cx:pt>
          <cx:pt idx="3977">79</cx:pt>
          <cx:pt idx="3978">83</cx:pt>
          <cx:pt idx="3979">80</cx:pt>
          <cx:pt idx="3980">82</cx:pt>
          <cx:pt idx="3981">81</cx:pt>
          <cx:pt idx="3982">67.5</cx:pt>
          <cx:pt idx="3983">77</cx:pt>
          <cx:pt idx="3984">75</cx:pt>
          <cx:pt idx="3985">84</cx:pt>
          <cx:pt idx="3986">80</cx:pt>
          <cx:pt idx="3987">86</cx:pt>
          <cx:pt idx="3988">74.5</cx:pt>
          <cx:pt idx="3989">98</cx:pt>
          <cx:pt idx="3990">79</cx:pt>
          <cx:pt idx="3991">102.5</cx:pt>
          <cx:pt idx="3992">92</cx:pt>
          <cx:pt idx="3993">74</cx:pt>
          <cx:pt idx="3994">80</cx:pt>
          <cx:pt idx="3995">68</cx:pt>
          <cx:pt idx="3996">68</cx:pt>
          <cx:pt idx="3997">73</cx:pt>
          <cx:pt idx="3998">88</cx:pt>
          <cx:pt idx="3999">83</cx:pt>
          <cx:pt idx="4000">97.5</cx:pt>
          <cx:pt idx="4001">82</cx:pt>
          <cx:pt idx="4002">72</cx:pt>
          <cx:pt idx="4003">81</cx:pt>
          <cx:pt idx="4004">96</cx:pt>
          <cx:pt idx="4005">93</cx:pt>
          <cx:pt idx="4006">116</cx:pt>
          <cx:pt idx="4007">70.5</cx:pt>
          <cx:pt idx="4008">102</cx:pt>
          <cx:pt idx="4009">84</cx:pt>
          <cx:pt idx="4010">80</cx:pt>
          <cx:pt idx="4011">80</cx:pt>
          <cx:pt idx="4012">87.5</cx:pt>
          <cx:pt idx="4013">82</cx:pt>
          <cx:pt idx="4014">77.5</cx:pt>
          <cx:pt idx="4015">101</cx:pt>
          <cx:pt idx="4016">60</cx:pt>
          <cx:pt idx="4017">96</cx:pt>
          <cx:pt idx="4018">78</cx:pt>
          <cx:pt idx="4019">86</cx:pt>
          <cx:pt idx="4020">80</cx:pt>
          <cx:pt idx="4021">84</cx:pt>
          <cx:pt idx="4022">82</cx:pt>
          <cx:pt idx="4023">81</cx:pt>
          <cx:pt idx="4024">110</cx:pt>
          <cx:pt idx="4025">82</cx:pt>
          <cx:pt idx="4026">84</cx:pt>
          <cx:pt idx="4027">96.5</cx:pt>
          <cx:pt idx="4028">70</cx:pt>
          <cx:pt idx="4029">74</cx:pt>
          <cx:pt idx="4030">78</cx:pt>
          <cx:pt idx="4031">93</cx:pt>
          <cx:pt idx="4032">75</cx:pt>
          <cx:pt idx="4033">72.5</cx:pt>
          <cx:pt idx="4034">85</cx:pt>
          <cx:pt idx="4035">69</cx:pt>
          <cx:pt idx="4036">83</cx:pt>
          <cx:pt idx="4037">84</cx:pt>
          <cx:pt idx="4038">62</cx:pt>
          <cx:pt idx="4039">85.5</cx:pt>
          <cx:pt idx="4040">81</cx:pt>
          <cx:pt idx="4041">97.5</cx:pt>
          <cx:pt idx="4042">71.5</cx:pt>
          <cx:pt idx="4043">72</cx:pt>
          <cx:pt idx="4044">77.5</cx:pt>
          <cx:pt idx="4045">86</cx:pt>
          <cx:pt idx="4046">81.5</cx:pt>
          <cx:pt idx="4047">78</cx:pt>
          <cx:pt idx="4048">58</cx:pt>
          <cx:pt idx="4049">108</cx:pt>
          <cx:pt idx="4050">70</cx:pt>
          <cx:pt idx="4051">74</cx:pt>
          <cx:pt idx="4052">87</cx:pt>
          <cx:pt idx="4053">88</cx:pt>
          <cx:pt idx="4054">127.5</cx:pt>
          <cx:pt idx="4055">80</cx:pt>
          <cx:pt idx="4056">75</cx:pt>
          <cx:pt idx="4057">70</cx:pt>
          <cx:pt idx="4058">57</cx:pt>
          <cx:pt idx="4059">85</cx:pt>
          <cx:pt idx="4060">89</cx:pt>
          <cx:pt idx="4061">95</cx:pt>
          <cx:pt idx="4062">83</cx:pt>
          <cx:pt idx="4063">86</cx:pt>
          <cx:pt idx="4064">70</cx:pt>
          <cx:pt idx="4065">87.5</cx:pt>
          <cx:pt idx="4066">63</cx:pt>
          <cx:pt idx="4067">79</cx:pt>
          <cx:pt idx="4068">70</cx:pt>
          <cx:pt idx="4069">74</cx:pt>
          <cx:pt idx="4070">89</cx:pt>
          <cx:pt idx="4071">69</cx:pt>
          <cx:pt idx="4072">80</cx:pt>
          <cx:pt idx="4073">105</cx:pt>
          <cx:pt idx="4074">96</cx:pt>
          <cx:pt idx="4075">78</cx:pt>
          <cx:pt idx="4076">80</cx:pt>
          <cx:pt idx="4077">105</cx:pt>
          <cx:pt idx="4078">105</cx:pt>
          <cx:pt idx="4079">83</cx:pt>
          <cx:pt idx="4080">60</cx:pt>
          <cx:pt idx="4081">80</cx:pt>
          <cx:pt idx="4082">100</cx:pt>
          <cx:pt idx="4083">84</cx:pt>
          <cx:pt idx="4084">72</cx:pt>
          <cx:pt idx="4085">77</cx:pt>
          <cx:pt idx="4086">67.5</cx:pt>
          <cx:pt idx="4087">76.5</cx:pt>
          <cx:pt idx="4088">76</cx:pt>
          <cx:pt idx="4089">80</cx:pt>
          <cx:pt idx="4090">88</cx:pt>
          <cx:pt idx="4091">70</cx:pt>
          <cx:pt idx="4092">88</cx:pt>
          <cx:pt idx="4093">95</cx:pt>
          <cx:pt idx="4094">78.5</cx:pt>
          <cx:pt idx="4095">82</cx:pt>
          <cx:pt idx="4096">80</cx:pt>
          <cx:pt idx="4097">94</cx:pt>
          <cx:pt idx="4098">84.5</cx:pt>
          <cx:pt idx="4099">84.5</cx:pt>
          <cx:pt idx="4100">82</cx:pt>
          <cx:pt idx="4101">74</cx:pt>
          <cx:pt idx="4102">110</cx:pt>
          <cx:pt idx="4103">98</cx:pt>
          <cx:pt idx="4104">80</cx:pt>
          <cx:pt idx="4105">85</cx:pt>
          <cx:pt idx="4106">84</cx:pt>
          <cx:pt idx="4107">88</cx:pt>
          <cx:pt idx="4108">130</cx:pt>
          <cx:pt idx="4109">80</cx:pt>
          <cx:pt idx="4110">102</cx:pt>
          <cx:pt idx="4111">81</cx:pt>
          <cx:pt idx="4112">97</cx:pt>
          <cx:pt idx="4113">92</cx:pt>
          <cx:pt idx="4114">80</cx:pt>
          <cx:pt idx="4115">87</cx:pt>
          <cx:pt idx="4116">83</cx:pt>
        </cx:lvl>
      </cx:numDim>
    </cx:data>
    <cx:data id="3">
      <cx:numDim type="val">
        <cx:f>'C:\Users\sange\Desktop\[Heart_Disease_Prediction_Descriptive_Analysis_new.xlsx]NA_Removed'!$Q$2:$Q$4118</cx:f>
        <cx:lvl ptCount="4117" formatCode="General">
          <cx:pt idx="0">26.969999999999999</cx:pt>
          <cx:pt idx="1">28.73</cx:pt>
          <cx:pt idx="2">25.34</cx:pt>
          <cx:pt idx="3">28.579999999999998</cx:pt>
          <cx:pt idx="4">23.100000000000001</cx:pt>
          <cx:pt idx="5">30.300000000000001</cx:pt>
          <cx:pt idx="6">33.109999999999999</cx:pt>
          <cx:pt idx="7">21.68</cx:pt>
          <cx:pt idx="8">26.359999999999999</cx:pt>
          <cx:pt idx="9">23.609999999999999</cx:pt>
          <cx:pt idx="10">22.91</cx:pt>
          <cx:pt idx="11">27.640000000000001</cx:pt>
          <cx:pt idx="12">26.309999999999999</cx:pt>
          <cx:pt idx="13">31.309999999999999</cx:pt>
          <cx:pt idx="14">22.350000000000001</cx:pt>
          <cx:pt idx="15">21.350000000000001</cx:pt>
          <cx:pt idx="16">22.370000000000001</cx:pt>
          <cx:pt idx="17">23.379999999999999</cx:pt>
          <cx:pt idx="18">23.239999999999998</cx:pt>
          <cx:pt idx="19">26.879999999999999</cx:pt>
          <cx:pt idx="20">21.59</cx:pt>
          <cx:pt idx="21">29.890000000000001</cx:pt>
          <cx:pt idx="22">34.170000000000002</cx:pt>
          <cx:pt idx="23">25.109999999999999</cx:pt>
          <cx:pt idx="24">21.960000000000001</cx:pt>
          <cx:pt idx="25">24.18</cx:pt>
          <cx:pt idx="26">26.59</cx:pt>
          <cx:pt idx="27">26.09</cx:pt>
          <cx:pt idx="28">32.799999999999997</cx:pt>
          <cx:pt idx="29">30.359999999999999</cx:pt>
          <cx:pt idx="30">28.149999999999999</cx:pt>
          <cx:pt idx="31">27.57</cx:pt>
          <cx:pt idx="32">20.77</cx:pt>
          <cx:pt idx="33">18.59</cx:pt>
          <cx:pt idx="34">24.710000000000001</cx:pt>
          <cx:pt idx="35">38.530000000000001</cx:pt>
          <cx:pt idx="36">28.09</cx:pt>
          <cx:pt idx="37">40.109999999999999</cx:pt>
          <cx:pt idx="38">28.93</cx:pt>
          <cx:pt idx="39">27.780000000000001</cx:pt>
          <cx:pt idx="40">26.870000000000001</cx:pt>
          <cx:pt idx="41">23.280000000000001</cx:pt>
          <cx:pt idx="42">26.210000000000001</cx:pt>
          <cx:pt idx="43">21.510000000000002</cx:pt>
          <cx:pt idx="44">20.68</cx:pt>
          <cx:pt idx="45">30.469999999999999</cx:pt>
          <cx:pt idx="46">23.59</cx:pt>
          <cx:pt idx="47">22.149999999999999</cx:pt>
          <cx:pt idx="48">27.100000000000001</cx:pt>
          <cx:pt idx="49">23.469999999999999</cx:pt>
          <cx:pt idx="50">19.66</cx:pt>
          <cx:pt idx="51">28.27</cx:pt>
          <cx:pt idx="52">22.539999999999999</cx:pt>
          <cx:pt idx="53">20.350000000000001</cx:pt>
          <cx:pt idx="54">17.609999999999999</cx:pt>
          <cx:pt idx="55">25.649999999999999</cx:pt>
          <cx:pt idx="56">22.289999999999999</cx:pt>
          <cx:pt idx="57">25.449999999999999</cx:pt>
          <cx:pt idx="58">23.579999999999998</cx:pt>
          <cx:pt idx="59">24.25</cx:pt>
          <cx:pt idx="60">19.640000000000001</cx:pt>
          <cx:pt idx="61">24.879999999999999</cx:pt>
          <cx:pt idx="62">26.84</cx:pt>
          <cx:pt idx="63">28.600000000000001</cx:pt>
          <cx:pt idx="64">29.640000000000001</cx:pt>
          <cx:pt idx="65">23.010000000000002</cx:pt>
          <cx:pt idx="66">20.129999999999999</cx:pt>
          <cx:pt idx="67">23.510000000000002</cx:pt>
          <cx:pt idx="68">29.350000000000001</cx:pt>
          <cx:pt idx="69">28.609999999999999</cx:pt>
          <cx:pt idx="70">33.289999999999999</cx:pt>
          <cx:pt idx="71">33.799999999999997</cx:pt>
          <cx:pt idx="72">22.16</cx:pt>
          <cx:pt idx="73">34.549999999999997</cx:pt>
          <cx:pt idx="74">24.039999999999999</cx:pt>
          <cx:pt idx="75">45.799999999999997</cx:pt>
          <cx:pt idx="76">30.579999999999998</cx:pt>
          <cx:pt idx="77">26.52</cx:pt>
          <cx:pt idx="78">32.509999999999998</cx:pt>
          <cx:pt idx="79">22.489999999999998</cx:pt>
          <cx:pt idx="80">26.030000000000001</cx:pt>
          <cx:pt idx="81">29.350000000000001</cx:pt>
          <cx:pt idx="82">22.73</cx:pt>
          <cx:pt idx="83">23.890000000000001</cx:pt>
          <cx:pt idx="84">38.460000000000001</cx:pt>
          <cx:pt idx="85">28.559999999999999</cx:pt>
          <cx:pt idx="86">25.420000000000002</cx:pt>
          <cx:pt idx="87">18.23</cx:pt>
          <cx:pt idx="88">24.800000000000001</cx:pt>
          <cx:pt idx="89">27.379999999999999</cx:pt>
          <cx:pt idx="90">28.550000000000001</cx:pt>
          <cx:pt idx="91">28.57</cx:pt>
          <cx:pt idx="92">29.329999999999998</cx:pt>
          <cx:pt idx="93">26.640000000000001</cx:pt>
          <cx:pt idx="94">23.719999999999999</cx:pt>
          <cx:pt idx="95">22.359999999999999</cx:pt>
          <cx:pt idx="96">27.98</cx:pt>
          <cx:pt idx="97">29.66</cx:pt>
          <cx:pt idx="98">20.68</cx:pt>
          <cx:pt idx="99">24.23</cx:pt>
          <cx:pt idx="100">23.25</cx:pt>
          <cx:pt idx="101">26.760000000000002</cx:pt>
          <cx:pt idx="102">26.93</cx:pt>
          <cx:pt idx="103">27.539999999999999</cx:pt>
          <cx:pt idx="104">40.520000000000003</cx:pt>
          <cx:pt idx="105">29.620000000000001</cx:pt>
          <cx:pt idx="106">25.75</cx:pt>
          <cx:pt idx="107">26.09</cx:pt>
          <cx:pt idx="108">23.620000000000001</cx:pt>
          <cx:pt idx="109">24.370000000000001</cx:pt>
          <cx:pt idx="110">42.149999999999999</cx:pt>
          <cx:pt idx="111">32.229999999999997</cx:pt>
          <cx:pt idx="112">26.399999999999999</cx:pt>
          <cx:pt idx="113">18.379999999999999</cx:pt>
          <cx:pt idx="114">21.93</cx:pt>
          <cx:pt idx="115">25.09</cx:pt>
          <cx:pt idx="116">26.120000000000001</cx:pt>
          <cx:pt idx="117">20.199999999999999</cx:pt>
          <cx:pt idx="118">29.289999999999999</cx:pt>
          <cx:pt idx="119">36.810000000000002</cx:pt>
          <cx:pt idx="120">24.449999999999999</cx:pt>
          <cx:pt idx="121">29.440000000000001</cx:pt>
          <cx:pt idx="122">25.949999999999999</cx:pt>
          <cx:pt idx="123">25.870000000000001</cx:pt>
          <cx:pt idx="124">25.100000000000001</cx:pt>
          <cx:pt idx="125">24.809999999999999</cx:pt>
          <cx:pt idx="126">21.84</cx:pt>
          <cx:pt idx="127">25.5</cx:pt>
          <cx:pt idx="128">24.07</cx:pt>
          <cx:pt idx="129">25.539999999999999</cx:pt>
          <cx:pt idx="130">28.690000000000001</cx:pt>
          <cx:pt idx="131">26.399999999999999</cx:pt>
          <cx:pt idx="132">24.030000000000001</cx:pt>
          <cx:pt idx="133">25.629999999999999</cx:pt>
          <cx:pt idx="134">20.5</cx:pt>
          <cx:pt idx="135">28.210000000000001</cx:pt>
          <cx:pt idx="136">24.27</cx:pt>
          <cx:pt idx="137">24.300000000000001</cx:pt>
          <cx:pt idx="138">26.82</cx:pt>
          <cx:pt idx="139">38.390000000000001</cx:pt>
          <cx:pt idx="140">32.990000000000002</cx:pt>
          <cx:pt idx="141">31.609999999999999</cx:pt>
          <cx:pt idx="142">25.969999999999999</cx:pt>
          <cx:pt idx="143">22.02</cx:pt>
          <cx:pt idx="144">26.489999999999998</cx:pt>
          <cx:pt idx="145">28.920000000000002</cx:pt>
          <cx:pt idx="146">26.239999999999998</cx:pt>
          <cx:pt idx="147">23.370000000000001</cx:pt>
          <cx:pt idx="148">31.129999999999999</cx:pt>
          <cx:pt idx="149">25.32</cx:pt>
          <cx:pt idx="150">28.34</cx:pt>
          <cx:pt idx="151">23.359999999999999</cx:pt>
          <cx:pt idx="152">21.829999999999998</cx:pt>
          <cx:pt idx="153">28.350000000000001</cx:pt>
          <cx:pt idx="154">24.190000000000001</cx:pt>
          <cx:pt idx="155">20.41</cx:pt>
          <cx:pt idx="156">30.77</cx:pt>
          <cx:pt idx="157">26.149999999999999</cx:pt>
          <cx:pt idx="158">23.5</cx:pt>
          <cx:pt idx="159">28.039999999999999</cx:pt>
          <cx:pt idx="160">42</cx:pt>
          <cx:pt idx="161">21.190000000000001</cx:pt>
          <cx:pt idx="162">24.43</cx:pt>
          <cx:pt idx="163">24.120000000000001</cx:pt>
          <cx:pt idx="164">22.510000000000002</cx:pt>
          <cx:pt idx="165">28.859999999999999</cx:pt>
          <cx:pt idx="166">21.66</cx:pt>
          <cx:pt idx="167">25.260000000000002</cx:pt>
          <cx:pt idx="168">19.239999999999998</cx:pt>
          <cx:pt idx="169">27.23</cx:pt>
          <cx:pt idx="170">26.510000000000002</cx:pt>
          <cx:pt idx="171">27.609999999999999</cx:pt>
          <cx:pt idx="172">25.449999999999999</cx:pt>
          <cx:pt idx="173">27.27</cx:pt>
          <cx:pt idx="174">22.539999999999999</cx:pt>
          <cx:pt idx="175">23.670000000000002</cx:pt>
          <cx:pt idx="176">26.789999999999999</cx:pt>
          <cx:pt idx="177">18.989999999999998</cx:pt>
          <cx:pt idx="178">23.949999999999999</cx:pt>
          <cx:pt idx="179">25.949999999999999</cx:pt>
          <cx:pt idx="180">24.530000000000001</cx:pt>
          <cx:pt idx="181">16.75</cx:pt>
          <cx:pt idx="182">30.760000000000002</cx:pt>
          <cx:pt idx="183">23.25</cx:pt>
          <cx:pt idx="184">28.960000000000001</cx:pt>
          <cx:pt idx="185">28.82</cx:pt>
          <cx:pt idx="186">20.120000000000001</cx:pt>
          <cx:pt idx="187">28.629999999999999</cx:pt>
          <cx:pt idx="188">22.899999999999999</cx:pt>
          <cx:pt idx="189">22.890000000000001</cx:pt>
          <cx:pt idx="190">30.850000000000001</cx:pt>
          <cx:pt idx="191">22.91</cx:pt>
          <cx:pt idx="192">29.059999999999999</cx:pt>
          <cx:pt idx="193">29.510000000000002</cx:pt>
          <cx:pt idx="194">18.760000000000002</cx:pt>
          <cx:pt idx="195">23.59</cx:pt>
          <cx:pt idx="196">22.93</cx:pt>
          <cx:pt idx="197">29.789999999999999</cx:pt>
          <cx:pt idx="198">21.48</cx:pt>
          <cx:pt idx="199">23.75</cx:pt>
          <cx:pt idx="200">27.530000000000001</cx:pt>
          <cx:pt idx="201">27.300000000000001</cx:pt>
          <cx:pt idx="202">25.809999999999999</cx:pt>
          <cx:pt idx="203">20.649999999999999</cx:pt>
          <cx:pt idx="204">20.27</cx:pt>
          <cx:pt idx="205">25.739999999999998</cx:pt>
          <cx:pt idx="206">26.039999999999999</cx:pt>
          <cx:pt idx="207">23.879999999999999</cx:pt>
          <cx:pt idx="208">26.789999999999999</cx:pt>
          <cx:pt idx="209">22.300000000000001</cx:pt>
          <cx:pt idx="210">25.91</cx:pt>
          <cx:pt idx="211">28.57</cx:pt>
          <cx:pt idx="212">22.370000000000001</cx:pt>
          <cx:pt idx="213">22.719999999999999</cx:pt>
          <cx:pt idx="214">23.710000000000001</cx:pt>
          <cx:pt idx="215">29.289999999999999</cx:pt>
          <cx:pt idx="216">29.170000000000002</cx:pt>
          <cx:pt idx="217">23.050000000000001</cx:pt>
          <cx:pt idx="218">21.949999999999999</cx:pt>
          <cx:pt idx="219">29.559999999999999</cx:pt>
          <cx:pt idx="220">31.300000000000001</cx:pt>
          <cx:pt idx="221">29.440000000000001</cx:pt>
          <cx:pt idx="222">27.609999999999999</cx:pt>
          <cx:pt idx="223">27.780000000000001</cx:pt>
          <cx:pt idx="224">27.350000000000001</cx:pt>
          <cx:pt idx="225">23.289999999999999</cx:pt>
          <cx:pt idx="226">28.620000000000001</cx:pt>
          <cx:pt idx="227">26.73</cx:pt>
          <cx:pt idx="228">24.850000000000001</cx:pt>
          <cx:pt idx="229">22.530000000000001</cx:pt>
          <cx:pt idx="230">27.059999999999999</cx:pt>
          <cx:pt idx="231">26.890000000000001</cx:pt>
          <cx:pt idx="232">27.149999999999999</cx:pt>
          <cx:pt idx="233">26.32</cx:pt>
          <cx:pt idx="234">24.039999999999999</cx:pt>
          <cx:pt idx="235">29.350000000000001</cx:pt>
          <cx:pt idx="236">21.989999999999998</cx:pt>
          <cx:pt idx="237">18.059999999999999</cx:pt>
          <cx:pt idx="238">20.120000000000001</cx:pt>
          <cx:pt idx="239">22.82</cx:pt>
          <cx:pt idx="240">21.969999999999999</cx:pt>
          <cx:pt idx="241">44.270000000000003</cx:pt>
          <cx:pt idx="242">33.609999999999999</cx:pt>
          <cx:pt idx="243">21.809999999999999</cx:pt>
          <cx:pt idx="244">20.59</cx:pt>
          <cx:pt idx="245">21.899999999999999</cx:pt>
          <cx:pt idx="246">19.359999999999999</cx:pt>
          <cx:pt idx="247">28.77</cx:pt>
          <cx:pt idx="248">29.77</cx:pt>
          <cx:pt idx="249">30.960000000000001</cx:pt>
          <cx:pt idx="250">24.850000000000001</cx:pt>
          <cx:pt idx="251">36.289999999999999</cx:pt>
          <cx:pt idx="252">24.59</cx:pt>
          <cx:pt idx="253">27.329999999999998</cx:pt>
          <cx:pt idx="254">25.43</cx:pt>
          <cx:pt idx="255">29.73</cx:pt>
          <cx:pt idx="256">38.140000000000001</cx:pt>
          <cx:pt idx="257">22.32</cx:pt>
          <cx:pt idx="258">24.149999999999999</cx:pt>
          <cx:pt idx="259">27.780000000000001</cx:pt>
          <cx:pt idx="260">24.260000000000002</cx:pt>
          <cx:pt idx="261">27.07</cx:pt>
          <cx:pt idx="262">29.059999999999999</cx:pt>
          <cx:pt idx="263">24.219999999999999</cx:pt>
          <cx:pt idx="264">25.489999999999998</cx:pt>
          <cx:pt idx="265">20.059999999999999</cx:pt>
          <cx:pt idx="266">31.239999999999998</cx:pt>
          <cx:pt idx="267">24.109999999999999</cx:pt>
          <cx:pt idx="268">29.289999999999999</cx:pt>
          <cx:pt idx="269">25.23</cx:pt>
          <cx:pt idx="270">23.780000000000001</cx:pt>
          <cx:pt idx="271">22.359999999999999</cx:pt>
          <cx:pt idx="272">21.940000000000001</cx:pt>
          <cx:pt idx="273">25.82</cx:pt>
          <cx:pt idx="274">22</cx:pt>
          <cx:pt idx="275">20.510000000000002</cx:pt>
          <cx:pt idx="276">30.280000000000001</cx:pt>
          <cx:pt idx="277">22.02</cx:pt>
          <cx:pt idx="278">21.100000000000001</cx:pt>
          <cx:pt idx="279">24.100000000000001</cx:pt>
          <cx:pt idx="280">23.859999999999999</cx:pt>
          <cx:pt idx="281">25.140000000000001</cx:pt>
          <cx:pt idx="282">22.190000000000001</cx:pt>
          <cx:pt idx="283">26.219999999999999</cx:pt>
          <cx:pt idx="284">22.16</cx:pt>
          <cx:pt idx="285">23.469999999999999</cx:pt>
          <cx:pt idx="286">26.739999999999998</cx:pt>
          <cx:pt idx="287">21.52</cx:pt>
          <cx:pt idx="288">21.5</cx:pt>
          <cx:pt idx="289">28.390000000000001</cx:pt>
          <cx:pt idx="290">35.200000000000003</cx:pt>
          <cx:pt idx="291">29.77</cx:pt>
          <cx:pt idx="292">24.73</cx:pt>
          <cx:pt idx="293">26.199999999999999</cx:pt>
          <cx:pt idx="294">30.239999999999998</cx:pt>
          <cx:pt idx="295">21.170000000000002</cx:pt>
          <cx:pt idx="296">32.630000000000003</cx:pt>
          <cx:pt idx="297">23.739999999999998</cx:pt>
          <cx:pt idx="298">23.940000000000001</cx:pt>
          <cx:pt idx="299">23.09</cx:pt>
          <cx:pt idx="300">22.190000000000001</cx:pt>
          <cx:pt idx="301">24.16</cx:pt>
          <cx:pt idx="302">21.609999999999999</cx:pt>
          <cx:pt idx="303">19.969999999999999</cx:pt>
          <cx:pt idx="304">27.870000000000001</cx:pt>
          <cx:pt idx="305">21.399999999999999</cx:pt>
          <cx:pt idx="306">21.050000000000001</cx:pt>
          <cx:pt idx="307">33.109999999999999</cx:pt>
          <cx:pt idx="308">26.41</cx:pt>
          <cx:pt idx="309">22.710000000000001</cx:pt>
          <cx:pt idx="310">17.440000000000001</cx:pt>
          <cx:pt idx="311">29.690000000000001</cx:pt>
          <cx:pt idx="312">24.219999999999999</cx:pt>
          <cx:pt idx="313">31.23</cx:pt>
          <cx:pt idx="314">26.719999999999999</cx:pt>
          <cx:pt idx="315">22.359999999999999</cx:pt>
          <cx:pt idx="316">23.219999999999999</cx:pt>
          <cx:pt idx="317">29.640000000000001</cx:pt>
          <cx:pt idx="318">19.879999999999999</cx:pt>
          <cx:pt idx="319">27.960000000000001</cx:pt>
          <cx:pt idx="320">24.329999999999998</cx:pt>
          <cx:pt idx="321">21.350000000000001</cx:pt>
          <cx:pt idx="322">29.039999999999999</cx:pt>
          <cx:pt idx="323">25.199999999999999</cx:pt>
          <cx:pt idx="324">26.5</cx:pt>
          <cx:pt idx="325">22.5</cx:pt>
          <cx:pt idx="326">29.91</cx:pt>
          <cx:pt idx="327">28.469999999999999</cx:pt>
          <cx:pt idx="328">24.359999999999999</cx:pt>
          <cx:pt idx="329">27.59</cx:pt>
          <cx:pt idx="330">23.059999999999999</cx:pt>
          <cx:pt idx="331">23.850000000000001</cx:pt>
          <cx:pt idx="332">18.48</cx:pt>
          <cx:pt idx="333">23.16</cx:pt>
          <cx:pt idx="334">20.199999999999999</cx:pt>
          <cx:pt idx="335">25.109999999999999</cx:pt>
          <cx:pt idx="336">28.780000000000001</cx:pt>
          <cx:pt idx="337">26.09</cx:pt>
          <cx:pt idx="338">27.09</cx:pt>
          <cx:pt idx="339">26.890000000000001</cx:pt>
          <cx:pt idx="340">22.859999999999999</cx:pt>
          <cx:pt idx="341">19.260000000000002</cx:pt>
          <cx:pt idx="342">21.510000000000002</cx:pt>
          <cx:pt idx="343">25.379999999999999</cx:pt>
          <cx:pt idx="344">25.77</cx:pt>
          <cx:pt idx="345">24.77</cx:pt>
          <cx:pt idx="346">25.82</cx:pt>
          <cx:pt idx="347">21.309999999999999</cx:pt>
          <cx:pt idx="348">21.210000000000001</cx:pt>
          <cx:pt idx="349">25.079999999999998</cx:pt>
          <cx:pt idx="350">23.27</cx:pt>
          <cx:pt idx="351">22.73</cx:pt>
          <cx:pt idx="352">24.530000000000001</cx:pt>
          <cx:pt idx="353">24.010000000000002</cx:pt>
          <cx:pt idx="354">26.460000000000001</cx:pt>
          <cx:pt idx="355">22.699999999999999</cx:pt>
          <cx:pt idx="356">21.859999999999999</cx:pt>
          <cx:pt idx="357">28.039999999999999</cx:pt>
          <cx:pt idx="358">29</cx:pt>
          <cx:pt idx="359">22.91</cx:pt>
          <cx:pt idx="360">24.059999999999999</cx:pt>
          <cx:pt idx="361">32.350000000000001</cx:pt>
          <cx:pt idx="362">25.02</cx:pt>
          <cx:pt idx="363">23.68</cx:pt>
          <cx:pt idx="364">27.91</cx:pt>
          <cx:pt idx="365">29.5</cx:pt>
          <cx:pt idx="366">23.850000000000001</cx:pt>
          <cx:pt idx="367">15.539999999999999</cx:pt>
          <cx:pt idx="368">24.68</cx:pt>
          <cx:pt idx="369">26.98</cx:pt>
          <cx:pt idx="370">31.350000000000001</cx:pt>
          <cx:pt idx="371">29.02</cx:pt>
          <cx:pt idx="372">27.449999999999999</cx:pt>
          <cx:pt idx="373">27.170000000000002</cx:pt>
          <cx:pt idx="374">19.98</cx:pt>
          <cx:pt idx="375">27.23</cx:pt>
          <cx:pt idx="376">27.18</cx:pt>
          <cx:pt idx="377">31.82</cx:pt>
          <cx:pt idx="378">28.280000000000001</cx:pt>
          <cx:pt idx="379">23.870000000000001</cx:pt>
          <cx:pt idx="380">25.620000000000001</cx:pt>
          <cx:pt idx="381">26.640000000000001</cx:pt>
          <cx:pt idx="382">25.940000000000001</cx:pt>
          <cx:pt idx="383">24.760000000000002</cx:pt>
          <cx:pt idx="384">29.75</cx:pt>
          <cx:pt idx="385">24.350000000000001</cx:pt>
          <cx:pt idx="386">21.34</cx:pt>
          <cx:pt idx="387">26.84</cx:pt>
          <cx:pt idx="388">31.420000000000002</cx:pt>
          <cx:pt idx="389">23.440000000000001</cx:pt>
          <cx:pt idx="390">25.129999999999999</cx:pt>
          <cx:pt idx="391">29.73</cx:pt>
          <cx:pt idx="392">18.579999999999998</cx:pt>
          <cx:pt idx="393">25.34</cx:pt>
          <cx:pt idx="394">27.449999999999999</cx:pt>
          <cx:pt idx="395">29.25</cx:pt>
          <cx:pt idx="396">34.359999999999999</cx:pt>
          <cx:pt idx="397">25.52</cx:pt>
          <cx:pt idx="398">39.880000000000003</cx:pt>
          <cx:pt idx="399">26.23</cx:pt>
          <cx:pt idx="400">23.02</cx:pt>
          <cx:pt idx="401">23.510000000000002</cx:pt>
          <cx:pt idx="402">26.379999999999999</cx:pt>
          <cx:pt idx="403">27.510000000000002</cx:pt>
          <cx:pt idx="404">21.93</cx:pt>
          <cx:pt idx="405">21.789999999999999</cx:pt>
          <cx:pt idx="406">22.98</cx:pt>
          <cx:pt idx="407">27.469999999999999</cx:pt>
          <cx:pt idx="408">24.25</cx:pt>
          <cx:pt idx="409">19.199999999999999</cx:pt>
          <cx:pt idx="410">20.620000000000001</cx:pt>
          <cx:pt idx="411">35.579999999999998</cx:pt>
          <cx:pt idx="412">24.030000000000001</cx:pt>
          <cx:pt idx="413">18.800000000000001</cx:pt>
          <cx:pt idx="414">30.18</cx:pt>
          <cx:pt idx="415">21.140000000000001</cx:pt>
          <cx:pt idx="416">27.489999999999998</cx:pt>
          <cx:pt idx="417">22.359999999999999</cx:pt>
          <cx:pt idx="418">18.59</cx:pt>
          <cx:pt idx="419">36.109999999999999</cx:pt>
          <cx:pt idx="420">45.789999999999999</cx:pt>
          <cx:pt idx="421">24.010000000000002</cx:pt>
          <cx:pt idx="422">31.07</cx:pt>
          <cx:pt idx="423">29.18</cx:pt>
          <cx:pt idx="424">25.010000000000002</cx:pt>
          <cx:pt idx="425">25.84</cx:pt>
          <cx:pt idx="426">27.609999999999999</cx:pt>
          <cx:pt idx="427">21.609999999999999</cx:pt>
          <cx:pt idx="428">27.719999999999999</cx:pt>
          <cx:pt idx="429">21.079999999999998</cx:pt>
          <cx:pt idx="430">25.940000000000001</cx:pt>
          <cx:pt idx="431">26.719999999999999</cx:pt>
          <cx:pt idx="432">24.350000000000001</cx:pt>
          <cx:pt idx="433">30.77</cx:pt>
          <cx:pt idx="434">27.48</cx:pt>
          <cx:pt idx="435">23.68</cx:pt>
          <cx:pt idx="436">31.16</cx:pt>
          <cx:pt idx="437">20.530000000000001</cx:pt>
          <cx:pt idx="438">22.539999999999999</cx:pt>
          <cx:pt idx="439">25.129999999999999</cx:pt>
          <cx:pt idx="440">27.649999999999999</cx:pt>
          <cx:pt idx="441">26.620000000000001</cx:pt>
          <cx:pt idx="442">22.170000000000002</cx:pt>
          <cx:pt idx="443">25.25</cx:pt>
          <cx:pt idx="444">26.57</cx:pt>
          <cx:pt idx="445">22.530000000000001</cx:pt>
          <cx:pt idx="446">21.100000000000001</cx:pt>
          <cx:pt idx="447">27.899999999999999</cx:pt>
          <cx:pt idx="448">25.710000000000001</cx:pt>
          <cx:pt idx="449">25.039999999999999</cx:pt>
          <cx:pt idx="450">29.600000000000001</cx:pt>
          <cx:pt idx="451">29.460000000000001</cx:pt>
          <cx:pt idx="452">30.02</cx:pt>
          <cx:pt idx="453">21.079999999999998</cx:pt>
          <cx:pt idx="454">31.219999999999999</cx:pt>
          <cx:pt idx="455">25.710000000000001</cx:pt>
          <cx:pt idx="456">23.449999999999999</cx:pt>
          <cx:pt idx="457">25.940000000000001</cx:pt>
          <cx:pt idx="458">28.149999999999999</cx:pt>
          <cx:pt idx="459">27.260000000000002</cx:pt>
          <cx:pt idx="460">25.109999999999999</cx:pt>
          <cx:pt idx="461">27.219999999999999</cx:pt>
          <cx:pt idx="462">19.82</cx:pt>
          <cx:pt idx="463">27.379999999999999</cx:pt>
          <cx:pt idx="464">21.510000000000002</cx:pt>
          <cx:pt idx="465">19.559999999999999</cx:pt>
          <cx:pt idx="466">26.260000000000002</cx:pt>
          <cx:pt idx="467">24.030000000000001</cx:pt>
          <cx:pt idx="468">38.82</cx:pt>
          <cx:pt idx="469">29.149999999999999</cx:pt>
          <cx:pt idx="470">26.75</cx:pt>
          <cx:pt idx="471">29.350000000000001</cx:pt>
          <cx:pt idx="472">25.719999999999999</cx:pt>
          <cx:pt idx="473">27.16</cx:pt>
          <cx:pt idx="474">26.199999999999999</cx:pt>
          <cx:pt idx="475">23.739999999999998</cx:pt>
          <cx:pt idx="476">21.140000000000001</cx:pt>
          <cx:pt idx="477">20.18</cx:pt>
          <cx:pt idx="478">26.760000000000002</cx:pt>
          <cx:pt idx="479">26.800000000000001</cx:pt>
          <cx:pt idx="480">31.690000000000001</cx:pt>
          <cx:pt idx="481">21.91</cx:pt>
          <cx:pt idx="482">27.510000000000002</cx:pt>
          <cx:pt idx="483">22.260000000000002</cx:pt>
          <cx:pt idx="484">29.170000000000002</cx:pt>
          <cx:pt idx="485">24.039999999999999</cx:pt>
          <cx:pt idx="486">26.690000000000001</cx:pt>
          <cx:pt idx="487">24.399999999999999</cx:pt>
          <cx:pt idx="488">23.09</cx:pt>
          <cx:pt idx="489">28.870000000000001</cx:pt>
          <cx:pt idx="490">24.670000000000002</cx:pt>
          <cx:pt idx="491">24.190000000000001</cx:pt>
          <cx:pt idx="492">20.469999999999999</cx:pt>
          <cx:pt idx="493">25.84</cx:pt>
          <cx:pt idx="494">31.16</cx:pt>
          <cx:pt idx="495">24.91</cx:pt>
          <cx:pt idx="496">23.48</cx:pt>
          <cx:pt idx="497">30.100000000000001</cx:pt>
          <cx:pt idx="498">26.77</cx:pt>
          <cx:pt idx="499">29.93</cx:pt>
          <cx:pt idx="500">24.25</cx:pt>
          <cx:pt idx="501">22.670000000000002</cx:pt>
          <cx:pt idx="502">26.550000000000001</cx:pt>
          <cx:pt idx="503">28.66</cx:pt>
          <cx:pt idx="504">24.890000000000001</cx:pt>
          <cx:pt idx="505">22.780000000000001</cx:pt>
          <cx:pt idx="506">31.460000000000001</cx:pt>
          <cx:pt idx="507">19.77</cx:pt>
          <cx:pt idx="508">23.059999999999999</cx:pt>
          <cx:pt idx="509">30.84</cx:pt>
          <cx:pt idx="510">27.079999999999998</cx:pt>
          <cx:pt idx="511">29.629999999999999</cx:pt>
          <cx:pt idx="512">24.789999999999999</cx:pt>
          <cx:pt idx="513">34.840000000000003</cx:pt>
          <cx:pt idx="514">27.170000000000002</cx:pt>
          <cx:pt idx="515">20.57</cx:pt>
          <cx:pt idx="516">24.329999999999998</cx:pt>
          <cx:pt idx="517">24.559999999999999</cx:pt>
          <cx:pt idx="518">37.409999999999997</cx:pt>
          <cx:pt idx="519">22.289999999999999</cx:pt>
          <cx:pt idx="520">24.640000000000001</cx:pt>
          <cx:pt idx="521">30.920000000000002</cx:pt>
          <cx:pt idx="522">30.550000000000001</cx:pt>
          <cx:pt idx="523">28.07</cx:pt>
          <cx:pt idx="524">23.879999999999999</cx:pt>
          <cx:pt idx="525">16.59</cx:pt>
          <cx:pt idx="526">22.550000000000001</cx:pt>
          <cx:pt idx="527">21.420000000000002</cx:pt>
          <cx:pt idx="528">26.850000000000001</cx:pt>
          <cx:pt idx="529">19.98</cx:pt>
          <cx:pt idx="530">22.420000000000002</cx:pt>
          <cx:pt idx="531">21.800000000000001</cx:pt>
          <cx:pt idx="532">26.469999999999999</cx:pt>
          <cx:pt idx="533">24.420000000000002</cx:pt>
          <cx:pt idx="534">22.359999999999999</cx:pt>
          <cx:pt idx="535">26.289999999999999</cx:pt>
          <cx:pt idx="536">32.579999999999998</cx:pt>
          <cx:pt idx="537">26.600000000000001</cx:pt>
          <cx:pt idx="538">36.619999999999997</cx:pt>
          <cx:pt idx="539">22.73</cx:pt>
          <cx:pt idx="540">29.82</cx:pt>
          <cx:pt idx="541">22.18</cx:pt>
          <cx:pt idx="542">16.690000000000001</cx:pt>
          <cx:pt idx="543">26.390000000000001</cx:pt>
          <cx:pt idx="544">25.789999999999999</cx:pt>
          <cx:pt idx="545">21.329999999999998</cx:pt>
          <cx:pt idx="546">23.09</cx:pt>
          <cx:pt idx="547">24.559999999999999</cx:pt>
          <cx:pt idx="548">19.629999999999999</cx:pt>
          <cx:pt idx="549">30.359999999999999</cx:pt>
          <cx:pt idx="550">30.239999999999998</cx:pt>
          <cx:pt idx="551">21.960000000000001</cx:pt>
          <cx:pt idx="552">26.27</cx:pt>
          <cx:pt idx="553">29.23</cx:pt>
          <cx:pt idx="554">20.809999999999999</cx:pt>
          <cx:pt idx="555">23.289999999999999</cx:pt>
          <cx:pt idx="556">29.07</cx:pt>
          <cx:pt idx="557">25.739999999999998</cx:pt>
          <cx:pt idx="558">20.27</cx:pt>
          <cx:pt idx="559">24.850000000000001</cx:pt>
          <cx:pt idx="560">24.120000000000001</cx:pt>
          <cx:pt idx="561">26.84</cx:pt>
          <cx:pt idx="562">30.280000000000001</cx:pt>
          <cx:pt idx="563">23.27</cx:pt>
          <cx:pt idx="564">28.829999999999998</cx:pt>
          <cx:pt idx="565">37.479999999999997</cx:pt>
          <cx:pt idx="566">26.969999999999999</cx:pt>
          <cx:pt idx="567">27.420000000000002</cx:pt>
          <cx:pt idx="568">22.890000000000001</cx:pt>
          <cx:pt idx="569">25.829999999999998</cx:pt>
          <cx:pt idx="570">32.530000000000001</cx:pt>
          <cx:pt idx="571">20.870000000000001</cx:pt>
          <cx:pt idx="572">24.010000000000002</cx:pt>
          <cx:pt idx="573">27.010000000000002</cx:pt>
          <cx:pt idx="574">23.870000000000001</cx:pt>
          <cx:pt idx="575">24.219999999999999</cx:pt>
          <cx:pt idx="576">23.539999999999999</cx:pt>
          <cx:pt idx="577">30.219999999999999</cx:pt>
          <cx:pt idx="578">32.490000000000002</cx:pt>
          <cx:pt idx="579">20.68</cx:pt>
          <cx:pt idx="580">28.039999999999999</cx:pt>
          <cx:pt idx="581">27.050000000000001</cx:pt>
          <cx:pt idx="582">26.98</cx:pt>
          <cx:pt idx="583">21.93</cx:pt>
          <cx:pt idx="584">24.440000000000001</cx:pt>
          <cx:pt idx="585">21.66</cx:pt>
          <cx:pt idx="586">24.5</cx:pt>
          <cx:pt idx="587">27.609999999999999</cx:pt>
          <cx:pt idx="588">30.739999999999998</cx:pt>
          <cx:pt idx="589">19.530000000000001</cx:pt>
          <cx:pt idx="590">25.16</cx:pt>
          <cx:pt idx="591">22.539999999999999</cx:pt>
          <cx:pt idx="592">23.809999999999999</cx:pt>
          <cx:pt idx="593">17.809999999999999</cx:pt>
          <cx:pt idx="594">28.350000000000001</cx:pt>
          <cx:pt idx="595">19.640000000000001</cx:pt>
          <cx:pt idx="596">23.649999999999999</cx:pt>
          <cx:pt idx="597">20.559999999999999</cx:pt>
          <cx:pt idx="598">24.289999999999999</cx:pt>
          <cx:pt idx="599">24.300000000000001</cx:pt>
          <cx:pt idx="600">27.289999999999999</cx:pt>
          <cx:pt idx="601">23.629999999999999</cx:pt>
          <cx:pt idx="602">25.629999999999999</cx:pt>
          <cx:pt idx="603">29.379999999999999</cx:pt>
          <cx:pt idx="604">22.109999999999999</cx:pt>
          <cx:pt idx="605">22.350000000000001</cx:pt>
          <cx:pt idx="606">26.809999999999999</cx:pt>
          <cx:pt idx="607">23.300000000000001</cx:pt>
          <cx:pt idx="608">24.420000000000002</cx:pt>
          <cx:pt idx="609">29.23</cx:pt>
          <cx:pt idx="610">24.579999999999998</cx:pt>
          <cx:pt idx="611">24.23</cx:pt>
          <cx:pt idx="612">19.530000000000001</cx:pt>
          <cx:pt idx="613">21.48</cx:pt>
          <cx:pt idx="614">26.670000000000002</cx:pt>
          <cx:pt idx="615">27.800000000000001</cx:pt>
          <cx:pt idx="616">18.210000000000001</cx:pt>
          <cx:pt idx="617">30.780000000000001</cx:pt>
          <cx:pt idx="618">23.469999999999999</cx:pt>
          <cx:pt idx="619">23.620000000000001</cx:pt>
          <cx:pt idx="620">19.27</cx:pt>
          <cx:pt idx="621">20.989999999999998</cx:pt>
          <cx:pt idx="622">26.98</cx:pt>
          <cx:pt idx="623">25.23</cx:pt>
          <cx:pt idx="624">31.960000000000001</cx:pt>
          <cx:pt idx="625">29.039999999999999</cx:pt>
          <cx:pt idx="626">27.91</cx:pt>
          <cx:pt idx="627">26.890000000000001</cx:pt>
          <cx:pt idx="628">27.079999999999998</cx:pt>
          <cx:pt idx="629">28.73</cx:pt>
          <cx:pt idx="630">20.390000000000001</cx:pt>
          <cx:pt idx="631">26.809999999999999</cx:pt>
          <cx:pt idx="632">20.559999999999999</cx:pt>
          <cx:pt idx="633">27.489999999999998</cx:pt>
          <cx:pt idx="634">22.539999999999999</cx:pt>
          <cx:pt idx="635">23.170000000000002</cx:pt>
          <cx:pt idx="636">18.989999999999998</cx:pt>
          <cx:pt idx="637">27.600000000000001</cx:pt>
          <cx:pt idx="638">23.469999999999999</cx:pt>
          <cx:pt idx="639">19.109999999999999</cx:pt>
          <cx:pt idx="640">29.859999999999999</cx:pt>
          <cx:pt idx="641">21.73</cx:pt>
          <cx:pt idx="642">26.030000000000001</cx:pt>
          <cx:pt idx="643">22.890000000000001</cx:pt>
          <cx:pt idx="644">25.350000000000001</cx:pt>
          <cx:pt idx="645">24.16</cx:pt>
          <cx:pt idx="646">25.940000000000001</cx:pt>
          <cx:pt idx="647">25.829999999999998</cx:pt>
          <cx:pt idx="648">32.189999999999998</cx:pt>
          <cx:pt idx="649">25.68</cx:pt>
          <cx:pt idx="650">26.239999999999998</cx:pt>
          <cx:pt idx="651">26.25</cx:pt>
          <cx:pt idx="652">23.879999999999999</cx:pt>
          <cx:pt idx="653">23.100000000000001</cx:pt>
          <cx:pt idx="654">28.379999999999999</cx:pt>
          <cx:pt idx="655">24.579999999999998</cx:pt>
          <cx:pt idx="656">28.57</cx:pt>
          <cx:pt idx="657">31.390000000000001</cx:pt>
          <cx:pt idx="658">39.600000000000001</cx:pt>
          <cx:pt idx="659">31.670000000000002</cx:pt>
          <cx:pt idx="660">27.73</cx:pt>
          <cx:pt idx="661">28.359999999999999</cx:pt>
          <cx:pt idx="662">26.129999999999999</cx:pt>
          <cx:pt idx="663">20.559999999999999</cx:pt>
          <cx:pt idx="664">26.579999999999998</cx:pt>
          <cx:pt idx="665">29.32</cx:pt>
          <cx:pt idx="666">25.809999999999999</cx:pt>
          <cx:pt idx="667">21.600000000000001</cx:pt>
          <cx:pt idx="668">25.920000000000002</cx:pt>
          <cx:pt idx="669">24.870000000000001</cx:pt>
          <cx:pt idx="670">22.02</cx:pt>
          <cx:pt idx="671">18.640000000000001</cx:pt>
          <cx:pt idx="672">25.449999999999999</cx:pt>
          <cx:pt idx="673">21.449999999999999</cx:pt>
          <cx:pt idx="674">23.170000000000002</cx:pt>
          <cx:pt idx="675">27.469999999999999</cx:pt>
          <cx:pt idx="676">18.18</cx:pt>
          <cx:pt idx="677">23.09</cx:pt>
          <cx:pt idx="678">26.969999999999999</cx:pt>
          <cx:pt idx="679">21.5</cx:pt>
          <cx:pt idx="680">23.059999999999999</cx:pt>
          <cx:pt idx="681">28.960000000000001</cx:pt>
          <cx:pt idx="682">24.48</cx:pt>
          <cx:pt idx="683">25.879999999999999</cx:pt>
          <cx:pt idx="684">23.280000000000001</cx:pt>
          <cx:pt idx="685">28.59</cx:pt>
          <cx:pt idx="686">21.239999999999998</cx:pt>
          <cx:pt idx="687">26.280000000000001</cx:pt>
          <cx:pt idx="688">26.59</cx:pt>
          <cx:pt idx="689">23.739999999999998</cx:pt>
          <cx:pt idx="690">31.440000000000001</cx:pt>
          <cx:pt idx="691">29.98</cx:pt>
          <cx:pt idx="692">27.77</cx:pt>
          <cx:pt idx="693">27.43</cx:pt>
          <cx:pt idx="694">25.48</cx:pt>
          <cx:pt idx="695">29.23</cx:pt>
          <cx:pt idx="696">27.050000000000001</cx:pt>
          <cx:pt idx="697">25.940000000000001</cx:pt>
          <cx:pt idx="698">20.670000000000002</cx:pt>
          <cx:pt idx="699">26.449999999999999</cx:pt>
          <cx:pt idx="700">25.59</cx:pt>
          <cx:pt idx="701">24.789999999999999</cx:pt>
          <cx:pt idx="702">25.050000000000001</cx:pt>
          <cx:pt idx="703">24.949999999999999</cx:pt>
          <cx:pt idx="704">31.629999999999999</cx:pt>
          <cx:pt idx="705">31.68</cx:pt>
          <cx:pt idx="706">31.600000000000001</cx:pt>
          <cx:pt idx="707">24.75</cx:pt>
          <cx:pt idx="708">21.800000000000001</cx:pt>
          <cx:pt idx="709">21.510000000000002</cx:pt>
          <cx:pt idx="710">19.780000000000001</cx:pt>
          <cx:pt idx="711">18.920000000000002</cx:pt>
          <cx:pt idx="712">23.84</cx:pt>
          <cx:pt idx="713">24.59</cx:pt>
          <cx:pt idx="714">18.699999999999999</cx:pt>
          <cx:pt idx="715">28.82</cx:pt>
          <cx:pt idx="716">30.93</cx:pt>
          <cx:pt idx="717">22.719999999999999</cx:pt>
          <cx:pt idx="718">30.5</cx:pt>
          <cx:pt idx="719">29.25</cx:pt>
          <cx:pt idx="720">26.48</cx:pt>
          <cx:pt idx="721">28.870000000000001</cx:pt>
          <cx:pt idx="722">32.490000000000002</cx:pt>
          <cx:pt idx="723">22.32</cx:pt>
          <cx:pt idx="724">23.100000000000001</cx:pt>
          <cx:pt idx="725">21.670000000000002</cx:pt>
          <cx:pt idx="726">29.84</cx:pt>
          <cx:pt idx="727">22.920000000000002</cx:pt>
          <cx:pt idx="728">28.559999999999999</cx:pt>
          <cx:pt idx="729">26.140000000000001</cx:pt>
          <cx:pt idx="730">22.559999999999999</cx:pt>
          <cx:pt idx="731">44.090000000000003</cx:pt>
          <cx:pt idx="732">22.260000000000002</cx:pt>
          <cx:pt idx="733">23.800000000000001</cx:pt>
          <cx:pt idx="734">25.859999999999999</cx:pt>
          <cx:pt idx="735">25.879999999999999</cx:pt>
          <cx:pt idx="736">24.579999999999998</cx:pt>
          <cx:pt idx="737">22.280000000000001</cx:pt>
          <cx:pt idx="738">24.16</cx:pt>
          <cx:pt idx="739">33.380000000000003</cx:pt>
          <cx:pt idx="740">25.609999999999999</cx:pt>
          <cx:pt idx="741">24.600000000000001</cx:pt>
          <cx:pt idx="742">26.030000000000001</cx:pt>
          <cx:pt idx="743">16.870000000000001</cx:pt>
          <cx:pt idx="744">33.32</cx:pt>
          <cx:pt idx="745">27.98</cx:pt>
          <cx:pt idx="746">23.59</cx:pt>
          <cx:pt idx="747">22.690000000000001</cx:pt>
          <cx:pt idx="748">28.300000000000001</cx:pt>
          <cx:pt idx="749">22.699999999999999</cx:pt>
          <cx:pt idx="750">24.010000000000002</cx:pt>
          <cx:pt idx="751">26.170000000000002</cx:pt>
          <cx:pt idx="752">22.190000000000001</cx:pt>
          <cx:pt idx="753">24.899999999999999</cx:pt>
          <cx:pt idx="754">20.5</cx:pt>
          <cx:pt idx="755">24.559999999999999</cx:pt>
          <cx:pt idx="756">20.199999999999999</cx:pt>
          <cx:pt idx="757">24.390000000000001</cx:pt>
          <cx:pt idx="758">19.32</cx:pt>
          <cx:pt idx="759">19.699999999999999</cx:pt>
          <cx:pt idx="760">21.030000000000001</cx:pt>
          <cx:pt idx="761">27.969999999999999</cx:pt>
          <cx:pt idx="762">28.960000000000001</cx:pt>
          <cx:pt idx="763">21.850000000000001</cx:pt>
          <cx:pt idx="764">24.829999999999998</cx:pt>
          <cx:pt idx="765">27.18</cx:pt>
          <cx:pt idx="766">23.59</cx:pt>
          <cx:pt idx="767">23.420000000000002</cx:pt>
          <cx:pt idx="768">27.010000000000002</cx:pt>
          <cx:pt idx="769">18.98</cx:pt>
          <cx:pt idx="770">20.629999999999999</cx:pt>
          <cx:pt idx="771">28.469999999999999</cx:pt>
          <cx:pt idx="772">33.469999999999999</cx:pt>
          <cx:pt idx="773">24.859999999999999</cx:pt>
          <cx:pt idx="774">28.91</cx:pt>
          <cx:pt idx="775">15.960000000000001</cx:pt>
          <cx:pt idx="776">25.82</cx:pt>
          <cx:pt idx="777">26.559999999999999</cx:pt>
          <cx:pt idx="778">19.640000000000001</cx:pt>
          <cx:pt idx="779">23.09</cx:pt>
          <cx:pt idx="780">26.949999999999999</cx:pt>
          <cx:pt idx="781">26.789999999999999</cx:pt>
          <cx:pt idx="782">27.93</cx:pt>
          <cx:pt idx="783">24.350000000000001</cx:pt>
          <cx:pt idx="784">24.690000000000001</cx:pt>
          <cx:pt idx="785">22.170000000000002</cx:pt>
          <cx:pt idx="786">23.809999999999999</cx:pt>
          <cx:pt idx="787">25.010000000000002</cx:pt>
          <cx:pt idx="788">25.039999999999999</cx:pt>
          <cx:pt idx="789">25.16</cx:pt>
          <cx:pt idx="790">24.550000000000001</cx:pt>
          <cx:pt idx="791">28.449999999999999</cx:pt>
          <cx:pt idx="792">27.5</cx:pt>
          <cx:pt idx="793">28.460000000000001</cx:pt>
          <cx:pt idx="794">24.239999999999998</cx:pt>
          <cx:pt idx="795">26.789999999999999</cx:pt>
          <cx:pt idx="796">25.260000000000002</cx:pt>
          <cx:pt idx="797">25.09</cx:pt>
          <cx:pt idx="798">27.27</cx:pt>
          <cx:pt idx="799">26.449999999999999</cx:pt>
          <cx:pt idx="800">20.870000000000001</cx:pt>
          <cx:pt idx="801">32.259999999999998</cx:pt>
          <cx:pt idx="802">22.34</cx:pt>
          <cx:pt idx="803">25.09</cx:pt>
          <cx:pt idx="804">26.370000000000001</cx:pt>
          <cx:pt idx="805">28.489999999999998</cx:pt>
          <cx:pt idx="806">40.579999999999998</cx:pt>
          <cx:pt idx="807">25.75</cx:pt>
          <cx:pt idx="808">24.059999999999999</cx:pt>
          <cx:pt idx="809">26.59</cx:pt>
          <cx:pt idx="810">43.299999999999997</cx:pt>
          <cx:pt idx="811">20.550000000000001</cx:pt>
          <cx:pt idx="812">25.59</cx:pt>
          <cx:pt idx="813">23.379999999999999</cx:pt>
          <cx:pt idx="814">30.640000000000001</cx:pt>
          <cx:pt idx="815">25.010000000000002</cx:pt>
          <cx:pt idx="816">23.760000000000002</cx:pt>
          <cx:pt idx="817">24.149999999999999</cx:pt>
          <cx:pt idx="818">26.109999999999999</cx:pt>
          <cx:pt idx="819">29.210000000000001</cx:pt>
          <cx:pt idx="820">26.77</cx:pt>
          <cx:pt idx="821">21.02</cx:pt>
          <cx:pt idx="822">26.91</cx:pt>
          <cx:pt idx="823">32.359999999999999</cx:pt>
          <cx:pt idx="824">24.789999999999999</cx:pt>
          <cx:pt idx="825">33.359999999999999</cx:pt>
          <cx:pt idx="826">24.25</cx:pt>
          <cx:pt idx="827">30.460000000000001</cx:pt>
          <cx:pt idx="828">22.449999999999999</cx:pt>
          <cx:pt idx="829">25.399999999999999</cx:pt>
          <cx:pt idx="830">21.140000000000001</cx:pt>
          <cx:pt idx="831">31.16</cx:pt>
          <cx:pt idx="832">21.670000000000002</cx:pt>
          <cx:pt idx="833">23.09</cx:pt>
          <cx:pt idx="834">27.260000000000002</cx:pt>
          <cx:pt idx="835">19.420000000000002</cx:pt>
          <cx:pt idx="836">20.640000000000001</cx:pt>
          <cx:pt idx="837">24.710000000000001</cx:pt>
          <cx:pt idx="838">21.170000000000002</cx:pt>
          <cx:pt idx="839">21.02</cx:pt>
          <cx:pt idx="840">19.609999999999999</cx:pt>
          <cx:pt idx="841">32.170000000000002</cx:pt>
          <cx:pt idx="842">20.68</cx:pt>
          <cx:pt idx="843">21.030000000000001</cx:pt>
          <cx:pt idx="844">19.93</cx:pt>
          <cx:pt idx="845">25.75</cx:pt>
          <cx:pt idx="846">22.120000000000001</cx:pt>
          <cx:pt idx="847">24.239999999999998</cx:pt>
          <cx:pt idx="848">26.460000000000001</cx:pt>
          <cx:pt idx="849">22.73</cx:pt>
          <cx:pt idx="850">25.129999999999999</cx:pt>
          <cx:pt idx="851">30.609999999999999</cx:pt>
          <cx:pt idx="852">23.390000000000001</cx:pt>
          <cx:pt idx="853">30.379999999999999</cx:pt>
          <cx:pt idx="854">25.16</cx:pt>
          <cx:pt idx="855">25.129999999999999</cx:pt>
          <cx:pt idx="856">28.780000000000001</cx:pt>
          <cx:pt idx="857">30.93</cx:pt>
          <cx:pt idx="858">31.440000000000001</cx:pt>
          <cx:pt idx="859">24.07</cx:pt>
          <cx:pt idx="860">18.84</cx:pt>
          <cx:pt idx="861">33.189999999999998</cx:pt>
          <cx:pt idx="862">28.949999999999999</cx:pt>
          <cx:pt idx="863">27.98</cx:pt>
          <cx:pt idx="864">22.300000000000001</cx:pt>
          <cx:pt idx="865">23.629999999999999</cx:pt>
          <cx:pt idx="866">22.91</cx:pt>
          <cx:pt idx="867">21.510000000000002</cx:pt>
          <cx:pt idx="868">22.890000000000001</cx:pt>
          <cx:pt idx="869">43.689999999999998</cx:pt>
          <cx:pt idx="870">28.559999999999999</cx:pt>
          <cx:pt idx="871">23.280000000000001</cx:pt>
          <cx:pt idx="872">18.550000000000001</cx:pt>
          <cx:pt idx="873">26.390000000000001</cx:pt>
          <cx:pt idx="874">27.469999999999999</cx:pt>
          <cx:pt idx="875">24.940000000000001</cx:pt>
          <cx:pt idx="876">31.760000000000002</cx:pt>
          <cx:pt idx="877">22.359999999999999</cx:pt>
          <cx:pt idx="878">28.579999999999998</cx:pt>
          <cx:pt idx="879">25.84</cx:pt>
          <cx:pt idx="880">30.850000000000001</cx:pt>
          <cx:pt idx="881">24.27</cx:pt>
          <cx:pt idx="882">24.539999999999999</cx:pt>
          <cx:pt idx="883">24.350000000000001</cx:pt>
          <cx:pt idx="884">29.530000000000001</cx:pt>
          <cx:pt idx="885">28.57</cx:pt>
          <cx:pt idx="886">23.100000000000001</cx:pt>
          <cx:pt idx="887">25.27</cx:pt>
          <cx:pt idx="888">22.010000000000002</cx:pt>
          <cx:pt idx="889">32.729999999999997</cx:pt>
          <cx:pt idx="890">26.420000000000002</cx:pt>
          <cx:pt idx="891">24.489999999999998</cx:pt>
          <cx:pt idx="892">32.520000000000003</cx:pt>
          <cx:pt idx="893">23.030000000000001</cx:pt>
          <cx:pt idx="894">21.34</cx:pt>
          <cx:pt idx="895">22.66</cx:pt>
          <cx:pt idx="896">31.109999999999999</cx:pt>
          <cx:pt idx="897">26.129999999999999</cx:pt>
          <cx:pt idx="898">32.659999999999997</cx:pt>
          <cx:pt idx="899">27.23</cx:pt>
          <cx:pt idx="900">20.559999999999999</cx:pt>
          <cx:pt idx="901">28.739999999999998</cx:pt>
          <cx:pt idx="902">23.649999999999999</cx:pt>
          <cx:pt idx="903">23.719999999999999</cx:pt>
          <cx:pt idx="904">23.710000000000001</cx:pt>
          <cx:pt idx="905">20.239999999999998</cx:pt>
          <cx:pt idx="906">25.350000000000001</cx:pt>
          <cx:pt idx="907">24.609999999999999</cx:pt>
          <cx:pt idx="908">22.73</cx:pt>
          <cx:pt idx="909">20.559999999999999</cx:pt>
          <cx:pt idx="910">29.16</cx:pt>
          <cx:pt idx="911">25.379999999999999</cx:pt>
          <cx:pt idx="912">25.289999999999999</cx:pt>
          <cx:pt idx="913">20.149999999999999</cx:pt>
          <cx:pt idx="914">17.640000000000001</cx:pt>
          <cx:pt idx="915">31.5</cx:pt>
          <cx:pt idx="916">27.050000000000001</cx:pt>
          <cx:pt idx="917">26.27</cx:pt>
          <cx:pt idx="918">27.75</cx:pt>
          <cx:pt idx="919">26.600000000000001</cx:pt>
          <cx:pt idx="920">23.329999999999998</cx:pt>
          <cx:pt idx="921">20.890000000000001</cx:pt>
          <cx:pt idx="922">25.32</cx:pt>
          <cx:pt idx="923">24.870000000000001</cx:pt>
          <cx:pt idx="924">20.789999999999999</cx:pt>
          <cx:pt idx="925">21.93</cx:pt>
          <cx:pt idx="926">28.620000000000001</cx:pt>
          <cx:pt idx="927">27.350000000000001</cx:pt>
          <cx:pt idx="928">20.34</cx:pt>
          <cx:pt idx="929">27.100000000000001</cx:pt>
          <cx:pt idx="930">25.309999999999999</cx:pt>
          <cx:pt idx="931">31.309999999999999</cx:pt>
          <cx:pt idx="932">26.690000000000001</cx:pt>
          <cx:pt idx="933">28.300000000000001</cx:pt>
          <cx:pt idx="934">20.940000000000001</cx:pt>
          <cx:pt idx="935">22.879999999999999</cx:pt>
          <cx:pt idx="936">25.07</cx:pt>
          <cx:pt idx="937">23.48</cx:pt>
          <cx:pt idx="938">20.390000000000001</cx:pt>
          <cx:pt idx="939">26.48</cx:pt>
          <cx:pt idx="940">23.98</cx:pt>
          <cx:pt idx="941">22.48</cx:pt>
          <cx:pt idx="942">29.760000000000002</cx:pt>
          <cx:pt idx="943">42.530000000000001</cx:pt>
          <cx:pt idx="944">27.780000000000001</cx:pt>
          <cx:pt idx="945">26.57</cx:pt>
          <cx:pt idx="946">28.5</cx:pt>
          <cx:pt idx="947">22.890000000000001</cx:pt>
          <cx:pt idx="948">24.539999999999999</cx:pt>
          <cx:pt idx="949">31.27</cx:pt>
          <cx:pt idx="950">29.59</cx:pt>
          <cx:pt idx="951">26.82</cx:pt>
          <cx:pt idx="952">24.07</cx:pt>
          <cx:pt idx="953">20.670000000000002</cx:pt>
          <cx:pt idx="954">22.190000000000001</cx:pt>
          <cx:pt idx="955">26.239999999999998</cx:pt>
          <cx:pt idx="956">24.530000000000001</cx:pt>
          <cx:pt idx="957">28.460000000000001</cx:pt>
          <cx:pt idx="958">32.670000000000002</cx:pt>
          <cx:pt idx="959">25.460000000000001</cx:pt>
          <cx:pt idx="960">22.02</cx:pt>
          <cx:pt idx="961">28.23</cx:pt>
          <cx:pt idx="962">23.609999999999999</cx:pt>
          <cx:pt idx="963">26.260000000000002</cx:pt>
          <cx:pt idx="964">28.59</cx:pt>
          <cx:pt idx="965">23.390000000000001</cx:pt>
          <cx:pt idx="966">32.32</cx:pt>
          <cx:pt idx="967">24.030000000000001</cx:pt>
          <cx:pt idx="968">21.350000000000001</cx:pt>
          <cx:pt idx="969">20.120000000000001</cx:pt>
          <cx:pt idx="970">26.620000000000001</cx:pt>
          <cx:pt idx="971">22.890000000000001</cx:pt>
          <cx:pt idx="972">26.98</cx:pt>
          <cx:pt idx="973">23.640000000000001</cx:pt>
          <cx:pt idx="974">29.91</cx:pt>
          <cx:pt idx="975">26.149999999999999</cx:pt>
          <cx:pt idx="976">22.359999999999999</cx:pt>
          <cx:pt idx="977">28.859999999999999</cx:pt>
          <cx:pt idx="978">23.09</cx:pt>
          <cx:pt idx="979">31.100000000000001</cx:pt>
          <cx:pt idx="980">25.09</cx:pt>
          <cx:pt idx="981">21.02</cx:pt>
          <cx:pt idx="982">28.300000000000001</cx:pt>
          <cx:pt idx="983">25.670000000000002</cx:pt>
          <cx:pt idx="984">31.82</cx:pt>
          <cx:pt idx="985">23.850000000000001</cx:pt>
          <cx:pt idx="986">28.920000000000002</cx:pt>
          <cx:pt idx="987">28.760000000000002</cx:pt>
          <cx:pt idx="988">28.5</cx:pt>
          <cx:pt idx="989">26.530000000000001</cx:pt>
          <cx:pt idx="990">25.449999999999999</cx:pt>
          <cx:pt idx="991">21.850000000000001</cx:pt>
          <cx:pt idx="992">24.43</cx:pt>
          <cx:pt idx="993">29.940000000000001</cx:pt>
          <cx:pt idx="994">19.420000000000002</cx:pt>
          <cx:pt idx="995">36.210000000000001</cx:pt>
          <cx:pt idx="996">25.41</cx:pt>
          <cx:pt idx="997">32.399999999999999</cx:pt>
          <cx:pt idx="998">25.09</cx:pt>
          <cx:pt idx="999">30.120000000000001</cx:pt>
          <cx:pt idx="1000">20.5</cx:pt>
          <cx:pt idx="1001">23.140000000000001</cx:pt>
          <cx:pt idx="1002">30.629999999999999</cx:pt>
          <cx:pt idx="1003">20.34</cx:pt>
          <cx:pt idx="1004">26.649999999999999</cx:pt>
          <cx:pt idx="1005">30.399999999999999</cx:pt>
          <cx:pt idx="1006">27.059999999999999</cx:pt>
          <cx:pt idx="1007">19.780000000000001</cx:pt>
          <cx:pt idx="1008">31.780000000000001</cx:pt>
          <cx:pt idx="1009">27.129999999999999</cx:pt>
          <cx:pt idx="1010">23.449999999999999</cx:pt>
          <cx:pt idx="1011">20.170000000000002</cx:pt>
          <cx:pt idx="1012">29.010000000000002</cx:pt>
          <cx:pt idx="1013">24.25</cx:pt>
          <cx:pt idx="1014">27.760000000000002</cx:pt>
          <cx:pt idx="1015">20.190000000000001</cx:pt>
          <cx:pt idx="1016">27.73</cx:pt>
          <cx:pt idx="1017">22.329999999999998</cx:pt>
          <cx:pt idx="1018">32.520000000000003</cx:pt>
          <cx:pt idx="1019">24.539999999999999</cx:pt>
          <cx:pt idx="1020">24.77</cx:pt>
          <cx:pt idx="1021">29.109999999999999</cx:pt>
          <cx:pt idx="1022">28.039999999999999</cx:pt>
          <cx:pt idx="1023">19.440000000000001</cx:pt>
          <cx:pt idx="1024">34.25</cx:pt>
          <cx:pt idx="1025">32</cx:pt>
          <cx:pt idx="1026">29.039999999999999</cx:pt>
          <cx:pt idx="1027">24.059999999999999</cx:pt>
          <cx:pt idx="1028">24.039999999999999</cx:pt>
          <cx:pt idx="1029">24.390000000000001</cx:pt>
          <cx:pt idx="1030">23.260000000000002</cx:pt>
          <cx:pt idx="1031">25.23</cx:pt>
          <cx:pt idx="1032">23.379999999999999</cx:pt>
          <cx:pt idx="1033">24.079999999999998</cx:pt>
          <cx:pt idx="1034">28.440000000000001</cx:pt>
          <cx:pt idx="1035">27.879999999999999</cx:pt>
          <cx:pt idx="1036">34.990000000000002</cx:pt>
          <cx:pt idx="1037">26.030000000000001</cx:pt>
          <cx:pt idx="1038">32.039999999999999</cx:pt>
          <cx:pt idx="1039">27.800000000000001</cx:pt>
          <cx:pt idx="1040">28.280000000000001</cx:pt>
          <cx:pt idx="1041">22.140000000000001</cx:pt>
          <cx:pt idx="1042">25.609999999999999</cx:pt>
          <cx:pt idx="1043">26.539999999999999</cx:pt>
          <cx:pt idx="1044">29.34</cx:pt>
          <cx:pt idx="1045">17.379999999999999</cx:pt>
          <cx:pt idx="1046">21.850000000000001</cx:pt>
          <cx:pt idx="1047">23.079999999999998</cx:pt>
          <cx:pt idx="1048">25.91</cx:pt>
          <cx:pt idx="1049">24.48</cx:pt>
          <cx:pt idx="1050">30.039999999999999</cx:pt>
          <cx:pt idx="1051">25.050000000000001</cx:pt>
          <cx:pt idx="1052">23.940000000000001</cx:pt>
          <cx:pt idx="1053">25.57</cx:pt>
          <cx:pt idx="1054">23.48</cx:pt>
          <cx:pt idx="1055">27.550000000000001</cx:pt>
          <cx:pt idx="1056">22.690000000000001</cx:pt>
          <cx:pt idx="1057">26.609999999999999</cx:pt>
          <cx:pt idx="1058">27.219999999999999</cx:pt>
          <cx:pt idx="1059">27.23</cx:pt>
          <cx:pt idx="1060">23.48</cx:pt>
          <cx:pt idx="1061">26.719999999999999</cx:pt>
          <cx:pt idx="1062">24.579999999999998</cx:pt>
          <cx:pt idx="1063">24.5</cx:pt>
          <cx:pt idx="1064">25.68</cx:pt>
          <cx:pt idx="1065">25.460000000000001</cx:pt>
          <cx:pt idx="1066">21.190000000000001</cx:pt>
          <cx:pt idx="1067">19.469999999999999</cx:pt>
          <cx:pt idx="1068">27.219999999999999</cx:pt>
          <cx:pt idx="1069">26.260000000000002</cx:pt>
          <cx:pt idx="1070">24.890000000000001</cx:pt>
          <cx:pt idx="1071">21.670000000000002</cx:pt>
          <cx:pt idx="1072">27.469999999999999</cx:pt>
          <cx:pt idx="1073">23.309999999999999</cx:pt>
          <cx:pt idx="1074">25.960000000000001</cx:pt>
          <cx:pt idx="1075">25.77</cx:pt>
          <cx:pt idx="1076">23.800000000000001</cx:pt>
          <cx:pt idx="1077">26.18</cx:pt>
          <cx:pt idx="1078">20.329999999999998</cx:pt>
          <cx:pt idx="1079">25.850000000000001</cx:pt>
          <cx:pt idx="1080">28.27</cx:pt>
          <cx:pt idx="1081">26.449999999999999</cx:pt>
          <cx:pt idx="1082">26.690000000000001</cx:pt>
          <cx:pt idx="1083">26.280000000000001</cx:pt>
          <cx:pt idx="1084">32.399999999999999</cx:pt>
          <cx:pt idx="1085">25.829999999999998</cx:pt>
          <cx:pt idx="1086">26.370000000000001</cx:pt>
          <cx:pt idx="1087">24.989999999999998</cx:pt>
          <cx:pt idx="1088">21.239999999999998</cx:pt>
          <cx:pt idx="1089">24.809999999999999</cx:pt>
          <cx:pt idx="1090">28.350000000000001</cx:pt>
          <cx:pt idx="1091">24.280000000000001</cx:pt>
          <cx:pt idx="1092">23.129999999999999</cx:pt>
          <cx:pt idx="1093">27.219999999999999</cx:pt>
          <cx:pt idx="1094">22.850000000000001</cx:pt>
          <cx:pt idx="1095">24.379999999999999</cx:pt>
          <cx:pt idx="1096">27.91</cx:pt>
          <cx:pt idx="1097">27.120000000000001</cx:pt>
          <cx:pt idx="1098">23.949999999999999</cx:pt>
          <cx:pt idx="1099">24.559999999999999</cx:pt>
          <cx:pt idx="1100">23.579999999999998</cx:pt>
          <cx:pt idx="1101">34.560000000000002</cx:pt>
          <cx:pt idx="1102">24.77</cx:pt>
          <cx:pt idx="1103">23.899999999999999</cx:pt>
          <cx:pt idx="1104">24.579999999999998</cx:pt>
          <cx:pt idx="1105">24.530000000000001</cx:pt>
          <cx:pt idx="1106">27.25</cx:pt>
          <cx:pt idx="1107">25.16</cx:pt>
          <cx:pt idx="1108">28.5</cx:pt>
          <cx:pt idx="1109">30.420000000000002</cx:pt>
          <cx:pt idx="1110">24.960000000000001</cx:pt>
          <cx:pt idx="1111">25.920000000000002</cx:pt>
          <cx:pt idx="1112">22.73</cx:pt>
          <cx:pt idx="1113">25.98</cx:pt>
          <cx:pt idx="1114">24.710000000000001</cx:pt>
          <cx:pt idx="1115">27.629999999999999</cx:pt>
          <cx:pt idx="1116">29.66</cx:pt>
          <cx:pt idx="1117">29.690000000000001</cx:pt>
          <cx:pt idx="1118">23.350000000000001</cx:pt>
          <cx:pt idx="1119">33.490000000000002</cx:pt>
          <cx:pt idx="1120">26.670000000000002</cx:pt>
          <cx:pt idx="1121">19.809999999999999</cx:pt>
          <cx:pt idx="1122">25.559999999999999</cx:pt>
          <cx:pt idx="1123">21.649999999999999</cx:pt>
          <cx:pt idx="1124">24.170000000000002</cx:pt>
          <cx:pt idx="1125">24.100000000000001</cx:pt>
          <cx:pt idx="1126">24.960000000000001</cx:pt>
          <cx:pt idx="1127">24.219999999999999</cx:pt>
          <cx:pt idx="1128">30.18</cx:pt>
          <cx:pt idx="1129">23.25</cx:pt>
          <cx:pt idx="1130">28.59</cx:pt>
          <cx:pt idx="1131">29.010000000000002</cx:pt>
          <cx:pt idx="1132">29.469999999999999</cx:pt>
          <cx:pt idx="1133">26.210000000000001</cx:pt>
          <cx:pt idx="1134">23.449999999999999</cx:pt>
          <cx:pt idx="1135">26.84</cx:pt>
          <cx:pt idx="1136">22.809999999999999</cx:pt>
          <cx:pt idx="1137">25.969999999999999</cx:pt>
          <cx:pt idx="1138">23.010000000000002</cx:pt>
          <cx:pt idx="1139">18.98</cx:pt>
          <cx:pt idx="1140">26.969999999999999</cx:pt>
          <cx:pt idx="1141">19.09</cx:pt>
          <cx:pt idx="1142">36.520000000000003</cx:pt>
          <cx:pt idx="1143">28.579999999999998</cx:pt>
          <cx:pt idx="1144">24.359999999999999</cx:pt>
          <cx:pt idx="1145">22.010000000000002</cx:pt>
          <cx:pt idx="1146">27.300000000000001</cx:pt>
          <cx:pt idx="1147">23.899999999999999</cx:pt>
          <cx:pt idx="1148">38.880000000000003</cx:pt>
          <cx:pt idx="1149">25.23</cx:pt>
          <cx:pt idx="1150">23.48</cx:pt>
          <cx:pt idx="1151">28.329999999999998</cx:pt>
          <cx:pt idx="1152">22.32</cx:pt>
          <cx:pt idx="1153">32.509999999999998</cx:pt>
          <cx:pt idx="1154">28.489999999999998</cx:pt>
          <cx:pt idx="1155">21.09</cx:pt>
          <cx:pt idx="1156">24.620000000000001</cx:pt>
          <cx:pt idx="1157">19.68</cx:pt>
          <cx:pt idx="1158">30.390000000000001</cx:pt>
          <cx:pt idx="1159">26.030000000000001</cx:pt>
          <cx:pt idx="1160">23.879999999999999</cx:pt>
          <cx:pt idx="1161">30.059999999999999</cx:pt>
          <cx:pt idx="1162">25.329999999999998</cx:pt>
          <cx:pt idx="1163">21.670000000000002</cx:pt>
          <cx:pt idx="1164">30.07</cx:pt>
          <cx:pt idx="1165">24.449999999999999</cx:pt>
          <cx:pt idx="1166">28.23</cx:pt>
          <cx:pt idx="1167">21.399999999999999</cx:pt>
          <cx:pt idx="1168">24.68</cx:pt>
          <cx:pt idx="1169">26.969999999999999</cx:pt>
          <cx:pt idx="1170">24.489999999999998</cx:pt>
          <cx:pt idx="1171">25.989999999999998</cx:pt>
          <cx:pt idx="1172">22.16</cx:pt>
          <cx:pt idx="1173">32.520000000000003</cx:pt>
          <cx:pt idx="1174">33.030000000000001</cx:pt>
          <cx:pt idx="1175">35.450000000000003</cx:pt>
          <cx:pt idx="1176">23.059999999999999</cx:pt>
          <cx:pt idx="1177">22.350000000000001</cx:pt>
          <cx:pt idx="1178">22.91</cx:pt>
          <cx:pt idx="1179">26.82</cx:pt>
          <cx:pt idx="1180">18.52</cx:pt>
          <cx:pt idx="1181">22.390000000000001</cx:pt>
          <cx:pt idx="1182">28.68</cx:pt>
          <cx:pt idx="1183">24.489999999999998</cx:pt>
          <cx:pt idx="1184">27.989999999999998</cx:pt>
          <cx:pt idx="1185">31.739999999999998</cx:pt>
          <cx:pt idx="1186">24.190000000000001</cx:pt>
          <cx:pt idx="1187">21.300000000000001</cx:pt>
          <cx:pt idx="1188">30.850000000000001</cx:pt>
          <cx:pt idx="1189">27.039999999999999</cx:pt>
          <cx:pt idx="1190">21.16</cx:pt>
          <cx:pt idx="1191">30.93</cx:pt>
          <cx:pt idx="1192">25.25</cx:pt>
          <cx:pt idx="1193">21.5</cx:pt>
          <cx:pt idx="1194">26.039999999999999</cx:pt>
          <cx:pt idx="1195">23.370000000000001</cx:pt>
          <cx:pt idx="1196">25.77</cx:pt>
          <cx:pt idx="1197">25.18</cx:pt>
          <cx:pt idx="1198">31.350000000000001</cx:pt>
          <cx:pt idx="1199">26.77</cx:pt>
          <cx:pt idx="1200">22.850000000000001</cx:pt>
          <cx:pt idx="1201">24.690000000000001</cx:pt>
          <cx:pt idx="1202">33.82</cx:pt>
          <cx:pt idx="1203">27.02</cx:pt>
          <cx:pt idx="1204">21.440000000000001</cx:pt>
          <cx:pt idx="1205">27.57</cx:pt>
          <cx:pt idx="1206">28.25</cx:pt>
          <cx:pt idx="1207">25.940000000000001</cx:pt>
          <cx:pt idx="1208">21.18</cx:pt>
          <cx:pt idx="1209">24.239999999999998</cx:pt>
          <cx:pt idx="1210">32.840000000000003</cx:pt>
          <cx:pt idx="1211">29.34</cx:pt>
          <cx:pt idx="1212">20.66</cx:pt>
          <cx:pt idx="1213">30.699999999999999</cx:pt>
          <cx:pt idx="1214">25.969999999999999</cx:pt>
          <cx:pt idx="1215">31.34</cx:pt>
          <cx:pt idx="1216">24.719999999999999</cx:pt>
          <cx:pt idx="1217">26.73</cx:pt>
          <cx:pt idx="1218">23.48</cx:pt>
          <cx:pt idx="1219">22.16</cx:pt>
          <cx:pt idx="1220">25.739999999999998</cx:pt>
          <cx:pt idx="1221">28.300000000000001</cx:pt>
          <cx:pt idx="1222">28.780000000000001</cx:pt>
          <cx:pt idx="1223">28.59</cx:pt>
          <cx:pt idx="1224">27.66</cx:pt>
          <cx:pt idx="1225">26.98</cx:pt>
          <cx:pt idx="1226">28.870000000000001</cx:pt>
          <cx:pt idx="1227">26.559999999999999</cx:pt>
          <cx:pt idx="1228">26.329999999999998</cx:pt>
          <cx:pt idx="1229">20.120000000000001</cx:pt>
          <cx:pt idx="1230">29.850000000000001</cx:pt>
          <cx:pt idx="1231">23.010000000000002</cx:pt>
          <cx:pt idx="1232">28.890000000000001</cx:pt>
          <cx:pt idx="1233">24.66</cx:pt>
          <cx:pt idx="1234">26.559999999999999</cx:pt>
          <cx:pt idx="1235">23.66</cx:pt>
          <cx:pt idx="1236">24.379999999999999</cx:pt>
          <cx:pt idx="1237">32.149999999999999</cx:pt>
          <cx:pt idx="1238">28.68</cx:pt>
          <cx:pt idx="1239">25.510000000000002</cx:pt>
          <cx:pt idx="1240">29.690000000000001</cx:pt>
          <cx:pt idx="1241">29.289999999999999</cx:pt>
          <cx:pt idx="1242">28.52</cx:pt>
          <cx:pt idx="1243">22.48</cx:pt>
          <cx:pt idx="1244">26.18</cx:pt>
          <cx:pt idx="1245">23.629999999999999</cx:pt>
          <cx:pt idx="1246">32.020000000000003</cx:pt>
          <cx:pt idx="1247">22.920000000000002</cx:pt>
          <cx:pt idx="1248">28.300000000000001</cx:pt>
          <cx:pt idx="1249">38.380000000000003</cx:pt>
          <cx:pt idx="1250">20.239999999999998</cx:pt>
          <cx:pt idx="1251">30.239999999999998</cx:pt>
          <cx:pt idx="1252">28.41</cx:pt>
          <cx:pt idx="1253">21.84</cx:pt>
          <cx:pt idx="1254">23.18</cx:pt>
          <cx:pt idx="1255">25.539999999999999</cx:pt>
          <cx:pt idx="1256">22.41</cx:pt>
          <cx:pt idx="1257">31.370000000000001</cx:pt>
          <cx:pt idx="1258">21.68</cx:pt>
          <cx:pt idx="1259">35.109999999999999</cx:pt>
          <cx:pt idx="1260">25.329999999999998</cx:pt>
          <cx:pt idx="1261">27.989999999999998</cx:pt>
          <cx:pt idx="1262">26.73</cx:pt>
          <cx:pt idx="1263">26.539999999999999</cx:pt>
          <cx:pt idx="1264">26.469999999999999</cx:pt>
          <cx:pt idx="1265">26.829999999999998</cx:pt>
          <cx:pt idx="1266">24.800000000000001</cx:pt>
          <cx:pt idx="1267">21.18</cx:pt>
          <cx:pt idx="1268">26.359999999999999</cx:pt>
          <cx:pt idx="1269">20.550000000000001</cx:pt>
          <cx:pt idx="1270">29.760000000000002</cx:pt>
          <cx:pt idx="1271">20.82</cx:pt>
          <cx:pt idx="1272">25.899999999999999</cx:pt>
          <cx:pt idx="1273">24.789999999999999</cx:pt>
          <cx:pt idx="1274">26.02</cx:pt>
          <cx:pt idx="1275">19.84</cx:pt>
          <cx:pt idx="1276">31.23</cx:pt>
          <cx:pt idx="1277">23.559999999999999</cx:pt>
          <cx:pt idx="1278">34.399999999999999</cx:pt>
          <cx:pt idx="1279">27.82</cx:pt>
          <cx:pt idx="1280">24.73</cx:pt>
          <cx:pt idx="1281">21.850000000000001</cx:pt>
          <cx:pt idx="1282">25.129999999999999</cx:pt>
          <cx:pt idx="1283">26.91</cx:pt>
          <cx:pt idx="1284">24.960000000000001</cx:pt>
          <cx:pt idx="1285">26.670000000000002</cx:pt>
          <cx:pt idx="1286">22.359999999999999</cx:pt>
          <cx:pt idx="1287">32.189999999999998</cx:pt>
          <cx:pt idx="1288">22.699999999999999</cx:pt>
          <cx:pt idx="1289">27.66</cx:pt>
          <cx:pt idx="1290">29.449999999999999</cx:pt>
          <cx:pt idx="1291">21.260000000000002</cx:pt>
          <cx:pt idx="1292">24.690000000000001</cx:pt>
          <cx:pt idx="1293">24.559999999999999</cx:pt>
          <cx:pt idx="1294">25.649999999999999</cx:pt>
          <cx:pt idx="1295">23.510000000000002</cx:pt>
          <cx:pt idx="1296">22.710000000000001</cx:pt>
          <cx:pt idx="1297">31.48</cx:pt>
          <cx:pt idx="1298">22.91</cx:pt>
          <cx:pt idx="1299">28.920000000000002</cx:pt>
          <cx:pt idx="1300">32.270000000000003</cx:pt>
          <cx:pt idx="1301">28.899999999999999</cx:pt>
          <cx:pt idx="1302">21.850000000000001</cx:pt>
          <cx:pt idx="1303">29.379999999999999</cx:pt>
          <cx:pt idx="1304">27.289999999999999</cx:pt>
          <cx:pt idx="1305">23.079999999999998</cx:pt>
          <cx:pt idx="1306">24.170000000000002</cx:pt>
          <cx:pt idx="1307">29.940000000000001</cx:pt>
          <cx:pt idx="1308">23.350000000000001</cx:pt>
          <cx:pt idx="1309">27.670000000000002</cx:pt>
          <cx:pt idx="1310">34.530000000000001</cx:pt>
          <cx:pt idx="1311">23.100000000000001</cx:pt>
          <cx:pt idx="1312">27.390000000000001</cx:pt>
          <cx:pt idx="1313">30.93</cx:pt>
          <cx:pt idx="1314">26.739999999999998</cx:pt>
          <cx:pt idx="1315">30.27</cx:pt>
          <cx:pt idx="1316">25.050000000000001</cx:pt>
          <cx:pt idx="1317">24.350000000000001</cx:pt>
          <cx:pt idx="1318">24.77</cx:pt>
          <cx:pt idx="1319">28.879999999999999</cx:pt>
          <cx:pt idx="1320">27.379999999999999</cx:pt>
          <cx:pt idx="1321">19.57</cx:pt>
          <cx:pt idx="1322">22.239999999999998</cx:pt>
          <cx:pt idx="1323">24.16</cx:pt>
          <cx:pt idx="1324">30.73</cx:pt>
          <cx:pt idx="1325">25.370000000000001</cx:pt>
          <cx:pt idx="1326">25.5</cx:pt>
          <cx:pt idx="1327">26.77</cx:pt>
          <cx:pt idx="1328">21.739999999999998</cx:pt>
          <cx:pt idx="1329">20.41</cx:pt>
          <cx:pt idx="1330">26.18</cx:pt>
          <cx:pt idx="1331">24.739999999999998</cx:pt>
          <cx:pt idx="1332">23.879999999999999</cx:pt>
          <cx:pt idx="1333">25.629999999999999</cx:pt>
          <cx:pt idx="1334">26.07</cx:pt>
          <cx:pt idx="1335">22.530000000000001</cx:pt>
          <cx:pt idx="1336">33.170000000000002</cx:pt>
          <cx:pt idx="1337">29.030000000000001</cx:pt>
          <cx:pt idx="1338">20.739999999999998</cx:pt>
          <cx:pt idx="1339">29.84</cx:pt>
          <cx:pt idx="1340">20.52</cx:pt>
          <cx:pt idx="1341">22.870000000000001</cx:pt>
          <cx:pt idx="1342">20.530000000000001</cx:pt>
          <cx:pt idx="1343">27.18</cx:pt>
          <cx:pt idx="1344">24.010000000000002</cx:pt>
          <cx:pt idx="1345">27.600000000000001</cx:pt>
          <cx:pt idx="1346">24.390000000000001</cx:pt>
          <cx:pt idx="1347">23.050000000000001</cx:pt>
          <cx:pt idx="1348">29.359999999999999</cx:pt>
          <cx:pt idx="1349">28.559999999999999</cx:pt>
          <cx:pt idx="1350">29.43</cx:pt>
          <cx:pt idx="1351">33.649999999999999</cx:pt>
          <cx:pt idx="1352">21.010000000000002</cx:pt>
          <cx:pt idx="1353">21.969999999999999</cx:pt>
          <cx:pt idx="1354">25.079999999999998</cx:pt>
          <cx:pt idx="1355">24.16</cx:pt>
          <cx:pt idx="1356">30.91</cx:pt>
          <cx:pt idx="1357">22.050000000000001</cx:pt>
          <cx:pt idx="1358">33.490000000000002</cx:pt>
          <cx:pt idx="1359">22.649999999999999</cx:pt>
          <cx:pt idx="1360">28.530000000000001</cx:pt>
          <cx:pt idx="1361">24.5</cx:pt>
          <cx:pt idx="1362">25.039999999999999</cx:pt>
          <cx:pt idx="1363">21.350000000000001</cx:pt>
          <cx:pt idx="1364">35.200000000000003</cx:pt>
          <cx:pt idx="1365">29.859999999999999</cx:pt>
          <cx:pt idx="1366">21.309999999999999</cx:pt>
          <cx:pt idx="1367">19.84</cx:pt>
          <cx:pt idx="1368">23.640000000000001</cx:pt>
          <cx:pt idx="1369">26.780000000000001</cx:pt>
          <cx:pt idx="1370">24.109999999999999</cx:pt>
          <cx:pt idx="1371">20.66</cx:pt>
          <cx:pt idx="1372">24.010000000000002</cx:pt>
          <cx:pt idx="1373">24.890000000000001</cx:pt>
          <cx:pt idx="1374">19.050000000000001</cx:pt>
          <cx:pt idx="1375">20.27</cx:pt>
          <cx:pt idx="1376">26.59</cx:pt>
          <cx:pt idx="1377">24.5</cx:pt>
          <cx:pt idx="1378">21.48</cx:pt>
          <cx:pt idx="1379">30.059999999999999</cx:pt>
          <cx:pt idx="1380">20</cx:pt>
          <cx:pt idx="1381">35.990000000000002</cx:pt>
          <cx:pt idx="1382">30.239999999999998</cx:pt>
          <cx:pt idx="1383">21.989999999999998</cx:pt>
          <cx:pt idx="1384">22.699999999999999</cx:pt>
          <cx:pt idx="1385">24.940000000000001</cx:pt>
          <cx:pt idx="1386">24.09</cx:pt>
          <cx:pt idx="1387">25.239999999999998</cx:pt>
          <cx:pt idx="1388">25.890000000000001</cx:pt>
          <cx:pt idx="1389">26.829999999999998</cx:pt>
          <cx:pt idx="1390">22.32</cx:pt>
          <cx:pt idx="1391">26.649999999999999</cx:pt>
          <cx:pt idx="1392">29.170000000000002</cx:pt>
          <cx:pt idx="1393">23.84</cx:pt>
          <cx:pt idx="1394">21.800000000000001</cx:pt>
          <cx:pt idx="1395">23.43</cx:pt>
          <cx:pt idx="1396">24.100000000000001</cx:pt>
          <cx:pt idx="1397">20.550000000000001</cx:pt>
          <cx:pt idx="1398">26.260000000000002</cx:pt>
          <cx:pt idx="1399">27.039999999999999</cx:pt>
          <cx:pt idx="1400">21.559999999999999</cx:pt>
          <cx:pt idx="1401">24.120000000000001</cx:pt>
          <cx:pt idx="1402">27.800000000000001</cx:pt>
          <cx:pt idx="1403">19.390000000000001</cx:pt>
          <cx:pt idx="1404">25.859999999999999</cx:pt>
          <cx:pt idx="1405">24.390000000000001</cx:pt>
          <cx:pt idx="1406">24.57</cx:pt>
          <cx:pt idx="1407">27.219999999999999</cx:pt>
          <cx:pt idx="1408">25.48</cx:pt>
          <cx:pt idx="1409">26.050000000000001</cx:pt>
          <cx:pt idx="1410">23.600000000000001</cx:pt>
          <cx:pt idx="1411">22.780000000000001</cx:pt>
          <cx:pt idx="1412">22.879999999999999</cx:pt>
          <cx:pt idx="1413">23.280000000000001</cx:pt>
          <cx:pt idx="1414">19.829999999999998</cx:pt>
          <cx:pt idx="1415">18.43</cx:pt>
          <cx:pt idx="1416">29.510000000000002</cx:pt>
          <cx:pt idx="1417">19.780000000000001</cx:pt>
          <cx:pt idx="1418">26.77</cx:pt>
          <cx:pt idx="1419">29.800000000000001</cx:pt>
          <cx:pt idx="1420">18.870000000000001</cx:pt>
          <cx:pt idx="1421">27.77</cx:pt>
          <cx:pt idx="1422">24.120000000000001</cx:pt>
          <cx:pt idx="1423">32.07</cx:pt>
          <cx:pt idx="1424">29.77</cx:pt>
          <cx:pt idx="1425">26.559999999999999</cx:pt>
          <cx:pt idx="1426">30.460000000000001</cx:pt>
          <cx:pt idx="1427">20.510000000000002</cx:pt>
          <cx:pt idx="1428">24.16</cx:pt>
          <cx:pt idx="1429">23.530000000000001</cx:pt>
          <cx:pt idx="1430">29.82</cx:pt>
          <cx:pt idx="1431">30.690000000000001</cx:pt>
          <cx:pt idx="1432">27.859999999999999</cx:pt>
          <cx:pt idx="1433">21.82</cx:pt>
          <cx:pt idx="1434">25.379999999999999</cx:pt>
          <cx:pt idx="1435">24.460000000000001</cx:pt>
          <cx:pt idx="1436">26.079999999999998</cx:pt>
          <cx:pt idx="1437">30.350000000000001</cx:pt>
          <cx:pt idx="1438">25.73</cx:pt>
          <cx:pt idx="1439">27.329999999999998</cx:pt>
          <cx:pt idx="1440">21.120000000000001</cx:pt>
          <cx:pt idx="1441">26.359999999999999</cx:pt>
          <cx:pt idx="1442">24.379999999999999</cx:pt>
          <cx:pt idx="1443">27.52</cx:pt>
          <cx:pt idx="1444">35.850000000000001</cx:pt>
          <cx:pt idx="1445">24.940000000000001</cx:pt>
          <cx:pt idx="1446">23.870000000000001</cx:pt>
          <cx:pt idx="1447">28.27</cx:pt>
          <cx:pt idx="1448">26.109999999999999</cx:pt>
          <cx:pt idx="1449">22.620000000000001</cx:pt>
          <cx:pt idx="1450">28.359999999999999</cx:pt>
          <cx:pt idx="1451">18</cx:pt>
          <cx:pt idx="1452">23.379999999999999</cx:pt>
          <cx:pt idx="1453">27.010000000000002</cx:pt>
          <cx:pt idx="1454">22.52</cx:pt>
          <cx:pt idx="1455">29.25</cx:pt>
          <cx:pt idx="1456">23.09</cx:pt>
          <cx:pt idx="1457">23.289999999999999</cx:pt>
          <cx:pt idx="1458">18.649999999999999</cx:pt>
          <cx:pt idx="1459">26.359999999999999</cx:pt>
          <cx:pt idx="1460">21.850000000000001</cx:pt>
          <cx:pt idx="1461">22.68</cx:pt>
          <cx:pt idx="1462">25.149999999999999</cx:pt>
          <cx:pt idx="1463">22.18</cx:pt>
          <cx:pt idx="1464">31.219999999999999</cx:pt>
          <cx:pt idx="1465">26</cx:pt>
          <cx:pt idx="1466">29</cx:pt>
          <cx:pt idx="1467">23.98</cx:pt>
          <cx:pt idx="1468">33.659999999999997</cx:pt>
          <cx:pt idx="1469">23.050000000000001</cx:pt>
          <cx:pt idx="1470">16.920000000000002</cx:pt>
          <cx:pt idx="1471">26.219999999999999</cx:pt>
          <cx:pt idx="1472">26.329999999999998</cx:pt>
          <cx:pt idx="1473">20.050000000000001</cx:pt>
          <cx:pt idx="1474">20.859999999999999</cx:pt>
          <cx:pt idx="1475">22.690000000000001</cx:pt>
          <cx:pt idx="1476">22.18</cx:pt>
          <cx:pt idx="1477">23.190000000000001</cx:pt>
          <cx:pt idx="1478">38.75</cx:pt>
          <cx:pt idx="1479">22</cx:pt>
          <cx:pt idx="1480">30.390000000000001</cx:pt>
          <cx:pt idx="1481">26.129999999999999</cx:pt>
          <cx:pt idx="1482">27.170000000000002</cx:pt>
          <cx:pt idx="1483">44.549999999999997</cx:pt>
          <cx:pt idx="1484">21.34</cx:pt>
          <cx:pt idx="1485">21.640000000000001</cx:pt>
          <cx:pt idx="1486">22.73</cx:pt>
          <cx:pt idx="1487">20.859999999999999</cx:pt>
          <cx:pt idx="1488">17.109999999999999</cx:pt>
          <cx:pt idx="1489">20.84</cx:pt>
          <cx:pt idx="1490">28.32</cx:pt>
          <cx:pt idx="1491">20.550000000000001</cx:pt>
          <cx:pt idx="1492">25.129999999999999</cx:pt>
          <cx:pt idx="1493">19.34</cx:pt>
          <cx:pt idx="1494">22.34</cx:pt>
          <cx:pt idx="1495">26.73</cx:pt>
          <cx:pt idx="1496">25.68</cx:pt>
          <cx:pt idx="1497">26.510000000000002</cx:pt>
          <cx:pt idx="1498">22.739999999999998</cx:pt>
          <cx:pt idx="1499">29.41</cx:pt>
          <cx:pt idx="1500">30.469999999999999</cx:pt>
          <cx:pt idx="1501">31.190000000000001</cx:pt>
          <cx:pt idx="1502">21.68</cx:pt>
          <cx:pt idx="1503">25.100000000000001</cx:pt>
          <cx:pt idx="1504">22.010000000000002</cx:pt>
          <cx:pt idx="1505">20.02</cx:pt>
          <cx:pt idx="1506">22.91</cx:pt>
          <cx:pt idx="1507">27.34</cx:pt>
          <cx:pt idx="1508">22.350000000000001</cx:pt>
          <cx:pt idx="1509">25.170000000000002</cx:pt>
          <cx:pt idx="1510">22.149999999999999</cx:pt>
          <cx:pt idx="1511">30.420000000000002</cx:pt>
          <cx:pt idx="1512">24.5</cx:pt>
          <cx:pt idx="1513">24.510000000000002</cx:pt>
          <cx:pt idx="1514">19.379999999999999</cx:pt>
          <cx:pt idx="1515">31.600000000000001</cx:pt>
          <cx:pt idx="1516">29.25</cx:pt>
          <cx:pt idx="1517">29.77</cx:pt>
          <cx:pt idx="1518">28.899999999999999</cx:pt>
          <cx:pt idx="1519">26.710000000000001</cx:pt>
          <cx:pt idx="1520">20.68</cx:pt>
          <cx:pt idx="1521">29.399999999999999</cx:pt>
          <cx:pt idx="1522">21.030000000000001</cx:pt>
          <cx:pt idx="1523">26.079999999999998</cx:pt>
          <cx:pt idx="1524">24.829999999999998</cx:pt>
          <cx:pt idx="1525">22.809999999999999</cx:pt>
          <cx:pt idx="1526">26.420000000000002</cx:pt>
          <cx:pt idx="1527">24.629999999999999</cx:pt>
          <cx:pt idx="1528">24.050000000000001</cx:pt>
          <cx:pt idx="1529">24.789999999999999</cx:pt>
          <cx:pt idx="1530">19.34</cx:pt>
          <cx:pt idx="1531">25.170000000000002</cx:pt>
          <cx:pt idx="1532">23.239999999999998</cx:pt>
          <cx:pt idx="1533">25.329999999999998</cx:pt>
          <cx:pt idx="1534">25.710000000000001</cx:pt>
          <cx:pt idx="1535">29.420000000000002</cx:pt>
          <cx:pt idx="1536">20.77</cx:pt>
          <cx:pt idx="1537">22.690000000000001</cx:pt>
          <cx:pt idx="1538">24.039999999999999</cx:pt>
          <cx:pt idx="1539">22.710000000000001</cx:pt>
          <cx:pt idx="1540">28.690000000000001</cx:pt>
          <cx:pt idx="1541">29</cx:pt>
          <cx:pt idx="1542">23.640000000000001</cx:pt>
          <cx:pt idx="1543">29.600000000000001</cx:pt>
          <cx:pt idx="1544">29.699999999999999</cx:pt>
          <cx:pt idx="1545">25.989999999999998</cx:pt>
          <cx:pt idx="1546">32.409999999999997</cx:pt>
          <cx:pt idx="1547">19.940000000000001</cx:pt>
          <cx:pt idx="1548">21.010000000000002</cx:pt>
          <cx:pt idx="1549">24.489999999999998</cx:pt>
          <cx:pt idx="1550">30.390000000000001</cx:pt>
          <cx:pt idx="1551">20.82</cx:pt>
          <cx:pt idx="1552">25.460000000000001</cx:pt>
          <cx:pt idx="1553">20.690000000000001</cx:pt>
          <cx:pt idx="1554">26.370000000000001</cx:pt>
          <cx:pt idx="1555">28.18</cx:pt>
          <cx:pt idx="1556">23.079999999999998</cx:pt>
          <cx:pt idx="1557">21.57</cx:pt>
          <cx:pt idx="1558">23.690000000000001</cx:pt>
          <cx:pt idx="1559">24.989999999999998</cx:pt>
          <cx:pt idx="1560">24.719999999999999</cx:pt>
          <cx:pt idx="1561">31.640000000000001</cx:pt>
          <cx:pt idx="1562">23.100000000000001</cx:pt>
          <cx:pt idx="1563">27.300000000000001</cx:pt>
          <cx:pt idx="1564">29.559999999999999</cx:pt>
          <cx:pt idx="1565">19.030000000000001</cx:pt>
          <cx:pt idx="1566">24.489999999999998</cx:pt>
          <cx:pt idx="1567">35.219999999999999</cx:pt>
          <cx:pt idx="1568">21</cx:pt>
          <cx:pt idx="1569">23.239999999999998</cx:pt>
          <cx:pt idx="1570">30.109999999999999</cx:pt>
          <cx:pt idx="1571">33.450000000000003</cx:pt>
          <cx:pt idx="1572">26.100000000000001</cx:pt>
          <cx:pt idx="1573">23.289999999999999</cx:pt>
          <cx:pt idx="1574">27.960000000000001</cx:pt>
          <cx:pt idx="1575">24.809999999999999</cx:pt>
          <cx:pt idx="1576">25.309999999999999</cx:pt>
          <cx:pt idx="1577">23.699999999999999</cx:pt>
          <cx:pt idx="1578">22.719999999999999</cx:pt>
          <cx:pt idx="1579">23.199999999999999</cx:pt>
          <cx:pt idx="1580">25.129999999999999</cx:pt>
          <cx:pt idx="1581">25.41</cx:pt>
          <cx:pt idx="1582">21.510000000000002</cx:pt>
          <cx:pt idx="1583">25.629999999999999</cx:pt>
          <cx:pt idx="1584">24.09</cx:pt>
          <cx:pt idx="1585">21.27</cx:pt>
          <cx:pt idx="1586">27.609999999999999</cx:pt>
          <cx:pt idx="1587">26.98</cx:pt>
          <cx:pt idx="1588">23.09</cx:pt>
          <cx:pt idx="1589">31.609999999999999</cx:pt>
          <cx:pt idx="1590">30.289999999999999</cx:pt>
          <cx:pt idx="1591">26.039999999999999</cx:pt>
          <cx:pt idx="1592">27.719999999999999</cx:pt>
          <cx:pt idx="1593">21.789999999999999</cx:pt>
          <cx:pt idx="1594">22.329999999999998</cx:pt>
          <cx:pt idx="1595">27.489999999999998</cx:pt>
          <cx:pt idx="1596">24.75</cx:pt>
          <cx:pt idx="1597">32.350000000000001</cx:pt>
          <cx:pt idx="1598">31.620000000000001</cx:pt>
          <cx:pt idx="1599">29.469999999999999</cx:pt>
          <cx:pt idx="1600">34.950000000000003</cx:pt>
          <cx:pt idx="1601">27.629999999999999</cx:pt>
          <cx:pt idx="1602">25.09</cx:pt>
          <cx:pt idx="1603">24.600000000000001</cx:pt>
          <cx:pt idx="1604">24.469999999999999</cx:pt>
          <cx:pt idx="1605">23.079999999999998</cx:pt>
          <cx:pt idx="1606">25.460000000000001</cx:pt>
          <cx:pt idx="1607">25.050000000000001</cx:pt>
          <cx:pt idx="1608">20.719999999999999</cx:pt>
          <cx:pt idx="1609">25.670000000000002</cx:pt>
          <cx:pt idx="1610">32.43</cx:pt>
          <cx:pt idx="1611">27.120000000000001</cx:pt>
          <cx:pt idx="1612">23.719999999999999</cx:pt>
          <cx:pt idx="1613">25.82</cx:pt>
          <cx:pt idx="1614">31.710000000000001</cx:pt>
          <cx:pt idx="1615">25.960000000000001</cx:pt>
          <cx:pt idx="1616">24.329999999999998</cx:pt>
          <cx:pt idx="1617">23.75</cx:pt>
          <cx:pt idx="1618">30.140000000000001</cx:pt>
          <cx:pt idx="1619">25.82</cx:pt>
          <cx:pt idx="1620">27.640000000000001</cx:pt>
          <cx:pt idx="1621">27.600000000000001</cx:pt>
          <cx:pt idx="1622">27.469999999999999</cx:pt>
          <cx:pt idx="1623">30.629999999999999</cx:pt>
          <cx:pt idx="1624">25.030000000000001</cx:pt>
          <cx:pt idx="1625">25.09</cx:pt>
          <cx:pt idx="1626">29.91</cx:pt>
          <cx:pt idx="1627">26</cx:pt>
          <cx:pt idx="1628">22.170000000000002</cx:pt>
          <cx:pt idx="1629">19.09</cx:pt>
          <cx:pt idx="1630">22.149999999999999</cx:pt>
          <cx:pt idx="1631">29.640000000000001</cx:pt>
          <cx:pt idx="1632">24.59</cx:pt>
          <cx:pt idx="1633">21.27</cx:pt>
          <cx:pt idx="1634">22.010000000000002</cx:pt>
          <cx:pt idx="1635">24.41</cx:pt>
          <cx:pt idx="1636">24.170000000000002</cx:pt>
          <cx:pt idx="1637">28.699999999999999</cx:pt>
          <cx:pt idx="1638">28.879999999999999</cx:pt>
          <cx:pt idx="1639">23.16</cx:pt>
          <cx:pt idx="1640">19.780000000000001</cx:pt>
          <cx:pt idx="1641">19.879999999999999</cx:pt>
          <cx:pt idx="1642">26.010000000000002</cx:pt>
          <cx:pt idx="1643">21.829999999999998</cx:pt>
          <cx:pt idx="1644">32.93</cx:pt>
          <cx:pt idx="1645">27.239999999999998</cx:pt>
          <cx:pt idx="1646">18.23</cx:pt>
          <cx:pt idx="1647">24.359999999999999</cx:pt>
          <cx:pt idx="1648">23.84</cx:pt>
          <cx:pt idx="1649">33.969999999999999</cx:pt>
          <cx:pt idx="1650">22.34</cx:pt>
          <cx:pt idx="1651">23.48</cx:pt>
          <cx:pt idx="1652">19.420000000000002</cx:pt>
          <cx:pt idx="1653">24.710000000000001</cx:pt>
          <cx:pt idx="1654">23.780000000000001</cx:pt>
          <cx:pt idx="1655">21.469999999999999</cx:pt>
          <cx:pt idx="1656">24.559999999999999</cx:pt>
          <cx:pt idx="1657">28.02</cx:pt>
          <cx:pt idx="1658">23.219999999999999</cx:pt>
          <cx:pt idx="1659">20.23</cx:pt>
          <cx:pt idx="1660">21.050000000000001</cx:pt>
          <cx:pt idx="1661">24.190000000000001</cx:pt>
          <cx:pt idx="1662">28.059999999999999</cx:pt>
          <cx:pt idx="1663">22.010000000000002</cx:pt>
          <cx:pt idx="1664">26.920000000000002</cx:pt>
          <cx:pt idx="1665">22.920000000000002</cx:pt>
          <cx:pt idx="1666">39.640000000000001</cx:pt>
          <cx:pt idx="1667">21.789999999999999</cx:pt>
          <cx:pt idx="1668">28.16</cx:pt>
          <cx:pt idx="1669">21.100000000000001</cx:pt>
          <cx:pt idx="1670">21.34</cx:pt>
          <cx:pt idx="1671">34.689999999999998</cx:pt>
          <cx:pt idx="1672">25.399999999999999</cx:pt>
          <cx:pt idx="1673">24.079999999999998</cx:pt>
          <cx:pt idx="1674">18.699999999999999</cx:pt>
          <cx:pt idx="1675">29.82</cx:pt>
          <cx:pt idx="1676">22.289999999999999</cx:pt>
          <cx:pt idx="1677">26.59</cx:pt>
          <cx:pt idx="1678">19.27</cx:pt>
          <cx:pt idx="1679">23.059999999999999</cx:pt>
          <cx:pt idx="1680">21.82</cx:pt>
          <cx:pt idx="1681">26</cx:pt>
          <cx:pt idx="1682">23.370000000000001</cx:pt>
          <cx:pt idx="1683">20.93</cx:pt>
          <cx:pt idx="1684">25.640000000000001</cx:pt>
          <cx:pt idx="1685">34.130000000000003</cx:pt>
          <cx:pt idx="1686">26.68</cx:pt>
          <cx:pt idx="1687">23.66</cx:pt>
          <cx:pt idx="1688">24.989999999999998</cx:pt>
          <cx:pt idx="1689">23.760000000000002</cx:pt>
          <cx:pt idx="1690">23.210000000000001</cx:pt>
          <cx:pt idx="1691">27.969999999999999</cx:pt>
          <cx:pt idx="1692">28.600000000000001</cx:pt>
          <cx:pt idx="1693">30.18</cx:pt>
          <cx:pt idx="1694">25.59</cx:pt>
          <cx:pt idx="1695">27.510000000000002</cx:pt>
          <cx:pt idx="1696">29.129999999999999</cx:pt>
          <cx:pt idx="1697">27.82</cx:pt>
          <cx:pt idx="1698">22.899999999999999</cx:pt>
          <cx:pt idx="1699">20.489999999999998</cx:pt>
          <cx:pt idx="1700">27.870000000000001</cx:pt>
          <cx:pt idx="1701">21.140000000000001</cx:pt>
          <cx:pt idx="1702">19.870000000000001</cx:pt>
          <cx:pt idx="1703">24.77</cx:pt>
          <cx:pt idx="1704">28.719999999999999</cx:pt>
          <cx:pt idx="1705">23.219999999999999</cx:pt>
          <cx:pt idx="1706">25.690000000000001</cx:pt>
          <cx:pt idx="1707">27.260000000000002</cx:pt>
          <cx:pt idx="1708">26.399999999999999</cx:pt>
          <cx:pt idx="1709">36.460000000000001</cx:pt>
          <cx:pt idx="1710">30.059999999999999</cx:pt>
          <cx:pt idx="1711">18.52</cx:pt>
          <cx:pt idx="1712">27.82</cx:pt>
          <cx:pt idx="1713">26.84</cx:pt>
          <cx:pt idx="1714">24.440000000000001</cx:pt>
          <cx:pt idx="1715">24.809999999999999</cx:pt>
          <cx:pt idx="1716">24.91</cx:pt>
          <cx:pt idx="1717">24.789999999999999</cx:pt>
          <cx:pt idx="1718">23.789999999999999</cx:pt>
          <cx:pt idx="1719">26</cx:pt>
          <cx:pt idx="1720">26.789999999999999</cx:pt>
          <cx:pt idx="1721">32.399999999999999</cx:pt>
          <cx:pt idx="1722">23.449999999999999</cx:pt>
          <cx:pt idx="1723">23.07</cx:pt>
          <cx:pt idx="1724">24.66</cx:pt>
          <cx:pt idx="1725">20.27</cx:pt>
          <cx:pt idx="1726">24.469999999999999</cx:pt>
          <cx:pt idx="1727">26.109999999999999</cx:pt>
          <cx:pt idx="1728">23.539999999999999</cx:pt>
          <cx:pt idx="1729">22.18</cx:pt>
          <cx:pt idx="1730">23.07</cx:pt>
          <cx:pt idx="1731">25.949999999999999</cx:pt>
          <cx:pt idx="1732">23.719999999999999</cx:pt>
          <cx:pt idx="1733">26.809999999999999</cx:pt>
          <cx:pt idx="1734">23.48</cx:pt>
          <cx:pt idx="1735">29.859999999999999</cx:pt>
          <cx:pt idx="1736">26.670000000000002</cx:pt>
          <cx:pt idx="1737">27.559999999999999</cx:pt>
          <cx:pt idx="1738">22.16</cx:pt>
          <cx:pt idx="1739">28.059999999999999</cx:pt>
          <cx:pt idx="1740">21.41</cx:pt>
          <cx:pt idx="1741">23.98</cx:pt>
          <cx:pt idx="1742">25.489999999999998</cx:pt>
          <cx:pt idx="1743">33.539999999999999</cx:pt>
          <cx:pt idx="1744">21.149999999999999</cx:pt>
          <cx:pt idx="1745">23.530000000000001</cx:pt>
          <cx:pt idx="1746">28.82</cx:pt>
          <cx:pt idx="1747">33.07</cx:pt>
          <cx:pt idx="1748">21.190000000000001</cx:pt>
          <cx:pt idx="1749">23.050000000000001</cx:pt>
          <cx:pt idx="1750">30.23</cx:pt>
          <cx:pt idx="1751">25.010000000000002</cx:pt>
          <cx:pt idx="1752">26.420000000000002</cx:pt>
          <cx:pt idx="1753">23.48</cx:pt>
          <cx:pt idx="1754">20.399999999999999</cx:pt>
          <cx:pt idx="1755">31.550000000000001</cx:pt>
          <cx:pt idx="1756">32.909999999999997</cx:pt>
          <cx:pt idx="1757">26.460000000000001</cx:pt>
          <cx:pt idx="1758">27.18</cx:pt>
          <cx:pt idx="1759">29.510000000000002</cx:pt>
          <cx:pt idx="1760">26.23</cx:pt>
          <cx:pt idx="1761">17.609999999999999</cx:pt>
          <cx:pt idx="1762">28.550000000000001</cx:pt>
          <cx:pt idx="1763">28.34</cx:pt>
          <cx:pt idx="1764">20.52</cx:pt>
          <cx:pt idx="1765">27.780000000000001</cx:pt>
          <cx:pt idx="1766">22.899999999999999</cx:pt>
          <cx:pt idx="1767">19.5</cx:pt>
          <cx:pt idx="1768">34.359999999999999</cx:pt>
          <cx:pt idx="1769">31.670000000000002</cx:pt>
          <cx:pt idx="1770">22.670000000000002</cx:pt>
          <cx:pt idx="1771">24.170000000000002</cx:pt>
          <cx:pt idx="1772">23.48</cx:pt>
          <cx:pt idx="1773">22.579999999999998</cx:pt>
          <cx:pt idx="1774">28.41</cx:pt>
          <cx:pt idx="1775">24.379999999999999</cx:pt>
          <cx:pt idx="1776">30</cx:pt>
          <cx:pt idx="1777">20.789999999999999</cx:pt>
          <cx:pt idx="1778">24.870000000000001</cx:pt>
          <cx:pt idx="1779">22.91</cx:pt>
          <cx:pt idx="1780">31.84</cx:pt>
          <cx:pt idx="1781">26.98</cx:pt>
          <cx:pt idx="1782">25.030000000000001</cx:pt>
          <cx:pt idx="1783">25.050000000000001</cx:pt>
          <cx:pt idx="1784">35.109999999999999</cx:pt>
          <cx:pt idx="1785">34.590000000000003</cx:pt>
          <cx:pt idx="1786">23.329999999999998</cx:pt>
          <cx:pt idx="1787">24.59</cx:pt>
          <cx:pt idx="1788">26.379999999999999</cx:pt>
          <cx:pt idx="1789">25.350000000000001</cx:pt>
          <cx:pt idx="1790">26.050000000000001</cx:pt>
          <cx:pt idx="1791">22.640000000000001</cx:pt>
          <cx:pt idx="1792">29.079999999999998</cx:pt>
          <cx:pt idx="1793">29.350000000000001</cx:pt>
          <cx:pt idx="1794">23.239999999999998</cx:pt>
          <cx:pt idx="1795">21.710000000000001</cx:pt>
          <cx:pt idx="1796">23.030000000000001</cx:pt>
          <cx:pt idx="1797">29.649999999999999</cx:pt>
          <cx:pt idx="1798">20.93</cx:pt>
          <cx:pt idx="1799">26.25</cx:pt>
          <cx:pt idx="1800">38.060000000000002</cx:pt>
          <cx:pt idx="1801">27.73</cx:pt>
          <cx:pt idx="1802">25.219999999999999</cx:pt>
          <cx:pt idx="1803">24.84</cx:pt>
          <cx:pt idx="1804">24.66</cx:pt>
          <cx:pt idx="1805">24.629999999999999</cx:pt>
          <cx:pt idx="1806">18.16</cx:pt>
          <cx:pt idx="1807">25.41</cx:pt>
          <cx:pt idx="1808">23.010000000000002</cx:pt>
          <cx:pt idx="1809">33.100000000000001</cx:pt>
          <cx:pt idx="1810">21.989999999999998</cx:pt>
          <cx:pt idx="1811">22.850000000000001</cx:pt>
          <cx:pt idx="1812">24.190000000000001</cx:pt>
          <cx:pt idx="1813">26.82</cx:pt>
          <cx:pt idx="1814">25.649999999999999</cx:pt>
          <cx:pt idx="1815">24.440000000000001</cx:pt>
          <cx:pt idx="1816">25.359999999999999</cx:pt>
          <cx:pt idx="1817">19.530000000000001</cx:pt>
          <cx:pt idx="1818">25.82</cx:pt>
          <cx:pt idx="1819">26.73</cx:pt>
          <cx:pt idx="1820">25.09</cx:pt>
          <cx:pt idx="1821">24.199999999999999</cx:pt>
          <cx:pt idx="1822">25.390000000000001</cx:pt>
          <cx:pt idx="1823">33.710000000000001</cx:pt>
          <cx:pt idx="1824">30.359999999999999</cx:pt>
          <cx:pt idx="1825">26.309999999999999</cx:pt>
          <cx:pt idx="1826">29.190000000000001</cx:pt>
          <cx:pt idx="1827">26.629999999999999</cx:pt>
          <cx:pt idx="1828">35.780000000000001</cx:pt>
          <cx:pt idx="1829">27.25</cx:pt>
          <cx:pt idx="1830">20.41</cx:pt>
          <cx:pt idx="1831">32.810000000000002</cx:pt>
          <cx:pt idx="1832">27.170000000000002</cx:pt>
          <cx:pt idx="1833">26.539999999999999</cx:pt>
          <cx:pt idx="1834">23.620000000000001</cx:pt>
          <cx:pt idx="1835">29.93</cx:pt>
          <cx:pt idx="1836">24.219999999999999</cx:pt>
          <cx:pt idx="1837">22.920000000000002</cx:pt>
          <cx:pt idx="1838">25.629999999999999</cx:pt>
          <cx:pt idx="1839">25.34</cx:pt>
          <cx:pt idx="1840">26.690000000000001</cx:pt>
          <cx:pt idx="1841">22.73</cx:pt>
          <cx:pt idx="1842">19.969999999999999</cx:pt>
          <cx:pt idx="1843">26.890000000000001</cx:pt>
          <cx:pt idx="1844">27.260000000000002</cx:pt>
          <cx:pt idx="1845">25.32</cx:pt>
          <cx:pt idx="1846">32.520000000000003</cx:pt>
          <cx:pt idx="1847">26.390000000000001</cx:pt>
          <cx:pt idx="1848">21.030000000000001</cx:pt>
          <cx:pt idx="1849">29.670000000000002</cx:pt>
          <cx:pt idx="1850">26.280000000000001</cx:pt>
          <cx:pt idx="1851">29.050000000000001</cx:pt>
          <cx:pt idx="1852">21.329999999999998</cx:pt>
          <cx:pt idx="1853">23.309999999999999</cx:pt>
          <cx:pt idx="1854">20.170000000000002</cx:pt>
          <cx:pt idx="1855">22.649999999999999</cx:pt>
          <cx:pt idx="1856">18.670000000000002</cx:pt>
          <cx:pt idx="1857">20.870000000000001</cx:pt>
          <cx:pt idx="1858">22.98</cx:pt>
          <cx:pt idx="1859">26.48</cx:pt>
          <cx:pt idx="1860">25.620000000000001</cx:pt>
          <cx:pt idx="1861">28.59</cx:pt>
          <cx:pt idx="1862">26.030000000000001</cx:pt>
          <cx:pt idx="1863">28.760000000000002</cx:pt>
          <cx:pt idx="1864">26.059999999999999</cx:pt>
          <cx:pt idx="1865">31.109999999999999</cx:pt>
          <cx:pt idx="1866">24.5</cx:pt>
          <cx:pt idx="1867">21.649999999999999</cx:pt>
          <cx:pt idx="1868">27.280000000000001</cx:pt>
          <cx:pt idx="1869">28.309999999999999</cx:pt>
          <cx:pt idx="1870">26.25</cx:pt>
          <cx:pt idx="1871">27.780000000000001</cx:pt>
          <cx:pt idx="1872">23.710000000000001</cx:pt>
          <cx:pt idx="1873">32.840000000000003</cx:pt>
          <cx:pt idx="1874">26.449999999999999</cx:pt>
          <cx:pt idx="1875">25.149999999999999</cx:pt>
          <cx:pt idx="1876">21.420000000000002</cx:pt>
          <cx:pt idx="1877">24.670000000000002</cx:pt>
          <cx:pt idx="1878">27.91</cx:pt>
          <cx:pt idx="1879">23.859999999999999</cx:pt>
          <cx:pt idx="1880">25.579999999999998</cx:pt>
          <cx:pt idx="1881">30.850000000000001</cx:pt>
          <cx:pt idx="1882">27.010000000000002</cx:pt>
          <cx:pt idx="1883">22.530000000000001</cx:pt>
          <cx:pt idx="1884">31.5</cx:pt>
          <cx:pt idx="1885">25.449999999999999</cx:pt>
          <cx:pt idx="1886">22.850000000000001</cx:pt>
          <cx:pt idx="1887">26.09</cx:pt>
          <cx:pt idx="1888">30</cx:pt>
          <cx:pt idx="1889">26.870000000000001</cx:pt>
          <cx:pt idx="1890">33.289999999999999</cx:pt>
          <cx:pt idx="1891">25.870000000000001</cx:pt>
          <cx:pt idx="1892">26.379999999999999</cx:pt>
          <cx:pt idx="1893">21.350000000000001</cx:pt>
          <cx:pt idx="1894">25.640000000000001</cx:pt>
          <cx:pt idx="1895">27.23</cx:pt>
          <cx:pt idx="1896">24.41</cx:pt>
          <cx:pt idx="1897">22.190000000000001</cx:pt>
          <cx:pt idx="1898">30.91</cx:pt>
          <cx:pt idx="1899">23.460000000000001</cx:pt>
          <cx:pt idx="1900">21.219999999999999</cx:pt>
          <cx:pt idx="1901">24.100000000000001</cx:pt>
          <cx:pt idx="1902">35.170000000000002</cx:pt>
          <cx:pt idx="1903">24.670000000000002</cx:pt>
          <cx:pt idx="1904">26.760000000000002</cx:pt>
          <cx:pt idx="1905">26.739999999999998</cx:pt>
          <cx:pt idx="1906">23.170000000000002</cx:pt>
          <cx:pt idx="1907">26.510000000000002</cx:pt>
          <cx:pt idx="1908">23.620000000000001</cx:pt>
          <cx:pt idx="1909">28.68</cx:pt>
          <cx:pt idx="1910">22.539999999999999</cx:pt>
          <cx:pt idx="1911">32.770000000000003</cx:pt>
          <cx:pt idx="1912">34.520000000000003</cx:pt>
          <cx:pt idx="1913">28.690000000000001</cx:pt>
          <cx:pt idx="1914">21.449999999999999</cx:pt>
          <cx:pt idx="1915">30.43</cx:pt>
          <cx:pt idx="1916">27.989999999999998</cx:pt>
          <cx:pt idx="1917">22.940000000000001</cx:pt>
          <cx:pt idx="1918">23.09</cx:pt>
          <cx:pt idx="1919">20.329999999999998</cx:pt>
          <cx:pt idx="1920">23.399999999999999</cx:pt>
          <cx:pt idx="1921">24.510000000000002</cx:pt>
          <cx:pt idx="1922">26.620000000000001</cx:pt>
          <cx:pt idx="1923">21.350000000000001</cx:pt>
          <cx:pt idx="1924">29.170000000000002</cx:pt>
          <cx:pt idx="1925">22.82</cx:pt>
          <cx:pt idx="1926">29.84</cx:pt>
          <cx:pt idx="1927">24.829999999999998</cx:pt>
          <cx:pt idx="1928">27.489999999999998</cx:pt>
          <cx:pt idx="1929">30.050000000000001</cx:pt>
          <cx:pt idx="1930">27.460000000000001</cx:pt>
          <cx:pt idx="1931">25.77</cx:pt>
          <cx:pt idx="1932">27.989999999999998</cx:pt>
          <cx:pt idx="1933">23.809999999999999</cx:pt>
          <cx:pt idx="1934">24.079999999999998</cx:pt>
          <cx:pt idx="1935">20.760000000000002</cx:pt>
          <cx:pt idx="1936">25.329999999999998</cx:pt>
          <cx:pt idx="1937">24.260000000000002</cx:pt>
          <cx:pt idx="1938">19.739999999999998</cx:pt>
          <cx:pt idx="1939">22.25</cx:pt>
          <cx:pt idx="1940">30.469999999999999</cx:pt>
          <cx:pt idx="1941">25.68</cx:pt>
          <cx:pt idx="1942">25.82</cx:pt>
          <cx:pt idx="1943">25.329999999999998</cx:pt>
          <cx:pt idx="1944">27.960000000000001</cx:pt>
          <cx:pt idx="1945">22.190000000000001</cx:pt>
          <cx:pt idx="1946">22.699999999999999</cx:pt>
          <cx:pt idx="1947">26.640000000000001</cx:pt>
          <cx:pt idx="1948">24.469999999999999</cx:pt>
          <cx:pt idx="1949">21.66</cx:pt>
          <cx:pt idx="1950">20.420000000000002</cx:pt>
          <cx:pt idx="1951">29.170000000000002</cx:pt>
          <cx:pt idx="1952">22.510000000000002</cx:pt>
          <cx:pt idx="1953">27.010000000000002</cx:pt>
          <cx:pt idx="1954">38.43</cx:pt>
          <cx:pt idx="1955">28.09</cx:pt>
          <cx:pt idx="1956">26.809999999999999</cx:pt>
          <cx:pt idx="1957">24.350000000000001</cx:pt>
          <cx:pt idx="1958">22.010000000000002</cx:pt>
          <cx:pt idx="1959">18.989999999999998</cx:pt>
          <cx:pt idx="1960">20.859999999999999</cx:pt>
          <cx:pt idx="1961">29.420000000000002</cx:pt>
          <cx:pt idx="1962">22.879999999999999</cx:pt>
          <cx:pt idx="1963">24.27</cx:pt>
          <cx:pt idx="1964">29.140000000000001</cx:pt>
          <cx:pt idx="1965">36.039999999999999</cx:pt>
          <cx:pt idx="1966">22.539999999999999</cx:pt>
          <cx:pt idx="1967">22.899999999999999</cx:pt>
          <cx:pt idx="1968">28.68</cx:pt>
          <cx:pt idx="1969">28.960000000000001</cx:pt>
          <cx:pt idx="1970">26.43</cx:pt>
          <cx:pt idx="1971">22.5</cx:pt>
          <cx:pt idx="1972">22.719999999999999</cx:pt>
          <cx:pt idx="1973">31.09</cx:pt>
          <cx:pt idx="1974">31.379999999999999</cx:pt>
          <cx:pt idx="1975">23.879999999999999</cx:pt>
          <cx:pt idx="1976">33.159999999999997</cx:pt>
          <cx:pt idx="1977">30.620000000000001</cx:pt>
          <cx:pt idx="1978">29.010000000000002</cx:pt>
          <cx:pt idx="1979">23.579999999999998</cx:pt>
          <cx:pt idx="1980">23.77</cx:pt>
          <cx:pt idx="1981">26.649999999999999</cx:pt>
          <cx:pt idx="1982">19.420000000000002</cx:pt>
          <cx:pt idx="1983">25.68</cx:pt>
          <cx:pt idx="1984">29.640000000000001</cx:pt>
          <cx:pt idx="1985">23.440000000000001</cx:pt>
          <cx:pt idx="1986">29.890000000000001</cx:pt>
          <cx:pt idx="1987">21.02</cx:pt>
          <cx:pt idx="1988">21.719999999999999</cx:pt>
          <cx:pt idx="1989">32.270000000000003</cx:pt>
          <cx:pt idx="1990">26.559999999999999</cx:pt>
          <cx:pt idx="1991">26.350000000000001</cx:pt>
          <cx:pt idx="1992">22.699999999999999</cx:pt>
          <cx:pt idx="1993">21.710000000000001</cx:pt>
          <cx:pt idx="1994">26.890000000000001</cx:pt>
          <cx:pt idx="1995">25.140000000000001</cx:pt>
          <cx:pt idx="1996">27.079999999999998</cx:pt>
          <cx:pt idx="1997">25.66</cx:pt>
          <cx:pt idx="1998">27.539999999999999</cx:pt>
          <cx:pt idx="1999">20.120000000000001</cx:pt>
          <cx:pt idx="2000">23.949999999999999</cx:pt>
          <cx:pt idx="2001">27.399999999999999</cx:pt>
          <cx:pt idx="2002">28.350000000000001</cx:pt>
          <cx:pt idx="2003">27.859999999999999</cx:pt>
          <cx:pt idx="2004">29.879999999999999</cx:pt>
          <cx:pt idx="2005">23.5</cx:pt>
          <cx:pt idx="2006">24.25</cx:pt>
          <cx:pt idx="2007">21.640000000000001</cx:pt>
          <cx:pt idx="2008">23.640000000000001</cx:pt>
          <cx:pt idx="2009">25.899999999999999</cx:pt>
          <cx:pt idx="2010">25.210000000000001</cx:pt>
          <cx:pt idx="2011">27.390000000000001</cx:pt>
          <cx:pt idx="2012">30.34</cx:pt>
          <cx:pt idx="2013">23.539999999999999</cx:pt>
          <cx:pt idx="2014">35.420000000000002</cx:pt>
          <cx:pt idx="2015">24.91</cx:pt>
          <cx:pt idx="2016">25.199999999999999</cx:pt>
          <cx:pt idx="2017">27.870000000000001</cx:pt>
          <cx:pt idx="2018">30.77</cx:pt>
          <cx:pt idx="2019">29.379999999999999</cx:pt>
          <cx:pt idx="2020">21.98</cx:pt>
          <cx:pt idx="2021">21.289999999999999</cx:pt>
          <cx:pt idx="2022">24.41</cx:pt>
          <cx:pt idx="2023">29.579999999999998</cx:pt>
          <cx:pt idx="2024">22.370000000000001</cx:pt>
          <cx:pt idx="2025">28.18</cx:pt>
          <cx:pt idx="2026">21.510000000000002</cx:pt>
          <cx:pt idx="2027">29.010000000000002</cx:pt>
          <cx:pt idx="2028">23.960000000000001</cx:pt>
          <cx:pt idx="2029">23.82</cx:pt>
          <cx:pt idx="2030">24.329999999999998</cx:pt>
          <cx:pt idx="2031">23.800000000000001</cx:pt>
          <cx:pt idx="2032">28.59</cx:pt>
          <cx:pt idx="2033">22.190000000000001</cx:pt>
          <cx:pt idx="2034">24.5</cx:pt>
          <cx:pt idx="2035">22.370000000000001</cx:pt>
          <cx:pt idx="2036">22.359999999999999</cx:pt>
          <cx:pt idx="2037">25.120000000000001</cx:pt>
          <cx:pt idx="2038">20.34</cx:pt>
          <cx:pt idx="2039">23.09</cx:pt>
          <cx:pt idx="2040">30.34</cx:pt>
          <cx:pt idx="2041">27.050000000000001</cx:pt>
          <cx:pt idx="2042">25.140000000000001</cx:pt>
          <cx:pt idx="2043">23.32</cx:pt>
          <cx:pt idx="2044">26.210000000000001</cx:pt>
          <cx:pt idx="2045">24.940000000000001</cx:pt>
          <cx:pt idx="2046">17.649999999999999</cx:pt>
          <cx:pt idx="2047">20.120000000000001</cx:pt>
          <cx:pt idx="2048">32.07</cx:pt>
          <cx:pt idx="2049">26.050000000000001</cx:pt>
          <cx:pt idx="2050">26.390000000000001</cx:pt>
          <cx:pt idx="2051">20.219999999999999</cx:pt>
          <cx:pt idx="2052">26.719999999999999</cx:pt>
          <cx:pt idx="2053">27.149999999999999</cx:pt>
          <cx:pt idx="2054">26.25</cx:pt>
          <cx:pt idx="2055">28.379999999999999</cx:pt>
          <cx:pt idx="2056">21.059999999999999</cx:pt>
          <cx:pt idx="2057">24.600000000000001</cx:pt>
          <cx:pt idx="2058">22.18</cx:pt>
          <cx:pt idx="2059">23.640000000000001</cx:pt>
          <cx:pt idx="2060">19.530000000000001</cx:pt>
          <cx:pt idx="2061">25.859999999999999</cx:pt>
          <cx:pt idx="2062">27.510000000000002</cx:pt>
          <cx:pt idx="2063">27.940000000000001</cx:pt>
          <cx:pt idx="2064">21.989999999999998</cx:pt>
          <cx:pt idx="2065">26.449999999999999</cx:pt>
          <cx:pt idx="2066">22.91</cx:pt>
          <cx:pt idx="2067">25.710000000000001</cx:pt>
          <cx:pt idx="2068">24.989999999999998</cx:pt>
          <cx:pt idx="2069">33.68</cx:pt>
          <cx:pt idx="2070">22.25</cx:pt>
          <cx:pt idx="2071">31.059999999999999</cx:pt>
          <cx:pt idx="2072">23.68</cx:pt>
          <cx:pt idx="2073">23.899999999999999</cx:pt>
          <cx:pt idx="2074">25.420000000000002</cx:pt>
          <cx:pt idx="2075">26.25</cx:pt>
          <cx:pt idx="2076">25.559999999999999</cx:pt>
          <cx:pt idx="2077">22.699999999999999</cx:pt>
          <cx:pt idx="2078">22.710000000000001</cx:pt>
          <cx:pt idx="2079">28.09</cx:pt>
          <cx:pt idx="2080">27.079999999999998</cx:pt>
          <cx:pt idx="2081">22.190000000000001</cx:pt>
          <cx:pt idx="2082">20.690000000000001</cx:pt>
          <cx:pt idx="2083">23.899999999999999</cx:pt>
          <cx:pt idx="2084">23.100000000000001</cx:pt>
          <cx:pt idx="2085">20.879999999999999</cx:pt>
          <cx:pt idx="2086">28.559999999999999</cx:pt>
          <cx:pt idx="2087">24.120000000000001</cx:pt>
          <cx:pt idx="2088">23.719999999999999</cx:pt>
          <cx:pt idx="2089">31.120000000000001</cx:pt>
          <cx:pt idx="2090">23.68</cx:pt>
          <cx:pt idx="2091">44.710000000000001</cx:pt>
          <cx:pt idx="2092">24.77</cx:pt>
          <cx:pt idx="2093">25.77</cx:pt>
          <cx:pt idx="2094">29.079999999999998</cx:pt>
          <cx:pt idx="2095">28.780000000000001</cx:pt>
          <cx:pt idx="2096">38.539999999999999</cx:pt>
          <cx:pt idx="2097">17.32</cx:pt>
          <cx:pt idx="2098">25.079999999999998</cx:pt>
          <cx:pt idx="2099">39.039999999999999</cx:pt>
          <cx:pt idx="2100">30.210000000000001</cx:pt>
          <cx:pt idx="2101">28.25</cx:pt>
          <cx:pt idx="2102">28.879999999999999</cx:pt>
          <cx:pt idx="2103">27.920000000000002</cx:pt>
          <cx:pt idx="2104">20.260000000000002</cx:pt>
          <cx:pt idx="2105">30.280000000000001</cx:pt>
          <cx:pt idx="2106">25.109999999999999</cx:pt>
          <cx:pt idx="2107">38.420000000000002</cx:pt>
          <cx:pt idx="2108">28.739999999999998</cx:pt>
          <cx:pt idx="2109">26.399999999999999</cx:pt>
          <cx:pt idx="2110">26.18</cx:pt>
          <cx:pt idx="2111">20.239999999999998</cx:pt>
          <cx:pt idx="2112">30.670000000000002</cx:pt>
          <cx:pt idx="2113">28.879999999999999</cx:pt>
          <cx:pt idx="2114">27.149999999999999</cx:pt>
          <cx:pt idx="2115">25.77</cx:pt>
          <cx:pt idx="2116">27.969999999999999</cx:pt>
          <cx:pt idx="2117">28.789999999999999</cx:pt>
          <cx:pt idx="2118">26.41</cx:pt>
          <cx:pt idx="2119">22.190000000000001</cx:pt>
          <cx:pt idx="2120">33.259999999999998</cx:pt>
          <cx:pt idx="2121">27.940000000000001</cx:pt>
          <cx:pt idx="2122">27.800000000000001</cx:pt>
          <cx:pt idx="2123">30</cx:pt>
          <cx:pt idx="2124">24.199999999999999</cx:pt>
          <cx:pt idx="2125">28.890000000000001</cx:pt>
          <cx:pt idx="2126">28.23</cx:pt>
          <cx:pt idx="2127">32.030000000000001</cx:pt>
          <cx:pt idx="2128">24.66</cx:pt>
          <cx:pt idx="2129">23.879999999999999</cx:pt>
          <cx:pt idx="2130">21.170000000000002</cx:pt>
          <cx:pt idx="2131">29.350000000000001</cx:pt>
          <cx:pt idx="2132">26.329999999999998</cx:pt>
          <cx:pt idx="2133">26.379999999999999</cx:pt>
          <cx:pt idx="2134">24.460000000000001</cx:pt>
          <cx:pt idx="2135">28.350000000000001</cx:pt>
          <cx:pt idx="2136">28.539999999999999</cx:pt>
          <cx:pt idx="2137">31.760000000000002</cx:pt>
          <cx:pt idx="2138">21.280000000000001</cx:pt>
          <cx:pt idx="2139">29.82</cx:pt>
          <cx:pt idx="2140">25.059999999999999</cx:pt>
          <cx:pt idx="2141">24.609999999999999</cx:pt>
          <cx:pt idx="2142">23.57</cx:pt>
          <cx:pt idx="2143">26.640000000000001</cx:pt>
          <cx:pt idx="2144">25.559999999999999</cx:pt>
          <cx:pt idx="2145">27.260000000000002</cx:pt>
          <cx:pt idx="2146">22.129999999999999</cx:pt>
          <cx:pt idx="2147">22.84</cx:pt>
          <cx:pt idx="2148">21.350000000000001</cx:pt>
          <cx:pt idx="2149">21.350000000000001</cx:pt>
          <cx:pt idx="2150">23.969999999999999</cx:pt>
          <cx:pt idx="2151">25.629999999999999</cx:pt>
          <cx:pt idx="2152">26.09</cx:pt>
          <cx:pt idx="2153">27.199999999999999</cx:pt>
          <cx:pt idx="2154">19.609999999999999</cx:pt>
          <cx:pt idx="2155">24.18</cx:pt>
          <cx:pt idx="2156">23.41</cx:pt>
          <cx:pt idx="2157">23.48</cx:pt>
          <cx:pt idx="2158">21.100000000000001</cx:pt>
          <cx:pt idx="2159">24.059999999999999</cx:pt>
          <cx:pt idx="2160">20.120000000000001</cx:pt>
          <cx:pt idx="2161">20.309999999999999</cx:pt>
          <cx:pt idx="2162">27.600000000000001</cx:pt>
          <cx:pt idx="2163">26.199999999999999</cx:pt>
          <cx:pt idx="2164">23.899999999999999</cx:pt>
          <cx:pt idx="2165">33.789999999999999</cx:pt>
          <cx:pt idx="2166">26</cx:pt>
          <cx:pt idx="2167">25.030000000000001</cx:pt>
          <cx:pt idx="2168">23.969999999999999</cx:pt>
          <cx:pt idx="2169">20.789999999999999</cx:pt>
          <cx:pt idx="2170">39.530000000000001</cx:pt>
          <cx:pt idx="2171">24</cx:pt>
          <cx:pt idx="2172">24.690000000000001</cx:pt>
          <cx:pt idx="2173">20.399999999999999</cx:pt>
          <cx:pt idx="2174">22.890000000000001</cx:pt>
          <cx:pt idx="2175">31.609999999999999</cx:pt>
          <cx:pt idx="2176">27.059999999999999</cx:pt>
          <cx:pt idx="2177">28.309999999999999</cx:pt>
          <cx:pt idx="2178">25.16</cx:pt>
          <cx:pt idx="2179">26.760000000000002</cx:pt>
          <cx:pt idx="2180">28.780000000000001</cx:pt>
          <cx:pt idx="2181">29.07</cx:pt>
          <cx:pt idx="2182">25.379999999999999</cx:pt>
          <cx:pt idx="2183">28.300000000000001</cx:pt>
          <cx:pt idx="2184">25.98</cx:pt>
          <cx:pt idx="2185">23.449999999999999</cx:pt>
          <cx:pt idx="2186">25.620000000000001</cx:pt>
          <cx:pt idx="2187">39.539999999999999</cx:pt>
          <cx:pt idx="2188">29.760000000000002</cx:pt>
          <cx:pt idx="2189">26.489999999999998</cx:pt>
          <cx:pt idx="2190">25.510000000000002</cx:pt>
          <cx:pt idx="2191">30.649999999999999</cx:pt>
          <cx:pt idx="2192">28.870000000000001</cx:pt>
          <cx:pt idx="2193">23.050000000000001</cx:pt>
          <cx:pt idx="2194">26.32</cx:pt>
          <cx:pt idx="2195">25.949999999999999</cx:pt>
          <cx:pt idx="2196">33.289999999999999</cx:pt>
          <cx:pt idx="2197">28.059999999999999</cx:pt>
          <cx:pt idx="2198">23.77</cx:pt>
          <cx:pt idx="2199">18.440000000000001</cx:pt>
          <cx:pt idx="2200">19.969999999999999</cx:pt>
          <cx:pt idx="2201">24.100000000000001</cx:pt>
          <cx:pt idx="2202">27.039999999999999</cx:pt>
          <cx:pt idx="2203">25.57</cx:pt>
          <cx:pt idx="2204">21.93</cx:pt>
          <cx:pt idx="2205">25.91</cx:pt>
          <cx:pt idx="2206">27.710000000000001</cx:pt>
          <cx:pt idx="2207">22.02</cx:pt>
          <cx:pt idx="2208">28.399999999999999</cx:pt>
          <cx:pt idx="2209">25.789999999999999</cx:pt>
          <cx:pt idx="2210">22</cx:pt>
          <cx:pt idx="2211">24.960000000000001</cx:pt>
          <cx:pt idx="2212">21.800000000000001</cx:pt>
          <cx:pt idx="2213">27.030000000000001</cx:pt>
          <cx:pt idx="2214">28.399999999999999</cx:pt>
          <cx:pt idx="2215">27.73</cx:pt>
          <cx:pt idx="2216">24.800000000000001</cx:pt>
          <cx:pt idx="2217">24.27</cx:pt>
          <cx:pt idx="2218">23.449999999999999</cx:pt>
          <cx:pt idx="2219">35.619999999999997</cx:pt>
          <cx:pt idx="2220">28.02</cx:pt>
          <cx:pt idx="2221">21.780000000000001</cx:pt>
          <cx:pt idx="2222">26.68</cx:pt>
          <cx:pt idx="2223">28.109999999999999</cx:pt>
          <cx:pt idx="2224">20.719999999999999</cx:pt>
          <cx:pt idx="2225">26.32</cx:pt>
          <cx:pt idx="2226">28.609999999999999</cx:pt>
          <cx:pt idx="2227">24.199999999999999</cx:pt>
          <cx:pt idx="2228">29.760000000000002</cx:pt>
          <cx:pt idx="2229">26.350000000000001</cx:pt>
          <cx:pt idx="2230">32.670000000000002</cx:pt>
          <cx:pt idx="2231">43.479999999999997</cx:pt>
          <cx:pt idx="2232">32.68</cx:pt>
          <cx:pt idx="2233">28.039999999999999</cx:pt>
          <cx:pt idx="2234">30.190000000000001</cx:pt>
          <cx:pt idx="2235">23.43</cx:pt>
          <cx:pt idx="2236">24.300000000000001</cx:pt>
          <cx:pt idx="2237">26.09</cx:pt>
          <cx:pt idx="2238">20.5</cx:pt>
          <cx:pt idx="2239">26.600000000000001</cx:pt>
          <cx:pt idx="2240">26.719999999999999</cx:pt>
          <cx:pt idx="2241">26.149999999999999</cx:pt>
          <cx:pt idx="2242">26.530000000000001</cx:pt>
          <cx:pt idx="2243">26.280000000000001</cx:pt>
          <cx:pt idx="2244">20.719999999999999</cx:pt>
          <cx:pt idx="2245">27.800000000000001</cx:pt>
          <cx:pt idx="2246">25.079999999999998</cx:pt>
          <cx:pt idx="2247">24.390000000000001</cx:pt>
          <cx:pt idx="2248">28.77</cx:pt>
          <cx:pt idx="2249">22.170000000000002</cx:pt>
          <cx:pt idx="2250">20.100000000000001</cx:pt>
          <cx:pt idx="2251">24</cx:pt>
          <cx:pt idx="2252">25.41</cx:pt>
          <cx:pt idx="2253">28.399999999999999</cx:pt>
          <cx:pt idx="2254">27.23</cx:pt>
          <cx:pt idx="2255">25.25</cx:pt>
          <cx:pt idx="2256">29.149999999999999</cx:pt>
          <cx:pt idx="2257">25.260000000000002</cx:pt>
          <cx:pt idx="2258">31.77</cx:pt>
          <cx:pt idx="2259">25.899999999999999</cx:pt>
          <cx:pt idx="2260">28.66</cx:pt>
          <cx:pt idx="2261">22.899999999999999</cx:pt>
          <cx:pt idx="2262">24.260000000000002</cx:pt>
          <cx:pt idx="2263">33.140000000000001</cx:pt>
          <cx:pt idx="2264">19.23</cx:pt>
          <cx:pt idx="2265">26.09</cx:pt>
          <cx:pt idx="2266">28.82</cx:pt>
          <cx:pt idx="2267">26.420000000000002</cx:pt>
          <cx:pt idx="2268">29.359999999999999</cx:pt>
          <cx:pt idx="2269">24.75</cx:pt>
          <cx:pt idx="2270">25.09</cx:pt>
          <cx:pt idx="2271">20.149999999999999</cx:pt>
          <cx:pt idx="2272">28.25</cx:pt>
          <cx:pt idx="2273">27.960000000000001</cx:pt>
          <cx:pt idx="2274">36.909999999999997</cx:pt>
          <cx:pt idx="2275">24.350000000000001</cx:pt>
          <cx:pt idx="2276">29.190000000000001</cx:pt>
          <cx:pt idx="2277">25.559999999999999</cx:pt>
          <cx:pt idx="2278">24.710000000000001</cx:pt>
          <cx:pt idx="2279">23.98</cx:pt>
          <cx:pt idx="2280">28.359999999999999</cx:pt>
          <cx:pt idx="2281">27.510000000000002</cx:pt>
          <cx:pt idx="2282">24.460000000000001</cx:pt>
          <cx:pt idx="2283">29.350000000000001</cx:pt>
          <cx:pt idx="2284">29.629999999999999</cx:pt>
          <cx:pt idx="2285">26.170000000000002</cx:pt>
          <cx:pt idx="2286">27.969999999999999</cx:pt>
          <cx:pt idx="2287">29.84</cx:pt>
          <cx:pt idx="2288">25.57</cx:pt>
          <cx:pt idx="2289">27.34</cx:pt>
          <cx:pt idx="2290">22.989999999999998</cx:pt>
          <cx:pt idx="2291">28.530000000000001</cx:pt>
          <cx:pt idx="2292">29.23</cx:pt>
          <cx:pt idx="2293">22.899999999999999</cx:pt>
          <cx:pt idx="2294">39.079999999999998</cx:pt>
          <cx:pt idx="2295">31.899999999999999</cx:pt>
          <cx:pt idx="2296">24.379999999999999</cx:pt>
          <cx:pt idx="2297">29.989999999999998</cx:pt>
          <cx:pt idx="2298">27.02</cx:pt>
          <cx:pt idx="2299">26.27</cx:pt>
          <cx:pt idx="2300">33.140000000000001</cx:pt>
          <cx:pt idx="2301">28.609999999999999</cx:pt>
          <cx:pt idx="2302">23.57</cx:pt>
          <cx:pt idx="2303">29.280000000000001</cx:pt>
          <cx:pt idx="2304">29.300000000000001</cx:pt>
          <cx:pt idx="2305">30.41</cx:pt>
          <cx:pt idx="2306">22.550000000000001</cx:pt>
          <cx:pt idx="2307">26.510000000000002</cx:pt>
          <cx:pt idx="2308">23.920000000000002</cx:pt>
          <cx:pt idx="2309">39.689999999999998</cx:pt>
          <cx:pt idx="2310">25.5</cx:pt>
          <cx:pt idx="2311">25.289999999999999</cx:pt>
          <cx:pt idx="2312">23.75</cx:pt>
          <cx:pt idx="2313">23.289999999999999</cx:pt>
          <cx:pt idx="2314">25.18</cx:pt>
          <cx:pt idx="2315">23.809999999999999</cx:pt>
          <cx:pt idx="2316">25.379999999999999</cx:pt>
          <cx:pt idx="2317">22.190000000000001</cx:pt>
          <cx:pt idx="2318">34.549999999999997</cx:pt>
          <cx:pt idx="2319">31.109999999999999</cx:pt>
          <cx:pt idx="2320">25.27</cx:pt>
          <cx:pt idx="2321">22.879999999999999</cx:pt>
          <cx:pt idx="2322">21.800000000000001</cx:pt>
          <cx:pt idx="2323">30.16</cx:pt>
          <cx:pt idx="2324">26.640000000000001</cx:pt>
          <cx:pt idx="2325">24.100000000000001</cx:pt>
          <cx:pt idx="2326">21.449999999999999</cx:pt>
          <cx:pt idx="2327">21.34</cx:pt>
          <cx:pt idx="2328">22.859999999999999</cx:pt>
          <cx:pt idx="2329">21.109999999999999</cx:pt>
          <cx:pt idx="2330">27.309999999999999</cx:pt>
          <cx:pt idx="2331">23.57</cx:pt>
          <cx:pt idx="2332">24.140000000000001</cx:pt>
          <cx:pt idx="2333">27.329999999999998</cx:pt>
          <cx:pt idx="2334">19.050000000000001</cx:pt>
          <cx:pt idx="2335">25.829999999999998</cx:pt>
          <cx:pt idx="2336">30.120000000000001</cx:pt>
          <cx:pt idx="2337">25.489999999999998</cx:pt>
          <cx:pt idx="2338">28.039999999999999</cx:pt>
          <cx:pt idx="2339">21.969999999999999</cx:pt>
          <cx:pt idx="2340">27.489999999999998</cx:pt>
          <cx:pt idx="2341">29.48</cx:pt>
          <cx:pt idx="2342">22.149999999999999</cx:pt>
          <cx:pt idx="2343">30.100000000000001</cx:pt>
          <cx:pt idx="2344">19.699999999999999</cx:pt>
          <cx:pt idx="2345">25.579999999999998</cx:pt>
          <cx:pt idx="2346">28.57</cx:pt>
          <cx:pt idx="2347">22.399999999999999</cx:pt>
          <cx:pt idx="2348">32.82</cx:pt>
          <cx:pt idx="2349">21.859999999999999</cx:pt>
          <cx:pt idx="2350">19.539999999999999</cx:pt>
          <cx:pt idx="2351">23.260000000000002</cx:pt>
          <cx:pt idx="2352">20.260000000000002</cx:pt>
          <cx:pt idx="2353">21.84</cx:pt>
          <cx:pt idx="2354">24.879999999999999</cx:pt>
          <cx:pt idx="2355">30.199999999999999</cx:pt>
          <cx:pt idx="2356">20.300000000000001</cx:pt>
          <cx:pt idx="2357">29.07</cx:pt>
          <cx:pt idx="2358">27.43</cx:pt>
          <cx:pt idx="2359">27.489999999999998</cx:pt>
          <cx:pt idx="2360">27.780000000000001</cx:pt>
          <cx:pt idx="2361">23.399999999999999</cx:pt>
          <cx:pt idx="2362">29.84</cx:pt>
          <cx:pt idx="2363">32.329999999999998</cx:pt>
          <cx:pt idx="2364">22.539999999999999</cx:pt>
          <cx:pt idx="2365">23.25</cx:pt>
          <cx:pt idx="2366">27.68</cx:pt>
          <cx:pt idx="2367">24.91</cx:pt>
          <cx:pt idx="2368">22.170000000000002</cx:pt>
          <cx:pt idx="2369">29.109999999999999</cx:pt>
          <cx:pt idx="2370">26.09</cx:pt>
          <cx:pt idx="2371">32.759999999999998</cx:pt>
          <cx:pt idx="2372">24.239999999999998</cx:pt>
          <cx:pt idx="2373">23.969999999999999</cx:pt>
          <cx:pt idx="2374">23.07</cx:pt>
          <cx:pt idx="2375">17.510000000000002</cx:pt>
          <cx:pt idx="2376">23.550000000000001</cx:pt>
          <cx:pt idx="2377">24.579999999999998</cx:pt>
          <cx:pt idx="2378">28.23</cx:pt>
          <cx:pt idx="2379">24.649999999999999</cx:pt>
          <cx:pt idx="2380">25.449999999999999</cx:pt>
          <cx:pt idx="2381">29.359999999999999</cx:pt>
          <cx:pt idx="2382">22.91</cx:pt>
          <cx:pt idx="2383">36.649999999999999</cx:pt>
          <cx:pt idx="2384">21.829999999999998</cx:pt>
          <cx:pt idx="2385">19.68</cx:pt>
          <cx:pt idx="2386">21.68</cx:pt>
          <cx:pt idx="2387">27.27</cx:pt>
          <cx:pt idx="2388">34.039999999999999</cx:pt>
          <cx:pt idx="2389">20.719999999999999</cx:pt>
          <cx:pt idx="2390">23.510000000000002</cx:pt>
          <cx:pt idx="2391">29.93</cx:pt>
          <cx:pt idx="2392">29.289999999999999</cx:pt>
          <cx:pt idx="2393">32.600000000000001</cx:pt>
          <cx:pt idx="2394">30.469999999999999</cx:pt>
          <cx:pt idx="2395">24.800000000000001</cx:pt>
          <cx:pt idx="2396">28.18</cx:pt>
          <cx:pt idx="2397">26.109999999999999</cx:pt>
          <cx:pt idx="2398">27.879999999999999</cx:pt>
          <cx:pt idx="2399">25.41</cx:pt>
          <cx:pt idx="2400">25.309999999999999</cx:pt>
          <cx:pt idx="2401">19.16</cx:pt>
          <cx:pt idx="2402">21.969999999999999</cx:pt>
          <cx:pt idx="2403">24.219999999999999</cx:pt>
          <cx:pt idx="2404">25.870000000000001</cx:pt>
          <cx:pt idx="2405">22.989999999999998</cx:pt>
          <cx:pt idx="2406">27.559999999999999</cx:pt>
          <cx:pt idx="2407">26.579999999999998</cx:pt>
          <cx:pt idx="2408">25.350000000000001</cx:pt>
          <cx:pt idx="2409">26.489999999999998</cx:pt>
          <cx:pt idx="2410">25.969999999999999</cx:pt>
          <cx:pt idx="2411">24.539999999999999</cx:pt>
          <cx:pt idx="2412">39.82</cx:pt>
          <cx:pt idx="2413">30.41</cx:pt>
          <cx:pt idx="2414">26.739999999999998</cx:pt>
          <cx:pt idx="2415">30.34</cx:pt>
          <cx:pt idx="2416">28.149999999999999</cx:pt>
          <cx:pt idx="2417">35.009999999999998</cx:pt>
          <cx:pt idx="2418">28.09</cx:pt>
          <cx:pt idx="2419">25.18</cx:pt>
          <cx:pt idx="2420">28.739999999999998</cx:pt>
          <cx:pt idx="2421">29.370000000000001</cx:pt>
          <cx:pt idx="2422">26.859999999999999</cx:pt>
          <cx:pt idx="2423">26.91</cx:pt>
          <cx:pt idx="2424">21.940000000000001</cx:pt>
          <cx:pt idx="2425">31.640000000000001</cx:pt>
          <cx:pt idx="2426">24.760000000000002</cx:pt>
          <cx:pt idx="2427">28.699999999999999</cx:pt>
          <cx:pt idx="2428">22.91</cx:pt>
          <cx:pt idx="2429">23.82</cx:pt>
          <cx:pt idx="2430">27.079999999999998</cx:pt>
          <cx:pt idx="2431">19.800000000000001</cx:pt>
          <cx:pt idx="2432">22.350000000000001</cx:pt>
          <cx:pt idx="2433">25.289999999999999</cx:pt>
          <cx:pt idx="2434">22.190000000000001</cx:pt>
          <cx:pt idx="2435">23.399999999999999</cx:pt>
          <cx:pt idx="2436">23.780000000000001</cx:pt>
          <cx:pt idx="2437">23.960000000000001</cx:pt>
          <cx:pt idx="2438">25.940000000000001</cx:pt>
          <cx:pt idx="2439">19.09</cx:pt>
          <cx:pt idx="2440">23.960000000000001</cx:pt>
          <cx:pt idx="2441">24.760000000000002</cx:pt>
          <cx:pt idx="2442">18.300000000000001</cx:pt>
          <cx:pt idx="2443">27.940000000000001</cx:pt>
          <cx:pt idx="2444">24.449999999999999</cx:pt>
          <cx:pt idx="2445">30.34</cx:pt>
          <cx:pt idx="2446">22.98</cx:pt>
          <cx:pt idx="2447">25.23</cx:pt>
          <cx:pt idx="2448">23.949999999999999</cx:pt>
          <cx:pt idx="2449">29.300000000000001</cx:pt>
          <cx:pt idx="2450">25.309999999999999</cx:pt>
          <cx:pt idx="2451">35.420000000000002</cx:pt>
          <cx:pt idx="2452">23.68</cx:pt>
          <cx:pt idx="2453">25.199999999999999</cx:pt>
          <cx:pt idx="2454">30.120000000000001</cx:pt>
          <cx:pt idx="2455">25.670000000000002</cx:pt>
          <cx:pt idx="2456">31.93</cx:pt>
          <cx:pt idx="2457">20.43</cx:pt>
          <cx:pt idx="2458">30.609999999999999</cx:pt>
          <cx:pt idx="2459">24.239999999999998</cx:pt>
          <cx:pt idx="2460">27.859999999999999</cx:pt>
          <cx:pt idx="2461">24.739999999999998</cx:pt>
          <cx:pt idx="2462">29.34</cx:pt>
          <cx:pt idx="2463">27.140000000000001</cx:pt>
          <cx:pt idx="2464">24.57</cx:pt>
          <cx:pt idx="2465">23.280000000000001</cx:pt>
          <cx:pt idx="2466">27.379999999999999</cx:pt>
          <cx:pt idx="2467">24.870000000000001</cx:pt>
          <cx:pt idx="2468">23.329999999999998</cx:pt>
          <cx:pt idx="2469">27.039999999999999</cx:pt>
          <cx:pt idx="2470">32.369999999999997</cx:pt>
          <cx:pt idx="2471">23.66</cx:pt>
          <cx:pt idx="2472">28</cx:pt>
          <cx:pt idx="2473">27.059999999999999</cx:pt>
          <cx:pt idx="2474">26.559999999999999</cx:pt>
          <cx:pt idx="2475">32.520000000000003</cx:pt>
          <cx:pt idx="2476">19.879999999999999</cx:pt>
          <cx:pt idx="2477">25.879999999999999</cx:pt>
          <cx:pt idx="2478">27.73</cx:pt>
          <cx:pt idx="2479">24.91</cx:pt>
          <cx:pt idx="2480">24.350000000000001</cx:pt>
          <cx:pt idx="2481">36.789999999999999</cx:pt>
          <cx:pt idx="2482">24.59</cx:pt>
          <cx:pt idx="2483">23.629999999999999</cx:pt>
          <cx:pt idx="2484">23.48</cx:pt>
          <cx:pt idx="2485">21.43</cx:pt>
          <cx:pt idx="2486">21.07</cx:pt>
          <cx:pt idx="2487">28.739999999999998</cx:pt>
          <cx:pt idx="2488">37.020000000000003</cx:pt>
          <cx:pt idx="2489">29.170000000000002</cx:pt>
          <cx:pt idx="2490">25.190000000000001</cx:pt>
          <cx:pt idx="2491">28.379999999999999</cx:pt>
          <cx:pt idx="2492">22.370000000000001</cx:pt>
          <cx:pt idx="2493">31.670000000000002</cx:pt>
          <cx:pt idx="2494">30.989999999999998</cx:pt>
          <cx:pt idx="2495">28.039999999999999</cx:pt>
          <cx:pt idx="2496">26.210000000000001</cx:pt>
          <cx:pt idx="2497">23.27</cx:pt>
          <cx:pt idx="2498">30.280000000000001</cx:pt>
          <cx:pt idx="2499">24.890000000000001</cx:pt>
          <cx:pt idx="2500">28.09</cx:pt>
          <cx:pt idx="2501">20.109999999999999</cx:pt>
          <cx:pt idx="2502">25.890000000000001</cx:pt>
          <cx:pt idx="2503">27.489999999999998</cx:pt>
          <cx:pt idx="2504">27.100000000000001</cx:pt>
          <cx:pt idx="2505">26.5</cx:pt>
          <cx:pt idx="2506">23.850000000000001</cx:pt>
          <cx:pt idx="2507">23.100000000000001</cx:pt>
          <cx:pt idx="2508">27.010000000000002</cx:pt>
          <cx:pt idx="2509">23.280000000000001</cx:pt>
          <cx:pt idx="2510">22.91</cx:pt>
          <cx:pt idx="2511">23.949999999999999</cx:pt>
          <cx:pt idx="2512">35.350000000000001</cx:pt>
          <cx:pt idx="2513">22.02</cx:pt>
          <cx:pt idx="2514">22.460000000000001</cx:pt>
          <cx:pt idx="2515">29.449999999999999</cx:pt>
          <cx:pt idx="2516">28.690000000000001</cx:pt>
          <cx:pt idx="2517">25.91</cx:pt>
          <cx:pt idx="2518">23.550000000000001</cx:pt>
          <cx:pt idx="2519">26.760000000000002</cx:pt>
          <cx:pt idx="2520">25.27</cx:pt>
          <cx:pt idx="2521">30.550000000000001</cx:pt>
          <cx:pt idx="2522">33</cx:pt>
          <cx:pt idx="2523">24.510000000000002</cx:pt>
          <cx:pt idx="2524">24.27</cx:pt>
          <cx:pt idx="2525">23.960000000000001</cx:pt>
          <cx:pt idx="2526">21.190000000000001</cx:pt>
          <cx:pt idx="2527">35.960000000000001</cx:pt>
          <cx:pt idx="2528">29.09</cx:pt>
          <cx:pt idx="2529">35.530000000000001</cx:pt>
          <cx:pt idx="2530">24.079999999999998</cx:pt>
          <cx:pt idx="2531">34.890000000000001</cx:pt>
          <cx:pt idx="2532">27.420000000000002</cx:pt>
          <cx:pt idx="2533">20.699999999999999</cx:pt>
          <cx:pt idx="2534">24.449999999999999</cx:pt>
          <cx:pt idx="2535">37.380000000000003</cx:pt>
          <cx:pt idx="2536">31.620000000000001</cx:pt>
          <cx:pt idx="2537">28.27</cx:pt>
          <cx:pt idx="2538">24.829999999999998</cx:pt>
          <cx:pt idx="2539">17.890000000000001</cx:pt>
          <cx:pt idx="2540">23.030000000000001</cx:pt>
          <cx:pt idx="2541">19.719999999999999</cx:pt>
          <cx:pt idx="2542">21.350000000000001</cx:pt>
          <cx:pt idx="2543">30.469999999999999</cx:pt>
          <cx:pt idx="2544">26.449999999999999</cx:pt>
          <cx:pt idx="2545">18.620000000000001</cx:pt>
          <cx:pt idx="2546">22.010000000000002</cx:pt>
          <cx:pt idx="2547">30.32</cx:pt>
          <cx:pt idx="2548">20.82</cx:pt>
          <cx:pt idx="2549">31.52</cx:pt>
          <cx:pt idx="2550">29.010000000000002</cx:pt>
          <cx:pt idx="2551">21.98</cx:pt>
          <cx:pt idx="2552">25.859999999999999</cx:pt>
          <cx:pt idx="2553">31.309999999999999</cx:pt>
          <cx:pt idx="2554">26.010000000000002</cx:pt>
          <cx:pt idx="2555">32.600000000000001</cx:pt>
          <cx:pt idx="2556">20.32</cx:pt>
          <cx:pt idx="2557">24.800000000000001</cx:pt>
          <cx:pt idx="2558">28.030000000000001</cx:pt>
          <cx:pt idx="2559">24.170000000000002</cx:pt>
          <cx:pt idx="2560">21.109999999999999</cx:pt>
          <cx:pt idx="2561">21.32</cx:pt>
          <cx:pt idx="2562">33.880000000000003</cx:pt>
          <cx:pt idx="2563">36.539999999999999</cx:pt>
          <cx:pt idx="2564">25.16</cx:pt>
          <cx:pt idx="2565">21.07</cx:pt>
          <cx:pt idx="2566">18.879999999999999</cx:pt>
          <cx:pt idx="2567">27.93</cx:pt>
          <cx:pt idx="2568">29.469999999999999</cx:pt>
          <cx:pt idx="2569">22</cx:pt>
          <cx:pt idx="2570">25.859999999999999</cx:pt>
          <cx:pt idx="2571">56.799999999999997</cx:pt>
          <cx:pt idx="2572">18.75</cx:pt>
          <cx:pt idx="2573">23.390000000000001</cx:pt>
          <cx:pt idx="2574">26.550000000000001</cx:pt>
          <cx:pt idx="2575">25.41</cx:pt>
          <cx:pt idx="2576">26.91</cx:pt>
          <cx:pt idx="2577">31.75</cx:pt>
          <cx:pt idx="2578">25.350000000000001</cx:pt>
          <cx:pt idx="2579">29.66</cx:pt>
          <cx:pt idx="2580">23.460000000000001</cx:pt>
          <cx:pt idx="2581">25.210000000000001</cx:pt>
          <cx:pt idx="2582">38.109999999999999</cx:pt>
          <cx:pt idx="2583">33.759999999999998</cx:pt>
          <cx:pt idx="2584">22.91</cx:pt>
          <cx:pt idx="2585">26.239999999999998</cx:pt>
          <cx:pt idx="2586">24.219999999999999</cx:pt>
          <cx:pt idx="2587">25.640000000000001</cx:pt>
          <cx:pt idx="2588">24.100000000000001</cx:pt>
          <cx:pt idx="2589">24.989999999999998</cx:pt>
          <cx:pt idx="2590">25.699999999999999</cx:pt>
          <cx:pt idx="2591">26.25</cx:pt>
          <cx:pt idx="2592">24.390000000000001</cx:pt>
          <cx:pt idx="2593">29.670000000000002</cx:pt>
          <cx:pt idx="2594">23.289999999999999</cx:pt>
          <cx:pt idx="2595">25.210000000000001</cx:pt>
          <cx:pt idx="2596">28.68</cx:pt>
          <cx:pt idx="2597">24.73</cx:pt>
          <cx:pt idx="2598">20.23</cx:pt>
          <cx:pt idx="2599">26.84</cx:pt>
          <cx:pt idx="2600">21.640000000000001</cx:pt>
          <cx:pt idx="2601">28.399999999999999</cx:pt>
          <cx:pt idx="2602">25.329999999999998</cx:pt>
          <cx:pt idx="2603">22.309999999999999</cx:pt>
          <cx:pt idx="2604">23.440000000000001</cx:pt>
          <cx:pt idx="2605">23.550000000000001</cx:pt>
          <cx:pt idx="2606">22.539999999999999</cx:pt>
          <cx:pt idx="2607">18.399999999999999</cx:pt>
          <cx:pt idx="2608">20.09</cx:pt>
          <cx:pt idx="2609">24.199999999999999</cx:pt>
          <cx:pt idx="2610">31.539999999999999</cx:pt>
          <cx:pt idx="2611">40.210000000000001</cx:pt>
          <cx:pt idx="2612">20.98</cx:pt>
          <cx:pt idx="2613">21.329999999999998</cx:pt>
          <cx:pt idx="2614">28.57</cx:pt>
          <cx:pt idx="2615">22.190000000000001</cx:pt>
          <cx:pt idx="2616">23.600000000000001</cx:pt>
          <cx:pt idx="2617">23.989999999999998</cx:pt>
          <cx:pt idx="2618">26.32</cx:pt>
          <cx:pt idx="2619">25.460000000000001</cx:pt>
          <cx:pt idx="2620">27.59</cx:pt>
          <cx:pt idx="2621">23.82</cx:pt>
          <cx:pt idx="2622">28.850000000000001</cx:pt>
          <cx:pt idx="2623">27.620000000000001</cx:pt>
          <cx:pt idx="2624">24.84</cx:pt>
          <cx:pt idx="2625">26.91</cx:pt>
          <cx:pt idx="2626">25.399999999999999</cx:pt>
          <cx:pt idx="2627">27.010000000000002</cx:pt>
          <cx:pt idx="2628">26.579999999999998</cx:pt>
          <cx:pt idx="2629">26.27</cx:pt>
          <cx:pt idx="2630">25.370000000000001</cx:pt>
          <cx:pt idx="2631">27.870000000000001</cx:pt>
          <cx:pt idx="2632">32.630000000000003</cx:pt>
          <cx:pt idx="2633">22.489999999999998</cx:pt>
          <cx:pt idx="2634">27.93</cx:pt>
          <cx:pt idx="2635">20.559999999999999</cx:pt>
          <cx:pt idx="2636">21.190000000000001</cx:pt>
          <cx:pt idx="2637">25.219999999999999</cx:pt>
          <cx:pt idx="2638">22.02</cx:pt>
          <cx:pt idx="2639">21.489999999999998</cx:pt>
          <cx:pt idx="2640">26.390000000000001</cx:pt>
          <cx:pt idx="2641">24.289999999999999</cx:pt>
          <cx:pt idx="2642">26.969999999999999</cx:pt>
          <cx:pt idx="2643">22.530000000000001</cx:pt>
          <cx:pt idx="2644">23.68</cx:pt>
          <cx:pt idx="2645">26.559999999999999</cx:pt>
          <cx:pt idx="2646">21.010000000000002</cx:pt>
          <cx:pt idx="2647">27.690000000000001</cx:pt>
          <cx:pt idx="2648">31.120000000000001</cx:pt>
          <cx:pt idx="2649">19.809999999999999</cx:pt>
          <cx:pt idx="2650">22.329999999999998</cx:pt>
          <cx:pt idx="2651">27.489999999999998</cx:pt>
          <cx:pt idx="2652">23.68</cx:pt>
          <cx:pt idx="2653">28.210000000000001</cx:pt>
          <cx:pt idx="2654">26.77</cx:pt>
          <cx:pt idx="2655">22.370000000000001</cx:pt>
          <cx:pt idx="2656">23.949999999999999</cx:pt>
          <cx:pt idx="2657">26.050000000000001</cx:pt>
          <cx:pt idx="2658">23.079999999999998</cx:pt>
          <cx:pt idx="2659">24.920000000000002</cx:pt>
          <cx:pt idx="2660">29.68</cx:pt>
          <cx:pt idx="2661">25.77</cx:pt>
          <cx:pt idx="2662">34.390000000000001</cx:pt>
          <cx:pt idx="2663">28.329999999999998</cx:pt>
          <cx:pt idx="2664">24.559999999999999</cx:pt>
          <cx:pt idx="2665">23.289999999999999</cx:pt>
          <cx:pt idx="2666">30.530000000000001</cx:pt>
          <cx:pt idx="2667">31.140000000000001</cx:pt>
          <cx:pt idx="2668">22.41</cx:pt>
          <cx:pt idx="2669">26.09</cx:pt>
          <cx:pt idx="2670">30.469999999999999</cx:pt>
          <cx:pt idx="2671">31.710000000000001</cx:pt>
          <cx:pt idx="2672">24.170000000000002</cx:pt>
          <cx:pt idx="2673">17.48</cx:pt>
          <cx:pt idx="2674">23.140000000000001</cx:pt>
          <cx:pt idx="2675">23.219999999999999</cx:pt>
          <cx:pt idx="2676">25.48</cx:pt>
          <cx:pt idx="2677">27.27</cx:pt>
          <cx:pt idx="2678">27.02</cx:pt>
          <cx:pt idx="2679">24.120000000000001</cx:pt>
          <cx:pt idx="2680">24.670000000000002</cx:pt>
          <cx:pt idx="2681">31.57</cx:pt>
          <cx:pt idx="2682">29.280000000000001</cx:pt>
          <cx:pt idx="2683">26.23</cx:pt>
          <cx:pt idx="2684">18.82</cx:pt>
          <cx:pt idx="2685">30.219999999999999</cx:pt>
          <cx:pt idx="2686">28.219999999999999</cx:pt>
          <cx:pt idx="2687">28.329999999999998</cx:pt>
          <cx:pt idx="2688">26.129999999999999</cx:pt>
          <cx:pt idx="2689">21.989999999999998</cx:pt>
          <cx:pt idx="2690">28.84</cx:pt>
          <cx:pt idx="2691">21.829999999999998</cx:pt>
          <cx:pt idx="2692">28.379999999999999</cx:pt>
          <cx:pt idx="2693">27.73</cx:pt>
          <cx:pt idx="2694">24.149999999999999</cx:pt>
          <cx:pt idx="2695">23.289999999999999</cx:pt>
          <cx:pt idx="2696">32.509999999999998</cx:pt>
          <cx:pt idx="2697">23.079999999999998</cx:pt>
          <cx:pt idx="2698">21.489999999999998</cx:pt>
          <cx:pt idx="2699">25.649999999999999</cx:pt>
          <cx:pt idx="2700">25.120000000000001</cx:pt>
          <cx:pt idx="2701">28.550000000000001</cx:pt>
          <cx:pt idx="2702">26.73</cx:pt>
          <cx:pt idx="2703">25.09</cx:pt>
          <cx:pt idx="2704">25.969999999999999</cx:pt>
          <cx:pt idx="2705">29.98</cx:pt>
          <cx:pt idx="2706">16.98</cx:pt>
          <cx:pt idx="2707">22.690000000000001</cx:pt>
          <cx:pt idx="2708">23.030000000000001</cx:pt>
          <cx:pt idx="2709">25.620000000000001</cx:pt>
          <cx:pt idx="2710">37.149999999999999</cx:pt>
          <cx:pt idx="2711">25.98</cx:pt>
          <cx:pt idx="2712">25.600000000000001</cx:pt>
          <cx:pt idx="2713">34.909999999999997</cx:pt>
          <cx:pt idx="2714">27.399999999999999</cx:pt>
          <cx:pt idx="2715">31.199999999999999</cx:pt>
          <cx:pt idx="2716">21.629999999999999</cx:pt>
          <cx:pt idx="2717">24.489999999999998</cx:pt>
          <cx:pt idx="2718">30.030000000000001</cx:pt>
          <cx:pt idx="2719">19.640000000000001</cx:pt>
          <cx:pt idx="2720">23.129999999999999</cx:pt>
          <cx:pt idx="2721">23.620000000000001</cx:pt>
          <cx:pt idx="2722">22.539999999999999</cx:pt>
          <cx:pt idx="2723">29.379999999999999</cx:pt>
          <cx:pt idx="2724">26.27</cx:pt>
          <cx:pt idx="2725">19.48</cx:pt>
          <cx:pt idx="2726">18.550000000000001</cx:pt>
          <cx:pt idx="2727">27.780000000000001</cx:pt>
          <cx:pt idx="2728">28.879999999999999</cx:pt>
          <cx:pt idx="2729">25.140000000000001</cx:pt>
          <cx:pt idx="2730">22.489999999999998</cx:pt>
          <cx:pt idx="2731">25.149999999999999</cx:pt>
          <cx:pt idx="2732">23.219999999999999</cx:pt>
          <cx:pt idx="2733">28.120000000000001</cx:pt>
          <cx:pt idx="2734">23.100000000000001</cx:pt>
          <cx:pt idx="2735">18.059999999999999</cx:pt>
          <cx:pt idx="2736">28.960000000000001</cx:pt>
          <cx:pt idx="2737">20.620000000000001</cx:pt>
          <cx:pt idx="2738">26.359999999999999</cx:pt>
          <cx:pt idx="2739">24.870000000000001</cx:pt>
          <cx:pt idx="2740">24.210000000000001</cx:pt>
          <cx:pt idx="2741">24.73</cx:pt>
          <cx:pt idx="2742">22.539999999999999</cx:pt>
          <cx:pt idx="2743">18.140000000000001</cx:pt>
          <cx:pt idx="2744">23.18</cx:pt>
          <cx:pt idx="2745">25.359999999999999</cx:pt>
          <cx:pt idx="2746">28.059999999999999</cx:pt>
          <cx:pt idx="2747">24.739999999999998</cx:pt>
          <cx:pt idx="2748">30.710000000000001</cx:pt>
          <cx:pt idx="2749">26.870000000000001</cx:pt>
          <cx:pt idx="2750">25.120000000000001</cx:pt>
          <cx:pt idx="2751">28.550000000000001</cx:pt>
          <cx:pt idx="2752">25.609999999999999</cx:pt>
          <cx:pt idx="2753">24.850000000000001</cx:pt>
          <cx:pt idx="2754">29.890000000000001</cx:pt>
          <cx:pt idx="2755">27.170000000000002</cx:pt>
          <cx:pt idx="2756">28.210000000000001</cx:pt>
          <cx:pt idx="2757">25.609999999999999</cx:pt>
          <cx:pt idx="2758">26.420000000000002</cx:pt>
          <cx:pt idx="2759">35.119999999999997</cx:pt>
          <cx:pt idx="2760">27.73</cx:pt>
          <cx:pt idx="2761">23.68</cx:pt>
          <cx:pt idx="2762">21.82</cx:pt>
          <cx:pt idx="2763">24.670000000000002</cx:pt>
          <cx:pt idx="2764">21.48</cx:pt>
          <cx:pt idx="2765">22.170000000000002</cx:pt>
          <cx:pt idx="2766">25.449999999999999</cx:pt>
          <cx:pt idx="2767">20.989999999999998</cx:pt>
          <cx:pt idx="2768">22.98</cx:pt>
          <cx:pt idx="2769">25.329999999999998</cx:pt>
          <cx:pt idx="2770">23.440000000000001</cx:pt>
          <cx:pt idx="2771">22.66</cx:pt>
          <cx:pt idx="2772">21.350000000000001</cx:pt>
          <cx:pt idx="2773">35.159999999999997</cx:pt>
          <cx:pt idx="2774">30.77</cx:pt>
          <cx:pt idx="2775">20.719999999999999</cx:pt>
          <cx:pt idx="2776">24.23</cx:pt>
          <cx:pt idx="2777">21.510000000000002</cx:pt>
          <cx:pt idx="2778">27.73</cx:pt>
          <cx:pt idx="2779">23.350000000000001</cx:pt>
          <cx:pt idx="2780">24.190000000000001</cx:pt>
          <cx:pt idx="2781">21.84</cx:pt>
          <cx:pt idx="2782">27.48</cx:pt>
          <cx:pt idx="2783">23.989999999999998</cx:pt>
          <cx:pt idx="2784">23.960000000000001</cx:pt>
          <cx:pt idx="2785">24.870000000000001</cx:pt>
          <cx:pt idx="2786">29.91</cx:pt>
          <cx:pt idx="2787">17.809999999999999</cx:pt>
          <cx:pt idx="2788">27.170000000000002</cx:pt>
          <cx:pt idx="2789">31.07</cx:pt>
          <cx:pt idx="2790">24.670000000000002</cx:pt>
          <cx:pt idx="2791">27.379999999999999</cx:pt>
          <cx:pt idx="2792">39.399999999999999</cx:pt>
          <cx:pt idx="2793">28.649999999999999</cx:pt>
          <cx:pt idx="2794">26.84</cx:pt>
          <cx:pt idx="2795">23.780000000000001</cx:pt>
          <cx:pt idx="2796">25.25</cx:pt>
          <cx:pt idx="2797">27.510000000000002</cx:pt>
          <cx:pt idx="2798">23.879999999999999</cx:pt>
          <cx:pt idx="2799">22.73</cx:pt>
          <cx:pt idx="2800">27.289999999999999</cx:pt>
          <cx:pt idx="2801">22.899999999999999</cx:pt>
          <cx:pt idx="2802">17.170000000000002</cx:pt>
          <cx:pt idx="2803">18.18</cx:pt>
          <cx:pt idx="2804">26.32</cx:pt>
          <cx:pt idx="2805">20.739999999999998</cx:pt>
          <cx:pt idx="2806">24.239999999999998</cx:pt>
          <cx:pt idx="2807">24.670000000000002</cx:pt>
          <cx:pt idx="2808">26.109999999999999</cx:pt>
          <cx:pt idx="2809">24.469999999999999</cx:pt>
          <cx:pt idx="2810">23.789999999999999</cx:pt>
          <cx:pt idx="2811">25.129999999999999</cx:pt>
          <cx:pt idx="2812">25.75</cx:pt>
          <cx:pt idx="2813">24.379999999999999</cx:pt>
          <cx:pt idx="2814">21.73</cx:pt>
          <cx:pt idx="2815">40.810000000000002</cx:pt>
          <cx:pt idx="2816">23.649999999999999</cx:pt>
          <cx:pt idx="2817">27.859999999999999</cx:pt>
          <cx:pt idx="2818">28.039999999999999</cx:pt>
          <cx:pt idx="2819">31.02</cx:pt>
          <cx:pt idx="2820">20.739999999999998</cx:pt>
          <cx:pt idx="2821">21.120000000000001</cx:pt>
          <cx:pt idx="2822">26.239999999999998</cx:pt>
          <cx:pt idx="2823">30.420000000000002</cx:pt>
          <cx:pt idx="2824">22.010000000000002</cx:pt>
          <cx:pt idx="2825">27.300000000000001</cx:pt>
          <cx:pt idx="2826">28.609999999999999</cx:pt>
          <cx:pt idx="2827">23.969999999999999</cx:pt>
          <cx:pt idx="2828">23.579999999999998</cx:pt>
          <cx:pt idx="2829">27.379999999999999</cx:pt>
          <cx:pt idx="2830">26.829999999999998</cx:pt>
          <cx:pt idx="2831">24.25</cx:pt>
          <cx:pt idx="2832">24.170000000000002</cx:pt>
          <cx:pt idx="2833">24.100000000000001</cx:pt>
          <cx:pt idx="2834">23.34</cx:pt>
          <cx:pt idx="2835">27.940000000000001</cx:pt>
          <cx:pt idx="2836">22.079999999999998</cx:pt>
          <cx:pt idx="2837">38.609999999999999</cx:pt>
          <cx:pt idx="2838">25.620000000000001</cx:pt>
          <cx:pt idx="2839">21.32</cx:pt>
          <cx:pt idx="2840">28.850000000000001</cx:pt>
          <cx:pt idx="2841">22.27</cx:pt>
          <cx:pt idx="2842">24.670000000000002</cx:pt>
          <cx:pt idx="2843">31.27</cx:pt>
          <cx:pt idx="2844">20.399999999999999</cx:pt>
          <cx:pt idx="2845">29.800000000000001</cx:pt>
          <cx:pt idx="2846">30.91</cx:pt>
          <cx:pt idx="2847">21.27</cx:pt>
          <cx:pt idx="2848">29.649999999999999</cx:pt>
          <cx:pt idx="2849">25.120000000000001</cx:pt>
          <cx:pt idx="2850">24.32</cx:pt>
          <cx:pt idx="2851">26.010000000000002</cx:pt>
          <cx:pt idx="2852">24.579999999999998</cx:pt>
          <cx:pt idx="2853">26.48</cx:pt>
          <cx:pt idx="2854">22.489999999999998</cx:pt>
          <cx:pt idx="2855">20.390000000000001</cx:pt>
          <cx:pt idx="2856">19.460000000000001</cx:pt>
          <cx:pt idx="2857">30.75</cx:pt>
          <cx:pt idx="2858">32.100000000000001</cx:pt>
          <cx:pt idx="2859">25.109999999999999</cx:pt>
          <cx:pt idx="2860">26.890000000000001</cx:pt>
          <cx:pt idx="2861">25.620000000000001</cx:pt>
          <cx:pt idx="2862">24.719999999999999</cx:pt>
          <cx:pt idx="2863">25.710000000000001</cx:pt>
          <cx:pt idx="2864">25.109999999999999</cx:pt>
          <cx:pt idx="2865">22.57</cx:pt>
          <cx:pt idx="2866">23.649999999999999</cx:pt>
          <cx:pt idx="2867">30.379999999999999</cx:pt>
          <cx:pt idx="2868">23.600000000000001</cx:pt>
          <cx:pt idx="2869">21.18</cx:pt>
          <cx:pt idx="2870">23.129999999999999</cx:pt>
          <cx:pt idx="2871">25.510000000000002</cx:pt>
          <cx:pt idx="2872">29.859999999999999</cx:pt>
          <cx:pt idx="2873">23.239999999999998</cx:pt>
          <cx:pt idx="2874">33.490000000000002</cx:pt>
          <cx:pt idx="2875">24.960000000000001</cx:pt>
          <cx:pt idx="2876">22.34</cx:pt>
          <cx:pt idx="2877">33.659999999999997</cx:pt>
          <cx:pt idx="2878">25.789999999999999</cx:pt>
          <cx:pt idx="2879">29.859999999999999</cx:pt>
          <cx:pt idx="2880">29.870000000000001</cx:pt>
          <cx:pt idx="2881">24.460000000000001</cx:pt>
          <cx:pt idx="2882">25.23</cx:pt>
          <cx:pt idx="2883">29.379999999999999</cx:pt>
          <cx:pt idx="2884">28.09</cx:pt>
          <cx:pt idx="2885">23.460000000000001</cx:pt>
          <cx:pt idx="2886">25.5</cx:pt>
          <cx:pt idx="2887">28.260000000000002</cx:pt>
          <cx:pt idx="2888">27.09</cx:pt>
          <cx:pt idx="2889">26.73</cx:pt>
          <cx:pt idx="2890">25.18</cx:pt>
          <cx:pt idx="2891">26.129999999999999</cx:pt>
          <cx:pt idx="2892">39.210000000000001</cx:pt>
          <cx:pt idx="2893">25.710000000000001</cx:pt>
          <cx:pt idx="2894">22.329999999999998</cx:pt>
          <cx:pt idx="2895">26.379999999999999</cx:pt>
          <cx:pt idx="2896">26.850000000000001</cx:pt>
          <cx:pt idx="2897">31.719999999999999</cx:pt>
          <cx:pt idx="2898">22.18</cx:pt>
          <cx:pt idx="2899">28.850000000000001</cx:pt>
          <cx:pt idx="2900">29.280000000000001</cx:pt>
          <cx:pt idx="2901">23.289999999999999</cx:pt>
          <cx:pt idx="2902">23.09</cx:pt>
          <cx:pt idx="2903">30.82</cx:pt>
          <cx:pt idx="2904">25.649999999999999</cx:pt>
          <cx:pt idx="2905">31.690000000000001</cx:pt>
          <cx:pt idx="2906">23.23</cx:pt>
          <cx:pt idx="2907">31.039999999999999</cx:pt>
          <cx:pt idx="2908">27.18</cx:pt>
          <cx:pt idx="2909">25.940000000000001</cx:pt>
          <cx:pt idx="2910">26.109999999999999</cx:pt>
          <cx:pt idx="2911">34.689999999999998</cx:pt>
          <cx:pt idx="2912">25.91</cx:pt>
          <cx:pt idx="2913">23.350000000000001</cx:pt>
          <cx:pt idx="2914">31.57</cx:pt>
          <cx:pt idx="2915">26.350000000000001</cx:pt>
          <cx:pt idx="2916">22.850000000000001</cx:pt>
          <cx:pt idx="2917">24.68</cx:pt>
          <cx:pt idx="2918">30.739999999999998</cx:pt>
          <cx:pt idx="2919">24.98</cx:pt>
          <cx:pt idx="2920">26.77</cx:pt>
          <cx:pt idx="2921">19.140000000000001</cx:pt>
          <cx:pt idx="2922">22.719999999999999</cx:pt>
          <cx:pt idx="2923">24.109999999999999</cx:pt>
          <cx:pt idx="2924">27.379999999999999</cx:pt>
          <cx:pt idx="2925">24.260000000000002</cx:pt>
          <cx:pt idx="2926">28.620000000000001</cx:pt>
          <cx:pt idx="2927">24.210000000000001</cx:pt>
          <cx:pt idx="2928">27.59</cx:pt>
          <cx:pt idx="2929">25.399999999999999</cx:pt>
          <cx:pt idx="2930">23.719999999999999</cx:pt>
          <cx:pt idx="2931">29.399999999999999</cx:pt>
          <cx:pt idx="2932">23.219999999999999</cx:pt>
          <cx:pt idx="2933">31.649999999999999</cx:pt>
          <cx:pt idx="2934">22.539999999999999</cx:pt>
          <cx:pt idx="2935">18.280000000000001</cx:pt>
          <cx:pt idx="2936">25.379999999999999</cx:pt>
          <cx:pt idx="2937">25.649999999999999</cx:pt>
          <cx:pt idx="2938">20.52</cx:pt>
          <cx:pt idx="2939">24.539999999999999</cx:pt>
          <cx:pt idx="2940">24.43</cx:pt>
          <cx:pt idx="2941">26.550000000000001</cx:pt>
          <cx:pt idx="2942">24.989999999999998</cx:pt>
          <cx:pt idx="2943">29.760000000000002</cx:pt>
          <cx:pt idx="2944">25.010000000000002</cx:pt>
          <cx:pt idx="2945">23.960000000000001</cx:pt>
          <cx:pt idx="2946">26.329999999999998</cx:pt>
          <cx:pt idx="2947">23.84</cx:pt>
          <cx:pt idx="2948">23.84</cx:pt>
          <cx:pt idx="2949">28.530000000000001</cx:pt>
          <cx:pt idx="2950">30.609999999999999</cx:pt>
          <cx:pt idx="2951">20.710000000000001</cx:pt>
          <cx:pt idx="2952">27.760000000000002</cx:pt>
          <cx:pt idx="2953">26.510000000000002</cx:pt>
          <cx:pt idx="2954">17.23</cx:pt>
          <cx:pt idx="2955">20.84</cx:pt>
          <cx:pt idx="2956">32.57</cx:pt>
          <cx:pt idx="2957">18.260000000000002</cx:pt>
          <cx:pt idx="2958">27.68</cx:pt>
          <cx:pt idx="2959">23.079999999999998</cx:pt>
          <cx:pt idx="2960">27.989999999999998</cx:pt>
          <cx:pt idx="2961">26.399999999999999</cx:pt>
          <cx:pt idx="2962">25.34</cx:pt>
          <cx:pt idx="2963">18.640000000000001</cx:pt>
          <cx:pt idx="2964">23.460000000000001</cx:pt>
          <cx:pt idx="2965">24.289999999999999</cx:pt>
          <cx:pt idx="2966">29.219999999999999</cx:pt>
          <cx:pt idx="2967">27.829999999999998</cx:pt>
          <cx:pt idx="2968">24.690000000000001</cx:pt>
          <cx:pt idx="2969">33.899999999999999</cx:pt>
          <cx:pt idx="2970">24.949999999999999</cx:pt>
          <cx:pt idx="2971">27.170000000000002</cx:pt>
          <cx:pt idx="2972">23.780000000000001</cx:pt>
          <cx:pt idx="2973">26.949999999999999</cx:pt>
          <cx:pt idx="2974">21.010000000000002</cx:pt>
          <cx:pt idx="2975">28.850000000000001</cx:pt>
          <cx:pt idx="2976">19.16</cx:pt>
          <cx:pt idx="2977">21.489999999999998</cx:pt>
          <cx:pt idx="2978">23.43</cx:pt>
          <cx:pt idx="2979">25.98</cx:pt>
          <cx:pt idx="2980">28.27</cx:pt>
          <cx:pt idx="2981">31.469999999999999</cx:pt>
          <cx:pt idx="2982">24.379999999999999</cx:pt>
          <cx:pt idx="2983">27.890000000000001</cx:pt>
          <cx:pt idx="2984">22.649999999999999</cx:pt>
          <cx:pt idx="2985">29.640000000000001</cx:pt>
          <cx:pt idx="2986">32.659999999999997</cx:pt>
          <cx:pt idx="2987">30.18</cx:pt>
          <cx:pt idx="2988">32.979999999999997</cx:pt>
          <cx:pt idx="2989">24.809999999999999</cx:pt>
          <cx:pt idx="2990">24.350000000000001</cx:pt>
          <cx:pt idx="2991">29.760000000000002</cx:pt>
          <cx:pt idx="2992">28.129999999999999</cx:pt>
          <cx:pt idx="2993">24.059999999999999</cx:pt>
          <cx:pt idx="2994">28.399999999999999</cx:pt>
          <cx:pt idx="2995">23.739999999999998</cx:pt>
          <cx:pt idx="2996">24.800000000000001</cx:pt>
          <cx:pt idx="2997">25.09</cx:pt>
          <cx:pt idx="2998">36.009999999999998</cx:pt>
          <cx:pt idx="2999">40.509999999999998</cx:pt>
          <cx:pt idx="3000">16.59</cx:pt>
          <cx:pt idx="3001">23.809999999999999</cx:pt>
          <cx:pt idx="3002">22.5</cx:pt>
          <cx:pt idx="3003">34.710000000000001</cx:pt>
          <cx:pt idx="3004">29.620000000000001</cx:pt>
          <cx:pt idx="3005">33.109999999999999</cx:pt>
          <cx:pt idx="3006">30.789999999999999</cx:pt>
          <cx:pt idx="3007">22.969999999999999</cx:pt>
          <cx:pt idx="3008">23.48</cx:pt>
          <cx:pt idx="3009">23.07</cx:pt>
          <cx:pt idx="3010">26.420000000000002</cx:pt>
          <cx:pt idx="3011">28.140000000000001</cx:pt>
          <cx:pt idx="3012">23.5</cx:pt>
          <cx:pt idx="3013">27.620000000000001</cx:pt>
          <cx:pt idx="3014">24.23</cx:pt>
          <cx:pt idx="3015">28.239999999999998</cx:pt>
          <cx:pt idx="3016">28.77</cx:pt>
          <cx:pt idx="3017">28.940000000000001</cx:pt>
          <cx:pt idx="3018">27.219999999999999</cx:pt>
          <cx:pt idx="3019">25.739999999999998</cx:pt>
          <cx:pt idx="3020">27.879999999999999</cx:pt>
          <cx:pt idx="3021">22.34</cx:pt>
          <cx:pt idx="3022">24.050000000000001</cx:pt>
          <cx:pt idx="3023">27.690000000000001</cx:pt>
          <cx:pt idx="3024">20.440000000000001</cx:pt>
          <cx:pt idx="3025">28.760000000000002</cx:pt>
          <cx:pt idx="3026">28.66</cx:pt>
          <cx:pt idx="3027">23.859999999999999</cx:pt>
          <cx:pt idx="3028">23.899999999999999</cx:pt>
          <cx:pt idx="3029">20.23</cx:pt>
          <cx:pt idx="3030">19.050000000000001</cx:pt>
          <cx:pt idx="3031">31.780000000000001</cx:pt>
          <cx:pt idx="3032">22.190000000000001</cx:pt>
          <cx:pt idx="3033">25.23</cx:pt>
          <cx:pt idx="3034">33.700000000000003</cx:pt>
          <cx:pt idx="3035">26.469999999999999</cx:pt>
          <cx:pt idx="3036">28.920000000000002</cx:pt>
          <cx:pt idx="3037">25.739999999999998</cx:pt>
          <cx:pt idx="3038">29.350000000000001</cx:pt>
          <cx:pt idx="3039">23.27</cx:pt>
          <cx:pt idx="3040">31.780000000000001</cx:pt>
          <cx:pt idx="3041">27.329999999999998</cx:pt>
          <cx:pt idx="3042">35.020000000000003</cx:pt>
          <cx:pt idx="3043">28.84</cx:pt>
          <cx:pt idx="3044">22.440000000000001</cx:pt>
          <cx:pt idx="3045">17.710000000000001</cx:pt>
          <cx:pt idx="3046">19.18</cx:pt>
          <cx:pt idx="3047">35.350000000000001</cx:pt>
          <cx:pt idx="3048">22.32</cx:pt>
          <cx:pt idx="3049">33.450000000000003</cx:pt>
          <cx:pt idx="3050">20.149999999999999</cx:pt>
          <cx:pt idx="3051">28.57</cx:pt>
          <cx:pt idx="3052">25.379999999999999</cx:pt>
          <cx:pt idx="3053">24.620000000000001</cx:pt>
          <cx:pt idx="3054">20.73</cx:pt>
          <cx:pt idx="3055">23.219999999999999</cx:pt>
          <cx:pt idx="3056">23.93</cx:pt>
          <cx:pt idx="3057">30.309999999999999</cx:pt>
          <cx:pt idx="3058">26.620000000000001</cx:pt>
          <cx:pt idx="3059">23.850000000000001</cx:pt>
          <cx:pt idx="3060">25.02</cx:pt>
          <cx:pt idx="3061">25.16</cx:pt>
          <cx:pt idx="3062">24.440000000000001</cx:pt>
          <cx:pt idx="3063">29.489999999999998</cx:pt>
          <cx:pt idx="3064">21.879999999999999</cx:pt>
          <cx:pt idx="3065">24.370000000000001</cx:pt>
          <cx:pt idx="3066">28.09</cx:pt>
          <cx:pt idx="3067">26.440000000000001</cx:pt>
          <cx:pt idx="3068">24.870000000000001</cx:pt>
          <cx:pt idx="3069">24.859999999999999</cx:pt>
          <cx:pt idx="3070">26.25</cx:pt>
          <cx:pt idx="3071">22.73</cx:pt>
          <cx:pt idx="3072">28.09</cx:pt>
          <cx:pt idx="3073">23.809999999999999</cx:pt>
          <cx:pt idx="3074">22.43</cx:pt>
          <cx:pt idx="3075">21.59</cx:pt>
          <cx:pt idx="3076">26.27</cx:pt>
          <cx:pt idx="3077">23.07</cx:pt>
          <cx:pt idx="3078">34.32</cx:pt>
          <cx:pt idx="3079">27.879999999999999</cx:pt>
          <cx:pt idx="3080">31.399999999999999</cx:pt>
          <cx:pt idx="3081">23.559999999999999</cx:pt>
          <cx:pt idx="3082">21.18</cx:pt>
          <cx:pt idx="3083">26.050000000000001</cx:pt>
          <cx:pt idx="3084">28.489999999999998</cx:pt>
          <cx:pt idx="3085">26.440000000000001</cx:pt>
          <cx:pt idx="3086">20.710000000000001</cx:pt>
          <cx:pt idx="3087">25.739999999999998</cx:pt>
          <cx:pt idx="3088">23.359999999999999</cx:pt>
          <cx:pt idx="3089">27.890000000000001</cx:pt>
          <cx:pt idx="3090">27.129999999999999</cx:pt>
          <cx:pt idx="3091">21.449999999999999</cx:pt>
          <cx:pt idx="3092">18.989999999999998</cx:pt>
          <cx:pt idx="3093">22.719999999999999</cx:pt>
          <cx:pt idx="3094">19.780000000000001</cx:pt>
          <cx:pt idx="3095">25.559999999999999</cx:pt>
          <cx:pt idx="3096">24.690000000000001</cx:pt>
          <cx:pt idx="3097">24.300000000000001</cx:pt>
          <cx:pt idx="3098">23.960000000000001</cx:pt>
          <cx:pt idx="3099">24.100000000000001</cx:pt>
          <cx:pt idx="3100">28.41</cx:pt>
          <cx:pt idx="3101">23.02</cx:pt>
          <cx:pt idx="3102">35.020000000000003</cx:pt>
          <cx:pt idx="3103">19.719999999999999</cx:pt>
          <cx:pt idx="3104">25.620000000000001</cx:pt>
          <cx:pt idx="3105">22.73</cx:pt>
          <cx:pt idx="3106">32.920000000000002</cx:pt>
          <cx:pt idx="3107">23.789999999999999</cx:pt>
          <cx:pt idx="3108">27.98</cx:pt>
          <cx:pt idx="3109">31.050000000000001</cx:pt>
          <cx:pt idx="3110">16.48</cx:pt>
          <cx:pt idx="3111">27.149999999999999</cx:pt>
          <cx:pt idx="3112">23.039999999999999</cx:pt>
          <cx:pt idx="3113">27.780000000000001</cx:pt>
          <cx:pt idx="3114">23.850000000000001</cx:pt>
          <cx:pt idx="3115">26.25</cx:pt>
          <cx:pt idx="3116">26.84</cx:pt>
          <cx:pt idx="3117">27.600000000000001</cx:pt>
          <cx:pt idx="3118">29.059999999999999</cx:pt>
          <cx:pt idx="3119">22.809999999999999</cx:pt>
          <cx:pt idx="3120">23.43</cx:pt>
          <cx:pt idx="3121">24.829999999999998</cx:pt>
          <cx:pt idx="3122">30.43</cx:pt>
          <cx:pt idx="3123">23.239999999999998</cx:pt>
          <cx:pt idx="3124">23.239999999999998</cx:pt>
          <cx:pt idx="3125">19.719999999999999</cx:pt>
          <cx:pt idx="3126">21.260000000000002</cx:pt>
          <cx:pt idx="3127">24.469999999999999</cx:pt>
          <cx:pt idx="3128">28.18</cx:pt>
          <cx:pt idx="3129">22.5</cx:pt>
          <cx:pt idx="3130">27.859999999999999</cx:pt>
          <cx:pt idx="3131">25.079999999999998</cx:pt>
          <cx:pt idx="3132">32.890000000000001</cx:pt>
          <cx:pt idx="3133">24.559999999999999</cx:pt>
          <cx:pt idx="3134">27.07</cx:pt>
          <cx:pt idx="3135">20.879999999999999</cx:pt>
          <cx:pt idx="3136">24.030000000000001</cx:pt>
          <cx:pt idx="3137">26.350000000000001</cx:pt>
          <cx:pt idx="3138">26.66</cx:pt>
          <cx:pt idx="3139">25.140000000000001</cx:pt>
          <cx:pt idx="3140">21.82</cx:pt>
          <cx:pt idx="3141">28.440000000000001</cx:pt>
          <cx:pt idx="3142">24.739999999999998</cx:pt>
          <cx:pt idx="3143">32.270000000000003</cx:pt>
          <cx:pt idx="3144">24.559999999999999</cx:pt>
          <cx:pt idx="3145">26.850000000000001</cx:pt>
          <cx:pt idx="3146">27.940000000000001</cx:pt>
          <cx:pt idx="3147">30.75</cx:pt>
          <cx:pt idx="3148">22.34</cx:pt>
          <cx:pt idx="3149">23.079999999999998</cx:pt>
          <cx:pt idx="3150">25.789999999999999</cx:pt>
          <cx:pt idx="3151">23.719999999999999</cx:pt>
          <cx:pt idx="3152">21.079999999999998</cx:pt>
          <cx:pt idx="3153">23.739999999999998</cx:pt>
          <cx:pt idx="3154">26.609999999999999</cx:pt>
          <cx:pt idx="3155">28.859999999999999</cx:pt>
          <cx:pt idx="3156">27.870000000000001</cx:pt>
          <cx:pt idx="3157">21.27</cx:pt>
          <cx:pt idx="3158">20.059999999999999</cx:pt>
          <cx:pt idx="3159">25.140000000000001</cx:pt>
          <cx:pt idx="3160">21.84</cx:pt>
          <cx:pt idx="3161">23.52</cx:pt>
          <cx:pt idx="3162">25.640000000000001</cx:pt>
          <cx:pt idx="3163">20.920000000000002</cx:pt>
          <cx:pt idx="3164">21.629999999999999</cx:pt>
          <cx:pt idx="3165">20.239999999999998</cx:pt>
          <cx:pt idx="3166">23.59</cx:pt>
          <cx:pt idx="3167">25.68</cx:pt>
          <cx:pt idx="3168">25.48</cx:pt>
          <cx:pt idx="3169">28.23</cx:pt>
          <cx:pt idx="3170">24.68</cx:pt>
          <cx:pt idx="3171">20.989999999999998</cx:pt>
          <cx:pt idx="3172">31.309999999999999</cx:pt>
          <cx:pt idx="3173">24.940000000000001</cx:pt>
          <cx:pt idx="3174">22.710000000000001</cx:pt>
          <cx:pt idx="3175">28.530000000000001</cx:pt>
          <cx:pt idx="3176">19.09</cx:pt>
          <cx:pt idx="3177">23.649999999999999</cx:pt>
          <cx:pt idx="3178">18.109999999999999</cx:pt>
          <cx:pt idx="3179">24.140000000000001</cx:pt>
          <cx:pt idx="3180">25.699999999999999</cx:pt>
          <cx:pt idx="3181">23.359999999999999</cx:pt>
          <cx:pt idx="3182">22.789999999999999</cx:pt>
          <cx:pt idx="3183">25.629999999999999</cx:pt>
          <cx:pt idx="3184">23.370000000000001</cx:pt>
          <cx:pt idx="3185">21.510000000000002</cx:pt>
          <cx:pt idx="3186">30.329999999999998</cx:pt>
          <cx:pt idx="3187">19.18</cx:pt>
          <cx:pt idx="3188">27.199999999999999</cx:pt>
          <cx:pt idx="3189">28.25</cx:pt>
          <cx:pt idx="3190">31.34</cx:pt>
          <cx:pt idx="3191">24.449999999999999</cx:pt>
          <cx:pt idx="3192">20.670000000000002</cx:pt>
          <cx:pt idx="3193">28.489999999999998</cx:pt>
          <cx:pt idx="3194">26.84</cx:pt>
          <cx:pt idx="3195">22.719999999999999</cx:pt>
          <cx:pt idx="3196">30.079999999999998</cx:pt>
          <cx:pt idx="3197">22.719999999999999</cx:pt>
          <cx:pt idx="3198">29.149999999999999</cx:pt>
          <cx:pt idx="3199">24.530000000000001</cx:pt>
          <cx:pt idx="3200">25.510000000000002</cx:pt>
          <cx:pt idx="3201">23.059999999999999</cx:pt>
          <cx:pt idx="3202">21.77</cx:pt>
          <cx:pt idx="3203">29.34</cx:pt>
          <cx:pt idx="3204">23.48</cx:pt>
          <cx:pt idx="3205">22.91</cx:pt>
          <cx:pt idx="3206">28.41</cx:pt>
          <cx:pt idx="3207">25.539999999999999</cx:pt>
          <cx:pt idx="3208">22.670000000000002</cx:pt>
          <cx:pt idx="3209">21.02</cx:pt>
          <cx:pt idx="3210">33.990000000000002</cx:pt>
          <cx:pt idx="3211">21.18</cx:pt>
          <cx:pt idx="3212">22.91</cx:pt>
          <cx:pt idx="3213">24.710000000000001</cx:pt>
          <cx:pt idx="3214">27.780000000000001</cx:pt>
          <cx:pt idx="3215">34.560000000000002</cx:pt>
          <cx:pt idx="3216">21.760000000000002</cx:pt>
          <cx:pt idx="3217">28.780000000000001</cx:pt>
          <cx:pt idx="3218">23.100000000000001</cx:pt>
          <cx:pt idx="3219">24.800000000000001</cx:pt>
          <cx:pt idx="3220">21.68</cx:pt>
          <cx:pt idx="3221">25.48</cx:pt>
          <cx:pt idx="3222">22.18</cx:pt>
          <cx:pt idx="3223">24</cx:pt>
          <cx:pt idx="3224">28.829999999999998</cx:pt>
          <cx:pt idx="3225">19.219999999999999</cx:pt>
          <cx:pt idx="3226">27.780000000000001</cx:pt>
          <cx:pt idx="3227">24.949999999999999</cx:pt>
          <cx:pt idx="3228">26.079999999999998</cx:pt>
          <cx:pt idx="3229">24.879999999999999</cx:pt>
          <cx:pt idx="3230">29.699999999999999</cx:pt>
          <cx:pt idx="3231">26.18</cx:pt>
          <cx:pt idx="3232">25.670000000000002</cx:pt>
          <cx:pt idx="3233">25.84</cx:pt>
          <cx:pt idx="3234">24.039999999999999</cx:pt>
          <cx:pt idx="3235">26.760000000000002</cx:pt>
          <cx:pt idx="3236">27.309999999999999</cx:pt>
          <cx:pt idx="3237">20.859999999999999</cx:pt>
          <cx:pt idx="3238">29.969999999999999</cx:pt>
          <cx:pt idx="3239">21.82</cx:pt>
          <cx:pt idx="3240">25.09</cx:pt>
          <cx:pt idx="3241">20.82</cx:pt>
          <cx:pt idx="3242">31.309999999999999</cx:pt>
          <cx:pt idx="3243">20.390000000000001</cx:pt>
          <cx:pt idx="3244">25.23</cx:pt>
          <cx:pt idx="3245">25.510000000000002</cx:pt>
          <cx:pt idx="3246">29.109999999999999</cx:pt>
          <cx:pt idx="3247">24.620000000000001</cx:pt>
          <cx:pt idx="3248">31.82</cx:pt>
          <cx:pt idx="3249">20.09</cx:pt>
          <cx:pt idx="3250">22.170000000000002</cx:pt>
          <cx:pt idx="3251">28.300000000000001</cx:pt>
          <cx:pt idx="3252">25.82</cx:pt>
          <cx:pt idx="3253">23.949999999999999</cx:pt>
          <cx:pt idx="3254">22.489999999999998</cx:pt>
          <cx:pt idx="3255">28.52</cx:pt>
          <cx:pt idx="3256">19.120000000000001</cx:pt>
          <cx:pt idx="3257">26.079999999999998</cx:pt>
          <cx:pt idx="3258">26.91</cx:pt>
          <cx:pt idx="3259">28.579999999999998</cx:pt>
          <cx:pt idx="3260">24.390000000000001</cx:pt>
          <cx:pt idx="3261">25.59</cx:pt>
          <cx:pt idx="3262">23.68</cx:pt>
          <cx:pt idx="3263">35.310000000000002</cx:pt>
          <cx:pt idx="3264">38.310000000000002</cx:pt>
          <cx:pt idx="3265">23.399999999999999</cx:pt>
          <cx:pt idx="3266">25.140000000000001</cx:pt>
          <cx:pt idx="3267">25.350000000000001</cx:pt>
          <cx:pt idx="3268">26.82</cx:pt>
          <cx:pt idx="3269">29.359999999999999</cx:pt>
          <cx:pt idx="3270">28.449999999999999</cx:pt>
          <cx:pt idx="3271">23.800000000000001</cx:pt>
          <cx:pt idx="3272">24.100000000000001</cx:pt>
          <cx:pt idx="3273">27.82</cx:pt>
          <cx:pt idx="3274">25.690000000000001</cx:pt>
          <cx:pt idx="3275">25.850000000000001</cx:pt>
          <cx:pt idx="3276">25.210000000000001</cx:pt>
          <cx:pt idx="3277">27.219999999999999</cx:pt>
          <cx:pt idx="3278">31.629999999999999</cx:pt>
          <cx:pt idx="3279">31.5</cx:pt>
          <cx:pt idx="3280">28.760000000000002</cx:pt>
          <cx:pt idx="3281">21.140000000000001</cx:pt>
          <cx:pt idx="3282">26.300000000000001</cx:pt>
          <cx:pt idx="3283">22.789999999999999</cx:pt>
          <cx:pt idx="3284">31.079999999999998</cx:pt>
          <cx:pt idx="3285">24.449999999999999</cx:pt>
          <cx:pt idx="3286">31.93</cx:pt>
          <cx:pt idx="3287">26.98</cx:pt>
          <cx:pt idx="3288">24.68</cx:pt>
          <cx:pt idx="3289">28.73</cx:pt>
          <cx:pt idx="3290">21.199999999999999</cx:pt>
          <cx:pt idx="3291">31.600000000000001</cx:pt>
          <cx:pt idx="3292">20.870000000000001</cx:pt>
          <cx:pt idx="3293">30.329999999999998</cx:pt>
          <cx:pt idx="3294">26.579999999999998</cx:pt>
          <cx:pt idx="3295">26.18</cx:pt>
          <cx:pt idx="3296">24.140000000000001</cx:pt>
          <cx:pt idx="3297">25.960000000000001</cx:pt>
          <cx:pt idx="3298">19.969999999999999</cx:pt>
          <cx:pt idx="3299">21.66</cx:pt>
          <cx:pt idx="3300">30.530000000000001</cx:pt>
          <cx:pt idx="3301">23.350000000000001</cx:pt>
          <cx:pt idx="3302">25.199999999999999</cx:pt>
          <cx:pt idx="3303">21.440000000000001</cx:pt>
          <cx:pt idx="3304">22.379999999999999</cx:pt>
          <cx:pt idx="3305">26.940000000000001</cx:pt>
          <cx:pt idx="3306">24.100000000000001</cx:pt>
          <cx:pt idx="3307">29.010000000000002</cx:pt>
          <cx:pt idx="3308">27.710000000000001</cx:pt>
          <cx:pt idx="3309">25.210000000000001</cx:pt>
          <cx:pt idx="3310">27.640000000000001</cx:pt>
          <cx:pt idx="3311">22.539999999999999</cx:pt>
          <cx:pt idx="3312">22.190000000000001</cx:pt>
          <cx:pt idx="3313">25.91</cx:pt>
          <cx:pt idx="3314">27.309999999999999</cx:pt>
          <cx:pt idx="3315">23.719999999999999</cx:pt>
          <cx:pt idx="3316">22.899999999999999</cx:pt>
          <cx:pt idx="3317">28.079999999999998</cx:pt>
          <cx:pt idx="3318">29.039999999999999</cx:pt>
          <cx:pt idx="3319">25.82</cx:pt>
          <cx:pt idx="3320">22.829999999999998</cx:pt>
          <cx:pt idx="3321">23.649999999999999</cx:pt>
          <cx:pt idx="3322">24.390000000000001</cx:pt>
          <cx:pt idx="3323">28.09</cx:pt>
          <cx:pt idx="3324">28.350000000000001</cx:pt>
          <cx:pt idx="3325">26.359999999999999</cx:pt>
          <cx:pt idx="3326">23.859999999999999</cx:pt>
          <cx:pt idx="3327">25.140000000000001</cx:pt>
          <cx:pt idx="3328">28.66</cx:pt>
          <cx:pt idx="3329">22.640000000000001</cx:pt>
          <cx:pt idx="3330">26.969999999999999</cx:pt>
          <cx:pt idx="3331">29.350000000000001</cx:pt>
          <cx:pt idx="3332">27.780000000000001</cx:pt>
          <cx:pt idx="3333">24.43</cx:pt>
          <cx:pt idx="3334">21.5</cx:pt>
          <cx:pt idx="3335">23.620000000000001</cx:pt>
          <cx:pt idx="3336">23.289999999999999</cx:pt>
          <cx:pt idx="3337">29.59</cx:pt>
          <cx:pt idx="3338">24.460000000000001</cx:pt>
          <cx:pt idx="3339">23.48</cx:pt>
          <cx:pt idx="3340">26.789999999999999</cx:pt>
          <cx:pt idx="3341">23.07</cx:pt>
          <cx:pt idx="3342">32.090000000000003</cx:pt>
          <cx:pt idx="3343">28.300000000000001</cx:pt>
          <cx:pt idx="3344">20.41</cx:pt>
          <cx:pt idx="3345">29.219999999999999</cx:pt>
          <cx:pt idx="3346">26.300000000000001</cx:pt>
          <cx:pt idx="3347">22.91</cx:pt>
          <cx:pt idx="3348">22.260000000000002</cx:pt>
          <cx:pt idx="3349">18.530000000000001</cx:pt>
          <cx:pt idx="3350">29.73</cx:pt>
          <cx:pt idx="3351">20.170000000000002</cx:pt>
          <cx:pt idx="3352">26.550000000000001</cx:pt>
          <cx:pt idx="3353">24.98</cx:pt>
          <cx:pt idx="3354">23.010000000000002</cx:pt>
          <cx:pt idx="3355">22.350000000000001</cx:pt>
          <cx:pt idx="3356">22.350000000000001</cx:pt>
          <cx:pt idx="3357">24.469999999999999</cx:pt>
          <cx:pt idx="3358">26.359999999999999</cx:pt>
          <cx:pt idx="3359">23.059999999999999</cx:pt>
          <cx:pt idx="3360">22.809999999999999</cx:pt>
          <cx:pt idx="3361">20.719999999999999</cx:pt>
          <cx:pt idx="3362">25.879999999999999</cx:pt>
          <cx:pt idx="3363">19.18</cx:pt>
          <cx:pt idx="3364">22.719999999999999</cx:pt>
          <cx:pt idx="3365">25.02</cx:pt>
          <cx:pt idx="3366">28.239999999999998</cx:pt>
          <cx:pt idx="3367">23.75</cx:pt>
          <cx:pt idx="3368">28.57</cx:pt>
          <cx:pt idx="3369">27.149999999999999</cx:pt>
          <cx:pt idx="3370">28.890000000000001</cx:pt>
          <cx:pt idx="3371">20.789999999999999</cx:pt>
          <cx:pt idx="3372">26.789999999999999</cx:pt>
          <cx:pt idx="3373">30.789999999999999</cx:pt>
          <cx:pt idx="3374">26.890000000000001</cx:pt>
          <cx:pt idx="3375">27.129999999999999</cx:pt>
          <cx:pt idx="3376">21.899999999999999</cx:pt>
          <cx:pt idx="3377">35.68</cx:pt>
          <cx:pt idx="3378">25.420000000000002</cx:pt>
          <cx:pt idx="3379">17.920000000000002</cx:pt>
          <cx:pt idx="3380">21.969999999999999</cx:pt>
          <cx:pt idx="3381">21.510000000000002</cx:pt>
          <cx:pt idx="3382">22.899999999999999</cx:pt>
          <cx:pt idx="3383">16.710000000000001</cx:pt>
          <cx:pt idx="3384">21.93</cx:pt>
          <cx:pt idx="3385">37.100000000000001</cx:pt>
          <cx:pt idx="3386">23.16</cx:pt>
          <cx:pt idx="3387">26.210000000000001</cx:pt>
          <cx:pt idx="3388">27.219999999999999</cx:pt>
          <cx:pt idx="3389">19.690000000000001</cx:pt>
          <cx:pt idx="3390">27.940000000000001</cx:pt>
          <cx:pt idx="3391">20.129999999999999</cx:pt>
          <cx:pt idx="3392">28.469999999999999</cx:pt>
          <cx:pt idx="3393">32.219999999999999</cx:pt>
          <cx:pt idx="3394">25.620000000000001</cx:pt>
          <cx:pt idx="3395">31.440000000000001</cx:pt>
          <cx:pt idx="3396">20.059999999999999</cx:pt>
          <cx:pt idx="3397">27.649999999999999</cx:pt>
          <cx:pt idx="3398">23.739999999999998</cx:pt>
          <cx:pt idx="3399">23.809999999999999</cx:pt>
          <cx:pt idx="3400">23.289999999999999</cx:pt>
          <cx:pt idx="3401">24.73</cx:pt>
          <cx:pt idx="3402">28.859999999999999</cx:pt>
          <cx:pt idx="3403">22.93</cx:pt>
          <cx:pt idx="3404">22.82</cx:pt>
          <cx:pt idx="3405">27.719999999999999</cx:pt>
          <cx:pt idx="3406">24.629999999999999</cx:pt>
          <cx:pt idx="3407">24.219999999999999</cx:pt>
          <cx:pt idx="3408">26.050000000000001</cx:pt>
          <cx:pt idx="3409">24.379999999999999</cx:pt>
          <cx:pt idx="3410">29.510000000000002</cx:pt>
          <cx:pt idx="3411">17.5</cx:pt>
          <cx:pt idx="3412">30.550000000000001</cx:pt>
          <cx:pt idx="3413">22.530000000000001</cx:pt>
          <cx:pt idx="3414">20.420000000000002</cx:pt>
          <cx:pt idx="3415">24.210000000000001</cx:pt>
          <cx:pt idx="3416">27.690000000000001</cx:pt>
          <cx:pt idx="3417">28.469999999999999</cx:pt>
          <cx:pt idx="3418">38.960000000000001</cx:pt>
          <cx:pt idx="3419">22.050000000000001</cx:pt>
          <cx:pt idx="3420">24.609999999999999</cx:pt>
          <cx:pt idx="3421">20.25</cx:pt>
          <cx:pt idx="3422">24.920000000000002</cx:pt>
          <cx:pt idx="3423">26.460000000000001</cx:pt>
          <cx:pt idx="3424">26.129999999999999</cx:pt>
          <cx:pt idx="3425">26.829999999999998</cx:pt>
          <cx:pt idx="3426">27.140000000000001</cx:pt>
          <cx:pt idx="3427">28.920000000000002</cx:pt>
          <cx:pt idx="3428">26.030000000000001</cx:pt>
          <cx:pt idx="3429">21.18</cx:pt>
          <cx:pt idx="3430">24.68</cx:pt>
          <cx:pt idx="3431">24.530000000000001</cx:pt>
          <cx:pt idx="3432">23.649999999999999</cx:pt>
          <cx:pt idx="3433">18.010000000000002</cx:pt>
          <cx:pt idx="3434">22.670000000000002</cx:pt>
          <cx:pt idx="3435">28.879999999999999</cx:pt>
          <cx:pt idx="3436">22.190000000000001</cx:pt>
          <cx:pt idx="3437">24.91</cx:pt>
          <cx:pt idx="3438">24.609999999999999</cx:pt>
          <cx:pt idx="3439">28.899999999999999</cx:pt>
          <cx:pt idx="3440">31.68</cx:pt>
          <cx:pt idx="3441">27.640000000000001</cx:pt>
          <cx:pt idx="3442">22.890000000000001</cx:pt>
          <cx:pt idx="3443">24.239999999999998</cx:pt>
          <cx:pt idx="3444">30.359999999999999</cx:pt>
          <cx:pt idx="3445">17.93</cx:pt>
          <cx:pt idx="3446">18.829999999999998</cx:pt>
          <cx:pt idx="3447">21.34</cx:pt>
          <cx:pt idx="3448">30.120000000000001</cx:pt>
          <cx:pt idx="3449">28.059999999999999</cx:pt>
          <cx:pt idx="3450">33.079999999999998</cx:pt>
          <cx:pt idx="3451">20.920000000000002</cx:pt>
          <cx:pt idx="3452">29.719999999999999</cx:pt>
          <cx:pt idx="3453">22.539999999999999</cx:pt>
          <cx:pt idx="3454">22.539999999999999</cx:pt>
          <cx:pt idx="3455">25.100000000000001</cx:pt>
          <cx:pt idx="3456">25.52</cx:pt>
          <cx:pt idx="3457">26.98</cx:pt>
          <cx:pt idx="3458">25.510000000000002</cx:pt>
          <cx:pt idx="3459">30.800000000000001</cx:pt>
          <cx:pt idx="3460">20.260000000000002</cx:pt>
          <cx:pt idx="3461">23.829999999999998</cx:pt>
          <cx:pt idx="3462">31.219999999999999</cx:pt>
          <cx:pt idx="3463">22.170000000000002</cx:pt>
          <cx:pt idx="3464">21.670000000000002</cx:pt>
          <cx:pt idx="3465">26.210000000000001</cx:pt>
          <cx:pt idx="3466">32.520000000000003</cx:pt>
          <cx:pt idx="3467">30.23</cx:pt>
          <cx:pt idx="3468">26.23</cx:pt>
          <cx:pt idx="3469">21.140000000000001</cx:pt>
          <cx:pt idx="3470">24.620000000000001</cx:pt>
          <cx:pt idx="3471">31.440000000000001</cx:pt>
          <cx:pt idx="3472">22.43</cx:pt>
          <cx:pt idx="3473">22.059999999999999</cx:pt>
          <cx:pt idx="3474">32.539999999999999</cx:pt>
          <cx:pt idx="3475">39.939999999999998</cx:pt>
          <cx:pt idx="3476">34.539999999999999</cx:pt>
          <cx:pt idx="3477">22.66</cx:pt>
          <cx:pt idx="3478">27.609999999999999</cx:pt>
          <cx:pt idx="3479">25.370000000000001</cx:pt>
          <cx:pt idx="3480">21.329999999999998</cx:pt>
          <cx:pt idx="3481">27.039999999999999</cx:pt>
          <cx:pt idx="3482">22.550000000000001</cx:pt>
          <cx:pt idx="3483">32.32</cx:pt>
          <cx:pt idx="3484">26.510000000000002</cx:pt>
          <cx:pt idx="3485">20.550000000000001</cx:pt>
          <cx:pt idx="3486">24.559999999999999</cx:pt>
          <cx:pt idx="3487">28.960000000000001</cx:pt>
          <cx:pt idx="3488">34.270000000000003</cx:pt>
          <cx:pt idx="3489">28.239999999999998</cx:pt>
          <cx:pt idx="3490">20.25</cx:pt>
          <cx:pt idx="3491">25.309999999999999</cx:pt>
          <cx:pt idx="3492">23.640000000000001</cx:pt>
          <cx:pt idx="3493">21.280000000000001</cx:pt>
          <cx:pt idx="3494">24.620000000000001</cx:pt>
          <cx:pt idx="3495">18.09</cx:pt>
          <cx:pt idx="3496">29.640000000000001</cx:pt>
          <cx:pt idx="3497">28.68</cx:pt>
          <cx:pt idx="3498">18.73</cx:pt>
          <cx:pt idx="3499">25.260000000000002</cx:pt>
          <cx:pt idx="3500">28.399999999999999</cx:pt>
          <cx:pt idx="3501">28.600000000000001</cx:pt>
          <cx:pt idx="3502">25.829999999999998</cx:pt>
          <cx:pt idx="3503">21.66</cx:pt>
          <cx:pt idx="3504">28.32</cx:pt>
          <cx:pt idx="3505">24.82</cx:pt>
          <cx:pt idx="3506">21.02</cx:pt>
          <cx:pt idx="3507">28.260000000000002</cx:pt>
          <cx:pt idx="3508">23.760000000000002</cx:pt>
          <cx:pt idx="3509">24.760000000000002</cx:pt>
          <cx:pt idx="3510">22.690000000000001</cx:pt>
          <cx:pt idx="3511">25.309999999999999</cx:pt>
          <cx:pt idx="3512">32.990000000000002</cx:pt>
          <cx:pt idx="3513">27.559999999999999</cx:pt>
          <cx:pt idx="3514">25.899999999999999</cx:pt>
          <cx:pt idx="3515">29.350000000000001</cx:pt>
          <cx:pt idx="3516">22.190000000000001</cx:pt>
          <cx:pt idx="3517">21.440000000000001</cx:pt>
          <cx:pt idx="3518">25.579999999999998</cx:pt>
          <cx:pt idx="3519">21.670000000000002</cx:pt>
          <cx:pt idx="3520">29.079999999999998</cx:pt>
          <cx:pt idx="3521">26.32</cx:pt>
          <cx:pt idx="3522">25.379999999999999</cx:pt>
          <cx:pt idx="3523">30.59</cx:pt>
          <cx:pt idx="3524">23.41</cx:pt>
          <cx:pt idx="3525">29.289999999999999</cx:pt>
          <cx:pt idx="3526">24.440000000000001</cx:pt>
          <cx:pt idx="3527">33.810000000000002</cx:pt>
          <cx:pt idx="3528">23.800000000000001</cx:pt>
          <cx:pt idx="3529">28.809999999999999</cx:pt>
          <cx:pt idx="3530">21.140000000000001</cx:pt>
          <cx:pt idx="3531">21.859999999999999</cx:pt>
          <cx:pt idx="3532">28.739999999999998</cx:pt>
          <cx:pt idx="3533">25.66</cx:pt>
          <cx:pt idx="3534">26.359999999999999</cx:pt>
          <cx:pt idx="3535">22.539999999999999</cx:pt>
          <cx:pt idx="3536">26.73</cx:pt>
          <cx:pt idx="3537">23.100000000000001</cx:pt>
          <cx:pt idx="3538">18.460000000000001</cx:pt>
          <cx:pt idx="3539">39.939999999999998</cx:pt>
          <cx:pt idx="3540">28.710000000000001</cx:pt>
          <cx:pt idx="3541">27.989999999999998</cx:pt>
          <cx:pt idx="3542">34.460000000000001</cx:pt>
          <cx:pt idx="3543">24.710000000000001</cx:pt>
          <cx:pt idx="3544">25.75</cx:pt>
          <cx:pt idx="3545">26.760000000000002</cx:pt>
          <cx:pt idx="3546">28.670000000000002</cx:pt>
          <cx:pt idx="3547">23.649999999999999</cx:pt>
          <cx:pt idx="3548">39.219999999999999</cx:pt>
          <cx:pt idx="3549">24.41</cx:pt>
          <cx:pt idx="3550">41.289999999999999</cx:pt>
          <cx:pt idx="3551">23.09</cx:pt>
          <cx:pt idx="3552">18.68</cx:pt>
          <cx:pt idx="3553">29.449999999999999</cx:pt>
          <cx:pt idx="3554">27.48</cx:pt>
          <cx:pt idx="3555">24.68</cx:pt>
          <cx:pt idx="3556">30.850000000000001</cx:pt>
          <cx:pt idx="3557">23.579999999999998</cx:pt>
          <cx:pt idx="3558">22.530000000000001</cx:pt>
          <cx:pt idx="3559">19.489999999999998</cx:pt>
          <cx:pt idx="3560">25.690000000000001</cx:pt>
          <cx:pt idx="3561">24.66</cx:pt>
          <cx:pt idx="3562">24.210000000000001</cx:pt>
          <cx:pt idx="3563">25.829999999999998</cx:pt>
          <cx:pt idx="3564">25.399999999999999</cx:pt>
          <cx:pt idx="3565">25.859999999999999</cx:pt>
          <cx:pt idx="3566">27.940000000000001</cx:pt>
          <cx:pt idx="3567">25.68</cx:pt>
          <cx:pt idx="3568">40.079999999999998</cx:pt>
          <cx:pt idx="3569">24.870000000000001</cx:pt>
          <cx:pt idx="3570">34.079999999999998</cx:pt>
          <cx:pt idx="3571">27.940000000000001</cx:pt>
          <cx:pt idx="3572">29.879999999999999</cx:pt>
          <cx:pt idx="3573">27.510000000000002</cx:pt>
          <cx:pt idx="3574">28.300000000000001</cx:pt>
          <cx:pt idx="3575">29.77</cx:pt>
          <cx:pt idx="3576">25.789999999999999</cx:pt>
          <cx:pt idx="3577">22.140000000000001</cx:pt>
          <cx:pt idx="3578">26.010000000000002</cx:pt>
          <cx:pt idx="3579">23.510000000000002</cx:pt>
          <cx:pt idx="3580">25.940000000000001</cx:pt>
          <cx:pt idx="3581">21.989999999999998</cx:pt>
          <cx:pt idx="3582">30.890000000000001</cx:pt>
          <cx:pt idx="3583">26.890000000000001</cx:pt>
          <cx:pt idx="3584">24.379999999999999</cx:pt>
          <cx:pt idx="3585">25.600000000000001</cx:pt>
          <cx:pt idx="3586">28.800000000000001</cx:pt>
          <cx:pt idx="3587">21.510000000000002</cx:pt>
          <cx:pt idx="3588">25.66</cx:pt>
          <cx:pt idx="3589">23.960000000000001</cx:pt>
          <cx:pt idx="3590">26.82</cx:pt>
          <cx:pt idx="3591">25.920000000000002</cx:pt>
          <cx:pt idx="3592">24.600000000000001</cx:pt>
          <cx:pt idx="3593">27.530000000000001</cx:pt>
          <cx:pt idx="3594">25.710000000000001</cx:pt>
          <cx:pt idx="3595">30.219999999999999</cx:pt>
          <cx:pt idx="3596">32.130000000000003</cx:pt>
          <cx:pt idx="3597">24.329999999999998</cx:pt>
          <cx:pt idx="3598">27.73</cx:pt>
          <cx:pt idx="3599">36.119999999999997</cx:pt>
          <cx:pt idx="3600">22.760000000000002</cx:pt>
          <cx:pt idx="3601">27.920000000000002</cx:pt>
          <cx:pt idx="3602">20.059999999999999</cx:pt>
          <cx:pt idx="3603">27.829999999999998</cx:pt>
          <cx:pt idx="3604">23.84</cx:pt>
          <cx:pt idx="3605">24.829999999999998</cx:pt>
          <cx:pt idx="3606">31.289999999999999</cx:pt>
          <cx:pt idx="3607">22</cx:pt>
          <cx:pt idx="3608">27.420000000000002</cx:pt>
          <cx:pt idx="3609">20.32</cx:pt>
          <cx:pt idx="3610">26.260000000000002</cx:pt>
          <cx:pt idx="3611">32.409999999999997</cx:pt>
          <cx:pt idx="3612">24.16</cx:pt>
          <cx:pt idx="3613">28.66</cx:pt>
          <cx:pt idx="3614">23.68</cx:pt>
          <cx:pt idx="3615">26.219999999999999</cx:pt>
          <cx:pt idx="3616">36.18</cx:pt>
          <cx:pt idx="3617">23.940000000000001</cx:pt>
          <cx:pt idx="3618">20.5</cx:pt>
          <cx:pt idx="3619">28.43</cx:pt>
          <cx:pt idx="3620">27.93</cx:pt>
          <cx:pt idx="3621">30.41</cx:pt>
          <cx:pt idx="3622">23.079999999999998</cx:pt>
          <cx:pt idx="3623">23.48</cx:pt>
          <cx:pt idx="3624">25.379999999999999</cx:pt>
          <cx:pt idx="3625">27.489999999999998</cx:pt>
          <cx:pt idx="3626">28.18</cx:pt>
          <cx:pt idx="3627">41.609999999999999</cx:pt>
          <cx:pt idx="3628">32</cx:pt>
          <cx:pt idx="3629">26.530000000000001</cx:pt>
          <cx:pt idx="3630">28.039999999999999</cx:pt>
          <cx:pt idx="3631">21.190000000000001</cx:pt>
          <cx:pt idx="3632">24</cx:pt>
          <cx:pt idx="3633">28.859999999999999</cx:pt>
          <cx:pt idx="3634">26.800000000000001</cx:pt>
          <cx:pt idx="3635">24.91</cx:pt>
          <cx:pt idx="3636">24.670000000000002</cx:pt>
          <cx:pt idx="3637">19.91</cx:pt>
          <cx:pt idx="3638">21.219999999999999</cx:pt>
          <cx:pt idx="3639">23.260000000000002</cx:pt>
          <cx:pt idx="3640">24.280000000000001</cx:pt>
          <cx:pt idx="3641">27.510000000000002</cx:pt>
          <cx:pt idx="3642">23.949999999999999</cx:pt>
          <cx:pt idx="3643">24.420000000000002</cx:pt>
          <cx:pt idx="3644">26.949999999999999</cx:pt>
          <cx:pt idx="3645">22.829999999999998</cx:pt>
          <cx:pt idx="3646">21.030000000000001</cx:pt>
          <cx:pt idx="3647">23.309999999999999</cx:pt>
          <cx:pt idx="3648">28.68</cx:pt>
          <cx:pt idx="3649">25.23</cx:pt>
          <cx:pt idx="3650">26.379999999999999</cx:pt>
          <cx:pt idx="3651">27.52</cx:pt>
          <cx:pt idx="3652">31.030000000000001</cx:pt>
          <cx:pt idx="3653">19.68</cx:pt>
          <cx:pt idx="3654">22.129999999999999</cx:pt>
          <cx:pt idx="3655">23.859999999999999</cx:pt>
          <cx:pt idx="3656">29.27</cx:pt>
          <cx:pt idx="3657">22.859999999999999</cx:pt>
          <cx:pt idx="3658">29.48</cx:pt>
          <cx:pt idx="3659">27.989999999999998</cx:pt>
          <cx:pt idx="3660">23.41</cx:pt>
          <cx:pt idx="3661">24.5</cx:pt>
          <cx:pt idx="3662">20.420000000000002</cx:pt>
          <cx:pt idx="3663">24.41</cx:pt>
          <cx:pt idx="3664">35.109999999999999</cx:pt>
          <cx:pt idx="3665">24.809999999999999</cx:pt>
          <cx:pt idx="3666">23.609999999999999</cx:pt>
          <cx:pt idx="3667">27.899999999999999</cx:pt>
          <cx:pt idx="3668">23.100000000000001</cx:pt>
          <cx:pt idx="3669">24.02</cx:pt>
          <cx:pt idx="3670">29.440000000000001</cx:pt>
          <cx:pt idx="3671">26.829999999999998</cx:pt>
          <cx:pt idx="3672">22.190000000000001</cx:pt>
          <cx:pt idx="3673">19.739999999999998</cx:pt>
          <cx:pt idx="3674">25.690000000000001</cx:pt>
          <cx:pt idx="3675">26.25</cx:pt>
          <cx:pt idx="3676">22.52</cx:pt>
          <cx:pt idx="3677">25.359999999999999</cx:pt>
          <cx:pt idx="3678">26.510000000000002</cx:pt>
          <cx:pt idx="3679">26.210000000000001</cx:pt>
          <cx:pt idx="3680">24.960000000000001</cx:pt>
          <cx:pt idx="3681">32.18</cx:pt>
          <cx:pt idx="3682">25.07</cx:pt>
          <cx:pt idx="3683">29.800000000000001</cx:pt>
          <cx:pt idx="3684">25.48</cx:pt>
          <cx:pt idx="3685">24.800000000000001</cx:pt>
          <cx:pt idx="3686">27.940000000000001</cx:pt>
          <cx:pt idx="3687">25.359999999999999</cx:pt>
          <cx:pt idx="3688">22.510000000000002</cx:pt>
          <cx:pt idx="3689">25.23</cx:pt>
          <cx:pt idx="3690">19.48</cx:pt>
          <cx:pt idx="3691">26.280000000000001</cx:pt>
          <cx:pt idx="3692">23.030000000000001</cx:pt>
          <cx:pt idx="3693">34.969999999999999</cx:pt>
          <cx:pt idx="3694">27.329999999999998</cx:pt>
          <cx:pt idx="3695">22.73</cx:pt>
          <cx:pt idx="3696">29.469999999999999</cx:pt>
          <cx:pt idx="3697">25.780000000000001</cx:pt>
          <cx:pt idx="3698">25.559999999999999</cx:pt>
          <cx:pt idx="3699">19.989999999999998</cx:pt>
          <cx:pt idx="3700">23.199999999999999</cx:pt>
          <cx:pt idx="3701">27.559999999999999</cx:pt>
          <cx:pt idx="3702">25.800000000000001</cx:pt>
          <cx:pt idx="3703">23.68</cx:pt>
          <cx:pt idx="3704">28.5</cx:pt>
          <cx:pt idx="3705">23.710000000000001</cx:pt>
          <cx:pt idx="3706">29.550000000000001</cx:pt>
          <cx:pt idx="3707">27.559999999999999</cx:pt>
          <cx:pt idx="3708">19.98</cx:pt>
          <cx:pt idx="3709">22.149999999999999</cx:pt>
          <cx:pt idx="3710">27.260000000000002</cx:pt>
          <cx:pt idx="3711">23.359999999999999</cx:pt>
          <cx:pt idx="3712">22.52</cx:pt>
          <cx:pt idx="3713">26.289999999999999</cx:pt>
          <cx:pt idx="3714">32.090000000000003</cx:pt>
          <cx:pt idx="3715">23.879999999999999</cx:pt>
          <cx:pt idx="3716">20.719999999999999</cx:pt>
          <cx:pt idx="3717">28.649999999999999</cx:pt>
          <cx:pt idx="3718">25.940000000000001</cx:pt>
          <cx:pt idx="3719">23.09</cx:pt>
          <cx:pt idx="3720">25.780000000000001</cx:pt>
          <cx:pt idx="3721">21.489999999999998</cx:pt>
          <cx:pt idx="3722">22.899999999999999</cx:pt>
          <cx:pt idx="3723">30.850000000000001</cx:pt>
          <cx:pt idx="3724">25.379999999999999</cx:pt>
          <cx:pt idx="3725">23.870000000000001</cx:pt>
          <cx:pt idx="3726">30.079999999999998</cx:pt>
          <cx:pt idx="3727">27.800000000000001</cx:pt>
          <cx:pt idx="3728">23.629999999999999</cx:pt>
          <cx:pt idx="3729">24.449999999999999</cx:pt>
          <cx:pt idx="3730">29.870000000000001</cx:pt>
          <cx:pt idx="3731">37.619999999999997</cx:pt>
          <cx:pt idx="3732">24.629999999999999</cx:pt>
          <cx:pt idx="3733">25.940000000000001</cx:pt>
          <cx:pt idx="3734">24.350000000000001</cx:pt>
          <cx:pt idx="3735">26</cx:pt>
          <cx:pt idx="3736">20.84</cx:pt>
          <cx:pt idx="3737">31.079999999999998</cx:pt>
          <cx:pt idx="3738">21.469999999999999</cx:pt>
          <cx:pt idx="3739">30.510000000000002</cx:pt>
          <cx:pt idx="3740">32.270000000000003</cx:pt>
          <cx:pt idx="3741">33.520000000000003</cx:pt>
          <cx:pt idx="3742">27.25</cx:pt>
          <cx:pt idx="3743">21.649999999999999</cx:pt>
          <cx:pt idx="3744">21.960000000000001</cx:pt>
          <cx:pt idx="3745">17.84</cx:pt>
          <cx:pt idx="3746">26.010000000000002</cx:pt>
          <cx:pt idx="3747">22.73</cx:pt>
          <cx:pt idx="3748">21.989999999999998</cx:pt>
          <cx:pt idx="3749">26.050000000000001</cx:pt>
          <cx:pt idx="3750">30.920000000000002</cx:pt>
          <cx:pt idx="3751">26.710000000000001</cx:pt>
          <cx:pt idx="3752">26.629999999999999</cx:pt>
          <cx:pt idx="3753">25.100000000000001</cx:pt>
          <cx:pt idx="3754">26.879999999999999</cx:pt>
          <cx:pt idx="3755">32.520000000000003</cx:pt>
          <cx:pt idx="3756">24.010000000000002</cx:pt>
          <cx:pt idx="3757">31.82</cx:pt>
          <cx:pt idx="3758">26.600000000000001</cx:pt>
          <cx:pt idx="3759">22.02</cx:pt>
          <cx:pt idx="3760">26.84</cx:pt>
          <cx:pt idx="3761">22.170000000000002</cx:pt>
          <cx:pt idx="3762">17.68</cx:pt>
          <cx:pt idx="3763">29.41</cx:pt>
          <cx:pt idx="3764">24.41</cx:pt>
          <cx:pt idx="3765">24.93</cx:pt>
          <cx:pt idx="3766">22.66</cx:pt>
          <cx:pt idx="3767">18.760000000000002</cx:pt>
          <cx:pt idx="3768">27.449999999999999</cx:pt>
          <cx:pt idx="3769">25.010000000000002</cx:pt>
          <cx:pt idx="3770">28.890000000000001</cx:pt>
          <cx:pt idx="3771">26.09</cx:pt>
          <cx:pt idx="3772">21.800000000000001</cx:pt>
          <cx:pt idx="3773">23.140000000000001</cx:pt>
          <cx:pt idx="3774">32.350000000000001</cx:pt>
          <cx:pt idx="3775">25.41</cx:pt>
          <cx:pt idx="3776">28.920000000000002</cx:pt>
          <cx:pt idx="3777">19.760000000000002</cx:pt>
          <cx:pt idx="3778">25.449999999999999</cx:pt>
          <cx:pt idx="3779">22.039999999999999</cx:pt>
          <cx:pt idx="3780">21.329999999999998</cx:pt>
          <cx:pt idx="3781">20.239999999999998</cx:pt>
          <cx:pt idx="3782">25.120000000000001</cx:pt>
          <cx:pt idx="3783">27.27</cx:pt>
          <cx:pt idx="3784">25.98</cx:pt>
          <cx:pt idx="3785">29.539999999999999</cx:pt>
          <cx:pt idx="3786">40.380000000000003</cx:pt>
          <cx:pt idx="3787">21.190000000000001</cx:pt>
          <cx:pt idx="3788">26.41</cx:pt>
          <cx:pt idx="3789">29.600000000000001</cx:pt>
          <cx:pt idx="3790">26.91</cx:pt>
          <cx:pt idx="3791">27.199999999999999</cx:pt>
          <cx:pt idx="3792">26.969999999999999</cx:pt>
          <cx:pt idx="3793">27.129999999999999</cx:pt>
          <cx:pt idx="3794">27.350000000000001</cx:pt>
          <cx:pt idx="3795">26</cx:pt>
          <cx:pt idx="3796">24.73</cx:pt>
          <cx:pt idx="3797">22.010000000000002</cx:pt>
          <cx:pt idx="3798">26.59</cx:pt>
          <cx:pt idx="3799">28.309999999999999</cx:pt>
          <cx:pt idx="3800">23.07</cx:pt>
          <cx:pt idx="3801">21.879999999999999</cx:pt>
          <cx:pt idx="3802">37.579999999999998</cx:pt>
          <cx:pt idx="3803">23.350000000000001</cx:pt>
          <cx:pt idx="3804">27.420000000000002</cx:pt>
          <cx:pt idx="3805">23.100000000000001</cx:pt>
          <cx:pt idx="3806">31.010000000000002</cx:pt>
          <cx:pt idx="3807">28.609999999999999</cx:pt>
          <cx:pt idx="3808">23.850000000000001</cx:pt>
          <cx:pt idx="3809">25.940000000000001</cx:pt>
          <cx:pt idx="3810">27.140000000000001</cx:pt>
          <cx:pt idx="3811">29.559999999999999</cx:pt>
          <cx:pt idx="3812">27.27</cx:pt>
          <cx:pt idx="3813">20.32</cx:pt>
          <cx:pt idx="3814">51.280000000000001</cx:pt>
          <cx:pt idx="3815">22.710000000000001</cx:pt>
          <cx:pt idx="3816">25.48</cx:pt>
          <cx:pt idx="3817">28.899999999999999</cx:pt>
          <cx:pt idx="3818">29.789999999999999</cx:pt>
          <cx:pt idx="3819">23.170000000000002</cx:pt>
          <cx:pt idx="3820">22.719999999999999</cx:pt>
          <cx:pt idx="3821">23.920000000000002</cx:pt>
          <cx:pt idx="3822">26.829999999999998</cx:pt>
          <cx:pt idx="3823">31.420000000000002</cx:pt>
          <cx:pt idx="3824">20.859999999999999</cx:pt>
          <cx:pt idx="3825">24.300000000000001</cx:pt>
          <cx:pt idx="3826">31.469999999999999</cx:pt>
          <cx:pt idx="3827">26.579999999999998</cx:pt>
          <cx:pt idx="3828">21.25</cx:pt>
          <cx:pt idx="3829">19.710000000000001</cx:pt>
          <cx:pt idx="3830">20.120000000000001</cx:pt>
          <cx:pt idx="3831">25.289999999999999</cx:pt>
          <cx:pt idx="3832">22.620000000000001</cx:pt>
          <cx:pt idx="3833">32.310000000000002</cx:pt>
          <cx:pt idx="3834">30.120000000000001</cx:pt>
          <cx:pt idx="3835">25.870000000000001</cx:pt>
          <cx:pt idx="3836">20.420000000000002</cx:pt>
          <cx:pt idx="3837">26.18</cx:pt>
          <cx:pt idx="3838">26.32</cx:pt>
          <cx:pt idx="3839">38.939999999999998</cx:pt>
          <cx:pt idx="3840">33.990000000000002</cx:pt>
          <cx:pt idx="3841">21.989999999999998</cx:pt>
          <cx:pt idx="3842">27.27</cx:pt>
          <cx:pt idx="3843">25.48</cx:pt>
          <cx:pt idx="3844">27.68</cx:pt>
          <cx:pt idx="3845">25.739999999999998</cx:pt>
          <cx:pt idx="3846">25.739999999999998</cx:pt>
          <cx:pt idx="3847">23.48</cx:pt>
          <cx:pt idx="3848">31.920000000000002</cx:pt>
          <cx:pt idx="3849">16.73</cx:pt>
          <cx:pt idx="3850">21.75</cx:pt>
          <cx:pt idx="3851">28.82</cx:pt>
          <cx:pt idx="3852">30.129999999999999</cx:pt>
          <cx:pt idx="3853">19.93</cx:pt>
          <cx:pt idx="3854">23.260000000000002</cx:pt>
          <cx:pt idx="3855">25.23</cx:pt>
          <cx:pt idx="3856">24.899999999999999</cx:pt>
          <cx:pt idx="3857">25.379999999999999</cx:pt>
          <cx:pt idx="3858">28.550000000000001</cx:pt>
          <cx:pt idx="3859">26.510000000000002</cx:pt>
          <cx:pt idx="3860">21.379999999999999</cx:pt>
          <cx:pt idx="3861">26.359999999999999</cx:pt>
          <cx:pt idx="3862">19.370000000000001</cx:pt>
          <cx:pt idx="3863">20.719999999999999</cx:pt>
          <cx:pt idx="3864">21.670000000000002</cx:pt>
          <cx:pt idx="3865">23.050000000000001</cx:pt>
          <cx:pt idx="3866">31.640000000000001</cx:pt>
          <cx:pt idx="3867">24.960000000000001</cx:pt>
          <cx:pt idx="3868">28.600000000000001</cx:pt>
          <cx:pt idx="3869">22.460000000000001</cx:pt>
          <cx:pt idx="3870">24.079999999999998</cx:pt>
          <cx:pt idx="3871">29.289999999999999</cx:pt>
          <cx:pt idx="3872">22.620000000000001</cx:pt>
          <cx:pt idx="3873">29.219999999999999</cx:pt>
          <cx:pt idx="3874">26.449999999999999</cx:pt>
          <cx:pt idx="3875">21.010000000000002</cx:pt>
          <cx:pt idx="3876">19.829999999999998</cx:pt>
          <cx:pt idx="3877">28.18</cx:pt>
          <cx:pt idx="3878">37.299999999999997</cx:pt>
          <cx:pt idx="3879">21.280000000000001</cx:pt>
          <cx:pt idx="3880">35.130000000000003</cx:pt>
          <cx:pt idx="3881">30.98</cx:pt>
          <cx:pt idx="3882">21.800000000000001</cx:pt>
          <cx:pt idx="3883">25.59</cx:pt>
          <cx:pt idx="3884">28.609999999999999</cx:pt>
          <cx:pt idx="3885">41.659999999999997</cx:pt>
          <cx:pt idx="3886">27.420000000000002</cx:pt>
          <cx:pt idx="3887">27.870000000000001</cx:pt>
          <cx:pt idx="3888">22.039999999999999</cx:pt>
          <cx:pt idx="3889">24.219999999999999</cx:pt>
          <cx:pt idx="3890">23.09</cx:pt>
          <cx:pt idx="3891">27.859999999999999</cx:pt>
          <cx:pt idx="3892">24.940000000000001</cx:pt>
          <cx:pt idx="3893">21.84</cx:pt>
          <cx:pt idx="3894">24.559999999999999</cx:pt>
          <cx:pt idx="3895">22.140000000000001</cx:pt>
          <cx:pt idx="3896">22.66</cx:pt>
          <cx:pt idx="3897">26.989999999999998</cx:pt>
          <cx:pt idx="3898">27.68</cx:pt>
          <cx:pt idx="3899">26.149999999999999</cx:pt>
          <cx:pt idx="3900">21.989999999999998</cx:pt>
          <cx:pt idx="3901">25.91</cx:pt>
          <cx:pt idx="3902">26</cx:pt>
          <cx:pt idx="3903">24.510000000000002</cx:pt>
          <cx:pt idx="3904">22.260000000000002</cx:pt>
          <cx:pt idx="3905">29.890000000000001</cx:pt>
          <cx:pt idx="3906">24.32</cx:pt>
          <cx:pt idx="3907">27.239999999999998</cx:pt>
          <cx:pt idx="3908">26.129999999999999</cx:pt>
          <cx:pt idx="3909">26.789999999999999</cx:pt>
          <cx:pt idx="3910">28.300000000000001</cx:pt>
          <cx:pt idx="3911">19.280000000000001</cx:pt>
          <cx:pt idx="3912">28.629999999999999</cx:pt>
          <cx:pt idx="3913">25.670000000000002</cx:pt>
          <cx:pt idx="3914">23.48</cx:pt>
          <cx:pt idx="3915">25.09</cx:pt>
          <cx:pt idx="3916">27.870000000000001</cx:pt>
          <cx:pt idx="3917">19.98</cx:pt>
          <cx:pt idx="3918">28.18</cx:pt>
          <cx:pt idx="3919">27.969999999999999</cx:pt>
          <cx:pt idx="3920">22.91</cx:pt>
          <cx:pt idx="3921">20.68</cx:pt>
          <cx:pt idx="3922">22.18</cx:pt>
          <cx:pt idx="3923">25.289999999999999</cx:pt>
          <cx:pt idx="3924">25.710000000000001</cx:pt>
          <cx:pt idx="3925">27.93</cx:pt>
          <cx:pt idx="3926">23.379999999999999</cx:pt>
          <cx:pt idx="3927">34.840000000000003</cx:pt>
          <cx:pt idx="3928">27.809999999999999</cx:pt>
          <cx:pt idx="3929">18.100000000000001</cx:pt>
          <cx:pt idx="3930">22.52</cx:pt>
          <cx:pt idx="3931">23.719999999999999</cx:pt>
          <cx:pt idx="3932">20.699999999999999</cx:pt>
          <cx:pt idx="3933">21.550000000000001</cx:pt>
          <cx:pt idx="3934">27.629999999999999</cx:pt>
          <cx:pt idx="3935">27.48</cx:pt>
          <cx:pt idx="3936">18.629999999999999</cx:pt>
          <cx:pt idx="3937">25.850000000000001</cx:pt>
          <cx:pt idx="3938">25.43</cx:pt>
          <cx:pt idx="3939">28.149999999999999</cx:pt>
          <cx:pt idx="3940">25.149999999999999</cx:pt>
          <cx:pt idx="3941">23.030000000000001</cx:pt>
          <cx:pt idx="3942">28.449999999999999</cx:pt>
          <cx:pt idx="3943">24.57</cx:pt>
          <cx:pt idx="3944">25.809999999999999</cx:pt>
          <cx:pt idx="3945">24.690000000000001</cx:pt>
          <cx:pt idx="3946">24.280000000000001</cx:pt>
          <cx:pt idx="3947">20.960000000000001</cx:pt>
          <cx:pt idx="3948">21.309999999999999</cx:pt>
          <cx:pt idx="3949">26.399999999999999</cx:pt>
          <cx:pt idx="3950">24.010000000000002</cx:pt>
          <cx:pt idx="3951">28.940000000000001</cx:pt>
          <cx:pt idx="3952">26.68</cx:pt>
          <cx:pt idx="3953">28.350000000000001</cx:pt>
          <cx:pt idx="3954">26.809999999999999</cx:pt>
          <cx:pt idx="3955">27.75</cx:pt>
          <cx:pt idx="3956">20.09</cx:pt>
          <cx:pt idx="3957">22.719999999999999</cx:pt>
          <cx:pt idx="3958">26.18</cx:pt>
          <cx:pt idx="3959">29.5</cx:pt>
          <cx:pt idx="3960">25.460000000000001</cx:pt>
          <cx:pt idx="3961">28.469999999999999</cx:pt>
          <cx:pt idx="3962">24.02</cx:pt>
          <cx:pt idx="3963">22.16</cx:pt>
          <cx:pt idx="3964">26.920000000000002</cx:pt>
          <cx:pt idx="3965">31.98</cx:pt>
          <cx:pt idx="3966">27.719999999999999</cx:pt>
          <cx:pt idx="3967">29.940000000000001</cx:pt>
          <cx:pt idx="3968">35.189999999999998</cx:pt>
          <cx:pt idx="3969">23.460000000000001</cx:pt>
          <cx:pt idx="3970">27.350000000000001</cx:pt>
          <cx:pt idx="3971">27.399999999999999</cx:pt>
          <cx:pt idx="3972">20.489999999999998</cx:pt>
          <cx:pt idx="3973">22.010000000000002</cx:pt>
          <cx:pt idx="3974">23.989999999999998</cx:pt>
          <cx:pt idx="3975">18.84</cx:pt>
          <cx:pt idx="3976">27.27</cx:pt>
          <cx:pt idx="3977">20.449999999999999</cx:pt>
          <cx:pt idx="3978">28.59</cx:pt>
          <cx:pt idx="3979">27.73</cx:pt>
          <cx:pt idx="3980">23.710000000000001</cx:pt>
          <cx:pt idx="3981">22.16</cx:pt>
          <cx:pt idx="3982">22.02</cx:pt>
          <cx:pt idx="3983">26.579999999999998</cx:pt>
          <cx:pt idx="3984">29.59</cx:pt>
          <cx:pt idx="3985">28.670000000000002</cx:pt>
          <cx:pt idx="3986">22.190000000000001</cx:pt>
          <cx:pt idx="3987">22.010000000000002</cx:pt>
          <cx:pt idx="3988">25.09</cx:pt>
          <cx:pt idx="3989">33.020000000000003</cx:pt>
          <cx:pt idx="3990">20.120000000000001</cx:pt>
          <cx:pt idx="3991">26.890000000000001</cx:pt>
          <cx:pt idx="3992">26.379999999999999</cx:pt>
          <cx:pt idx="3993">27.34</cx:pt>
          <cx:pt idx="3994">33.899999999999999</cx:pt>
          <cx:pt idx="3995">26.170000000000002</cx:pt>
          <cx:pt idx="3996">21.32</cx:pt>
          <cx:pt idx="3997">19.760000000000002</cx:pt>
          <cx:pt idx="3998">24.16</cx:pt>
          <cx:pt idx="3999">26.68</cx:pt>
          <cx:pt idx="4000">26.25</cx:pt>
          <cx:pt idx="4001">21.030000000000001</cx:pt>
          <cx:pt idx="4002">21.510000000000002</cx:pt>
          <cx:pt idx="4003">25.82</cx:pt>
          <cx:pt idx="4004">26.27</cx:pt>
          <cx:pt idx="4005">26.640000000000001</cx:pt>
          <cx:pt idx="4006">26.350000000000001</cx:pt>
          <cx:pt idx="4007">22.899999999999999</cx:pt>
          <cx:pt idx="4008">33.369999999999997</cx:pt>
          <cx:pt idx="4009">28.120000000000001</cx:pt>
          <cx:pt idx="4010">28.539999999999999</cx:pt>
          <cx:pt idx="4011">20.539999999999999</cx:pt>
          <cx:pt idx="4012">24.149999999999999</cx:pt>
          <cx:pt idx="4013">21.260000000000002</cx:pt>
          <cx:pt idx="4014">27.140000000000001</cx:pt>
          <cx:pt idx="4015">38.170000000000002</cx:pt>
          <cx:pt idx="4016">20.620000000000001</cx:pt>
          <cx:pt idx="4017">32.469999999999999</cx:pt>
          <cx:pt idx="4018">25.75</cx:pt>
          <cx:pt idx="4019">24.050000000000001</cx:pt>
          <cx:pt idx="4020">33.189999999999998</cx:pt>
          <cx:pt idx="4021">24.920000000000002</cx:pt>
          <cx:pt idx="4022">26.289999999999999</cx:pt>
          <cx:pt idx="4023">28.129999999999999</cx:pt>
          <cx:pt idx="4024">27.510000000000002</cx:pt>
          <cx:pt idx="4025">27.73</cx:pt>
          <cx:pt idx="4026">24.170000000000002</cx:pt>
          <cx:pt idx="4027">28.82</cx:pt>
          <cx:pt idx="4028">21.48</cx:pt>
          <cx:pt idx="4029">25.109999999999999</cx:pt>
          <cx:pt idx="4030">22.539999999999999</cx:pt>
          <cx:pt idx="4031">22.539999999999999</cx:pt>
          <cx:pt idx="4032">22.91</cx:pt>
          <cx:pt idx="4033">27.859999999999999</cx:pt>
          <cx:pt idx="4034">35.189999999999998</cx:pt>
          <cx:pt idx="4035">26.949999999999999</cx:pt>
          <cx:pt idx="4036">26.600000000000001</cx:pt>
          <cx:pt idx="4037">19.140000000000001</cx:pt>
          <cx:pt idx="4038">27.16</cx:pt>
          <cx:pt idx="4039">24.399999999999999</cx:pt>
          <cx:pt idx="4040">26.27</cx:pt>
          <cx:pt idx="4041">24.879999999999999</cx:pt>
          <cx:pt idx="4042">24.989999999999998</cx:pt>
          <cx:pt idx="4043">22.809999999999999</cx:pt>
          <cx:pt idx="4044">24.300000000000001</cx:pt>
          <cx:pt idx="4045">19</cx:pt>
          <cx:pt idx="4046">25.739999999999998</cx:pt>
          <cx:pt idx="4047">29.02</cx:pt>
          <cx:pt idx="4048">26.789999999999999</cx:pt>
          <cx:pt idx="4049">35.159999999999997</cx:pt>
          <cx:pt idx="4050">21.829999999999998</cx:pt>
          <cx:pt idx="4051">20.850000000000001</cx:pt>
          <cx:pt idx="4052">27.129999999999999</cx:pt>
          <cx:pt idx="4053">27.91</cx:pt>
          <cx:pt idx="4054">31.98</cx:pt>
          <cx:pt idx="4055">25.98</cx:pt>
          <cx:pt idx="4056">25.640000000000001</cx:pt>
          <cx:pt idx="4057">21.989999999999998</cx:pt>
          <cx:pt idx="4058">20.780000000000001</cx:pt>
          <cx:pt idx="4059">28.620000000000001</cx:pt>
          <cx:pt idx="4060">25.43</cx:pt>
          <cx:pt idx="4061">26.640000000000001</cx:pt>
          <cx:pt idx="4062">25.850000000000001</cx:pt>
          <cx:pt idx="4063">26.359999999999999</cx:pt>
          <cx:pt idx="4064">25.09</cx:pt>
          <cx:pt idx="4065">30.030000000000001</cx:pt>
          <cx:pt idx="4066">19.219999999999999</cx:pt>
          <cx:pt idx="4067">18.68</cx:pt>
          <cx:pt idx="4068">23.98</cx:pt>
          <cx:pt idx="4069">20.879999999999999</cx:pt>
          <cx:pt idx="4070">36.07</cx:pt>
          <cx:pt idx="4071">20.02</cx:pt>
          <cx:pt idx="4072">27.109999999999999</cx:pt>
          <cx:pt idx="4073">27.960000000000001</cx:pt>
          <cx:pt idx="4074">19.34</cx:pt>
          <cx:pt idx="4075">22.899999999999999</cx:pt>
          <cx:pt idx="4076">24.620000000000001</cx:pt>
          <cx:pt idx="4077">25.489999999999998</cx:pt>
          <cx:pt idx="4078">29.640000000000001</cx:pt>
          <cx:pt idx="4079">25.309999999999999</cx:pt>
          <cx:pt idx="4080">26.870000000000001</cx:pt>
          <cx:pt idx="4081">24.350000000000001</cx:pt>
          <cx:pt idx="4082">27.010000000000002</cx:pt>
          <cx:pt idx="4083">30.48</cx:pt>
          <cx:pt idx="4084">22.010000000000002</cx:pt>
          <cx:pt idx="4085">31.02</cx:pt>
          <cx:pt idx="4086">24.079999999999998</cx:pt>
          <cx:pt idx="4087">23.059999999999999</cx:pt>
          <cx:pt idx="4088">25.739999999999998</cx:pt>
          <cx:pt idx="4089">28.059999999999999</cx:pt>
          <cx:pt idx="4090">27.300000000000001</cx:pt>
          <cx:pt idx="4091">22.41</cx:pt>
          <cx:pt idx="4092">29.109999999999999</cx:pt>
          <cx:pt idx="4093">27.890000000000001</cx:pt>
          <cx:pt idx="4094">24.710000000000001</cx:pt>
          <cx:pt idx="4095">39.170000000000002</cx:pt>
          <cx:pt idx="4096">22.18</cx:pt>
          <cx:pt idx="4097">25.23</cx:pt>
          <cx:pt idx="4098">26.91</cx:pt>
          <cx:pt idx="4099">22.370000000000001</cx:pt>
          <cx:pt idx="4100">21.18</cx:pt>
          <cx:pt idx="4101">21.850000000000001</cx:pt>
          <cx:pt idx="4102">26.699999999999999</cx:pt>
          <cx:pt idx="4103">21.68</cx:pt>
          <cx:pt idx="4104">25.23</cx:pt>
          <cx:pt idx="4105">24.239999999999998</cx:pt>
          <cx:pt idx="4106">26.050000000000001</cx:pt>
          <cx:pt idx="4107">25.620000000000001</cx:pt>
          <cx:pt idx="4108">43.670000000000002</cx:pt>
          <cx:pt idx="4109">25.600000000000001</cx:pt>
          <cx:pt idx="4110">22.890000000000001</cx:pt>
          <cx:pt idx="4111">24.960000000000001</cx:pt>
          <cx:pt idx="4112">23.140000000000001</cx:pt>
          <cx:pt idx="4113">25.969999999999999</cx:pt>
          <cx:pt idx="4114">19.710000000000001</cx:pt>
          <cx:pt idx="4115">19.16</cx:pt>
          <cx:pt idx="4116">21.469999999999999</cx:pt>
        </cx:lvl>
      </cx:numDim>
    </cx:data>
    <cx:data id="4">
      <cx:numDim type="val">
        <cx:f>'C:\Users\sange\Desktop\[Heart_Disease_Prediction_Descriptive_Analysis_new.xlsx]NA_Removed'!$R$2:$R$4118</cx:f>
        <cx:lvl ptCount="4117" formatCode="General">
          <cx:pt idx="0">80</cx:pt>
          <cx:pt idx="1">95</cx:pt>
          <cx:pt idx="2">75</cx:pt>
          <cx:pt idx="3">65</cx:pt>
          <cx:pt idx="4">85</cx:pt>
          <cx:pt idx="5">77</cx:pt>
          <cx:pt idx="6">60</cx:pt>
          <cx:pt idx="7">79</cx:pt>
          <cx:pt idx="8">76</cx:pt>
          <cx:pt idx="9">93</cx:pt>
          <cx:pt idx="10">75</cx:pt>
          <cx:pt idx="11">72</cx:pt>
          <cx:pt idx="12">98</cx:pt>
          <cx:pt idx="13">65</cx:pt>
          <cx:pt idx="14">85</cx:pt>
          <cx:pt idx="15">95</cx:pt>
          <cx:pt idx="16">64</cx:pt>
          <cx:pt idx="17">80</cx:pt>
          <cx:pt idx="18">75</cx:pt>
          <cx:pt idx="19">85</cx:pt>
          <cx:pt idx="20">72</cx:pt>
          <cx:pt idx="21">70</cx:pt>
          <cx:pt idx="22">70</cx:pt>
          <cx:pt idx="23">71</cx:pt>
          <cx:pt idx="24">75</cx:pt>
          <cx:pt idx="25">62</cx:pt>
          <cx:pt idx="26">65</cx:pt>
          <cx:pt idx="27">73</cx:pt>
          <cx:pt idx="28">85</cx:pt>
          <cx:pt idx="29">72</cx:pt>
          <cx:pt idx="30">60</cx:pt>
          <cx:pt idx="31">75</cx:pt>
          <cx:pt idx="32">90</cx:pt>
          <cx:pt idx="33">72</cx:pt>
          <cx:pt idx="34">96</cx:pt>
          <cx:pt idx="35">95</cx:pt>
          <cx:pt idx="36">72</cx:pt>
          <cx:pt idx="37">75</cx:pt>
          <cx:pt idx="38">60</cx:pt>
          <cx:pt idx="39">71</cx:pt>
          <cx:pt idx="40">68</cx:pt>
          <cx:pt idx="41">75</cx:pt>
          <cx:pt idx="42">75</cx:pt>
          <cx:pt idx="43">76</cx:pt>
          <cx:pt idx="44">65</cx:pt>
          <cx:pt idx="45">90</cx:pt>
          <cx:pt idx="46">75</cx:pt>
          <cx:pt idx="47">95</cx:pt>
          <cx:pt idx="48">60</cx:pt>
          <cx:pt idx="49">90</cx:pt>
          <cx:pt idx="50">80</cx:pt>
          <cx:pt idx="51">63</cx:pt>
          <cx:pt idx="52">90</cx:pt>
          <cx:pt idx="53">88</cx:pt>
          <cx:pt idx="54">88</cx:pt>
          <cx:pt idx="55">75</cx:pt>
          <cx:pt idx="56">65</cx:pt>
          <cx:pt idx="57">75</cx:pt>
          <cx:pt idx="58">95</cx:pt>
          <cx:pt idx="59">60</cx:pt>
          <cx:pt idx="60">78</cx:pt>
          <cx:pt idx="61">83</cx:pt>
          <cx:pt idx="62">75</cx:pt>
          <cx:pt idx="63">72</cx:pt>
          <cx:pt idx="64">100</cx:pt>
          <cx:pt idx="65">65</cx:pt>
          <cx:pt idx="66">76</cx:pt>
          <cx:pt idx="67">63</cx:pt>
          <cx:pt idx="68">70</cx:pt>
          <cx:pt idx="69">63</cx:pt>
          <cx:pt idx="70">67</cx:pt>
          <cx:pt idx="71">85</cx:pt>
          <cx:pt idx="72">64</cx:pt>
          <cx:pt idx="73">65</cx:pt>
          <cx:pt idx="74">83</cx:pt>
          <cx:pt idx="75">80</cx:pt>
          <cx:pt idx="76">85</cx:pt>
          <cx:pt idx="77">90</cx:pt>
          <cx:pt idx="78">84</cx:pt>
          <cx:pt idx="79">88</cx:pt>
          <cx:pt idx="80">75</cx:pt>
          <cx:pt idx="81">70</cx:pt>
          <cx:pt idx="82">70</cx:pt>
          <cx:pt idx="83">65</cx:pt>
          <cx:pt idx="84">57</cx:pt>
          <cx:pt idx="85">100</cx:pt>
          <cx:pt idx="86">80</cx:pt>
          <cx:pt idx="87">60</cx:pt>
          <cx:pt idx="88">75</cx:pt>
          <cx:pt idx="89">71</cx:pt>
          <cx:pt idx="90">60</cx:pt>
          <cx:pt idx="91">80</cx:pt>
          <cx:pt idx="92">60</cx:pt>
          <cx:pt idx="93">88</cx:pt>
          <cx:pt idx="94">75</cx:pt>
          <cx:pt idx="95">50</cx:pt>
          <cx:pt idx="96">65</cx:pt>
          <cx:pt idx="97">75</cx:pt>
          <cx:pt idx="98">63</cx:pt>
          <cx:pt idx="99">74</cx:pt>
          <cx:pt idx="100">65</cx:pt>
          <cx:pt idx="101">85</cx:pt>
          <cx:pt idx="102">65</cx:pt>
          <cx:pt idx="103">85</cx:pt>
          <cx:pt idx="104">90</cx:pt>
          <cx:pt idx="105">76</cx:pt>
          <cx:pt idx="106">75</cx:pt>
          <cx:pt idx="107">70</cx:pt>
          <cx:pt idx="108">86</cx:pt>
          <cx:pt idx="109">75</cx:pt>
          <cx:pt idx="110">90</cx:pt>
          <cx:pt idx="111">75</cx:pt>
          <cx:pt idx="112">55</cx:pt>
          <cx:pt idx="113">70</cx:pt>
          <cx:pt idx="114">71</cx:pt>
          <cx:pt idx="115">88</cx:pt>
          <cx:pt idx="116">68</cx:pt>
          <cx:pt idx="117">75</cx:pt>
          <cx:pt idx="118">80</cx:pt>
          <cx:pt idx="119">100</cx:pt>
          <cx:pt idx="120">70</cx:pt>
          <cx:pt idx="121">75</cx:pt>
          <cx:pt idx="122">75</cx:pt>
          <cx:pt idx="123">60</cx:pt>
          <cx:pt idx="124">70</cx:pt>
          <cx:pt idx="125">62</cx:pt>
          <cx:pt idx="126">88</cx:pt>
          <cx:pt idx="127">75</cx:pt>
          <cx:pt idx="128">78</cx:pt>
          <cx:pt idx="129">92</cx:pt>
          <cx:pt idx="130">75</cx:pt>
          <cx:pt idx="131">75</cx:pt>
          <cx:pt idx="132">100</cx:pt>
          <cx:pt idx="133">55</cx:pt>
          <cx:pt idx="134">66</cx:pt>
          <cx:pt idx="135">93</cx:pt>
          <cx:pt idx="136">80</cx:pt>
          <cx:pt idx="137">70</cx:pt>
          <cx:pt idx="138">80</cx:pt>
          <cx:pt idx="139">96</cx:pt>
          <cx:pt idx="140">50</cx:pt>
          <cx:pt idx="141">87</cx:pt>
          <cx:pt idx="142">70</cx:pt>
          <cx:pt idx="143">80</cx:pt>
          <cx:pt idx="144">60</cx:pt>
          <cx:pt idx="145">72</cx:pt>
          <cx:pt idx="146">70</cx:pt>
          <cx:pt idx="147">80</cx:pt>
          <cx:pt idx="148">71</cx:pt>
          <cx:pt idx="149">57</cx:pt>
          <cx:pt idx="150">70</cx:pt>
          <cx:pt idx="151">60</cx:pt>
          <cx:pt idx="152">96</cx:pt>
          <cx:pt idx="153">78</cx:pt>
          <cx:pt idx="154">80</cx:pt>
          <cx:pt idx="155">72</cx:pt>
          <cx:pt idx="156">60</cx:pt>
          <cx:pt idx="157">110</cx:pt>
          <cx:pt idx="158">70</cx:pt>
          <cx:pt idx="159">60</cx:pt>
          <cx:pt idx="160">62</cx:pt>
          <cx:pt idx="161">68</cx:pt>
          <cx:pt idx="162">80</cx:pt>
          <cx:pt idx="163">73</cx:pt>
          <cx:pt idx="164">72</cx:pt>
          <cx:pt idx="165">65</cx:pt>
          <cx:pt idx="166">73</cx:pt>
          <cx:pt idx="167">80</cx:pt>
          <cx:pt idx="168">68</cx:pt>
          <cx:pt idx="169">75</cx:pt>
          <cx:pt idx="170">90</cx:pt>
          <cx:pt idx="171">80</cx:pt>
          <cx:pt idx="172">78</cx:pt>
          <cx:pt idx="173">77</cx:pt>
          <cx:pt idx="174">80</cx:pt>
          <cx:pt idx="175">81</cx:pt>
          <cx:pt idx="176">70</cx:pt>
          <cx:pt idx="177">96</cx:pt>
          <cx:pt idx="178">80</cx:pt>
          <cx:pt idx="179">65</cx:pt>
          <cx:pt idx="180">70</cx:pt>
          <cx:pt idx="181">68</cx:pt>
          <cx:pt idx="182">68</cx:pt>
          <cx:pt idx="183">65</cx:pt>
          <cx:pt idx="184">72</cx:pt>
          <cx:pt idx="185">80</cx:pt>
          <cx:pt idx="186">62</cx:pt>
          <cx:pt idx="187">56</cx:pt>
          <cx:pt idx="188">72</cx:pt>
          <cx:pt idx="189">85</cx:pt>
          <cx:pt idx="190">65</cx:pt>
          <cx:pt idx="191">89</cx:pt>
          <cx:pt idx="192">75</cx:pt>
          <cx:pt idx="193">82</cx:pt>
          <cx:pt idx="194">90</cx:pt>
          <cx:pt idx="195">60</cx:pt>
          <cx:pt idx="196">70</cx:pt>
          <cx:pt idx="197">70</cx:pt>
          <cx:pt idx="198">66</cx:pt>
          <cx:pt idx="199">62</cx:pt>
          <cx:pt idx="200">100</cx:pt>
          <cx:pt idx="201">75</cx:pt>
          <cx:pt idx="202">70</cx:pt>
          <cx:pt idx="203">96</cx:pt>
          <cx:pt idx="204">77</cx:pt>
          <cx:pt idx="205">48</cx:pt>
          <cx:pt idx="206">95</cx:pt>
          <cx:pt idx="207">73</cx:pt>
          <cx:pt idx="208">75</cx:pt>
          <cx:pt idx="209">77</cx:pt>
          <cx:pt idx="210">105</cx:pt>
          <cx:pt idx="211">88</cx:pt>
          <cx:pt idx="212">77</cx:pt>
          <cx:pt idx="213">60</cx:pt>
          <cx:pt idx="214">50</cx:pt>
          <cx:pt idx="215">85</cx:pt>
          <cx:pt idx="216">65</cx:pt>
          <cx:pt idx="217">85</cx:pt>
          <cx:pt idx="218">100</cx:pt>
          <cx:pt idx="219">70</cx:pt>
          <cx:pt idx="220">90</cx:pt>
          <cx:pt idx="221">82</cx:pt>
          <cx:pt idx="222">80</cx:pt>
          <cx:pt idx="223">80</cx:pt>
          <cx:pt idx="224">60</cx:pt>
          <cx:pt idx="225">80</cx:pt>
          <cx:pt idx="226">85</cx:pt>
          <cx:pt idx="227">80</cx:pt>
          <cx:pt idx="228">72</cx:pt>
          <cx:pt idx="229">73</cx:pt>
          <cx:pt idx="230">88</cx:pt>
          <cx:pt idx="231">75</cx:pt>
          <cx:pt idx="232">75</cx:pt>
          <cx:pt idx="233">95</cx:pt>
          <cx:pt idx="234">80</cx:pt>
          <cx:pt idx="235">77</cx:pt>
          <cx:pt idx="236">85</cx:pt>
          <cx:pt idx="237">90</cx:pt>
          <cx:pt idx="238">65</cx:pt>
          <cx:pt idx="239">87</cx:pt>
          <cx:pt idx="240">54</cx:pt>
          <cx:pt idx="241">88</cx:pt>
          <cx:pt idx="242">72</cx:pt>
          <cx:pt idx="243">69</cx:pt>
          <cx:pt idx="244">72</cx:pt>
          <cx:pt idx="245">55</cx:pt>
          <cx:pt idx="246">60</cx:pt>
          <cx:pt idx="247">54</cx:pt>
          <cx:pt idx="248">72</cx:pt>
          <cx:pt idx="249">73</cx:pt>
          <cx:pt idx="250">82</cx:pt>
          <cx:pt idx="251">75</cx:pt>
          <cx:pt idx="252">64</cx:pt>
          <cx:pt idx="253">73</cx:pt>
          <cx:pt idx="254">69</cx:pt>
          <cx:pt idx="255">77</cx:pt>
          <cx:pt idx="256">68</cx:pt>
          <cx:pt idx="257">75</cx:pt>
          <cx:pt idx="258">75</cx:pt>
          <cx:pt idx="259">75</cx:pt>
          <cx:pt idx="260">85</cx:pt>
          <cx:pt idx="261">88</cx:pt>
          <cx:pt idx="262">110</cx:pt>
          <cx:pt idx="263">90</cx:pt>
          <cx:pt idx="264">63</cx:pt>
          <cx:pt idx="265">68</cx:pt>
          <cx:pt idx="266">88</cx:pt>
          <cx:pt idx="267">87</cx:pt>
          <cx:pt idx="268">70</cx:pt>
          <cx:pt idx="269">80</cx:pt>
          <cx:pt idx="270">67</cx:pt>
          <cx:pt idx="271">75</cx:pt>
          <cx:pt idx="272">68</cx:pt>
          <cx:pt idx="273">63</cx:pt>
          <cx:pt idx="274">65</cx:pt>
          <cx:pt idx="275">96</cx:pt>
          <cx:pt idx="276">70</cx:pt>
          <cx:pt idx="277">67</cx:pt>
          <cx:pt idx="278">85</cx:pt>
          <cx:pt idx="279">52</cx:pt>
          <cx:pt idx="280">88</cx:pt>
          <cx:pt idx="281">50</cx:pt>
          <cx:pt idx="282">68</cx:pt>
          <cx:pt idx="283">69</cx:pt>
          <cx:pt idx="284">70</cx:pt>
          <cx:pt idx="285">94</cx:pt>
          <cx:pt idx="286">80</cx:pt>
          <cx:pt idx="287">85</cx:pt>
          <cx:pt idx="288">75</cx:pt>
          <cx:pt idx="289">65</cx:pt>
          <cx:pt idx="290">75</cx:pt>
          <cx:pt idx="291">72</cx:pt>
          <cx:pt idx="292">78</cx:pt>
          <cx:pt idx="293">90</cx:pt>
          <cx:pt idx="294">54</cx:pt>
          <cx:pt idx="295">68</cx:pt>
          <cx:pt idx="296">71</cx:pt>
          <cx:pt idx="297">75</cx:pt>
          <cx:pt idx="298">75</cx:pt>
          <cx:pt idx="299">82</cx:pt>
          <cx:pt idx="300">68</cx:pt>
          <cx:pt idx="301">80</cx:pt>
          <cx:pt idx="302">75</cx:pt>
          <cx:pt idx="303">65</cx:pt>
          <cx:pt idx="304">61</cx:pt>
          <cx:pt idx="305">66</cx:pt>
          <cx:pt idx="306">85</cx:pt>
          <cx:pt idx="307">75</cx:pt>
          <cx:pt idx="308">56</cx:pt>
          <cx:pt idx="309">76</cx:pt>
          <cx:pt idx="310">70</cx:pt>
          <cx:pt idx="311">65</cx:pt>
          <cx:pt idx="312">66</cx:pt>
          <cx:pt idx="313">88</cx:pt>
          <cx:pt idx="314">55</cx:pt>
          <cx:pt idx="315">75</cx:pt>
          <cx:pt idx="316">73</cx:pt>
          <cx:pt idx="317">70</cx:pt>
          <cx:pt idx="318">90</cx:pt>
          <cx:pt idx="319">65</cx:pt>
          <cx:pt idx="320">80</cx:pt>
          <cx:pt idx="321">88</cx:pt>
          <cx:pt idx="322">71</cx:pt>
          <cx:pt idx="323">100</cx:pt>
          <cx:pt idx="324">73</cx:pt>
          <cx:pt idx="325">75</cx:pt>
          <cx:pt idx="326">85</cx:pt>
          <cx:pt idx="327">73</cx:pt>
          <cx:pt idx="328">79</cx:pt>
          <cx:pt idx="329">140</cx:pt>
          <cx:pt idx="330">85</cx:pt>
          <cx:pt idx="331">70</cx:pt>
          <cx:pt idx="332">60</cx:pt>
          <cx:pt idx="333">92</cx:pt>
          <cx:pt idx="334">60</cx:pt>
          <cx:pt idx="335">65</cx:pt>
          <cx:pt idx="336">90</cx:pt>
          <cx:pt idx="337">80</cx:pt>
          <cx:pt idx="338">75</cx:pt>
          <cx:pt idx="339">75</cx:pt>
          <cx:pt idx="340">75</cx:pt>
          <cx:pt idx="341">78</cx:pt>
          <cx:pt idx="342">85</cx:pt>
          <cx:pt idx="343">90</cx:pt>
          <cx:pt idx="344">70</cx:pt>
          <cx:pt idx="345">87</cx:pt>
          <cx:pt idx="346">85</cx:pt>
          <cx:pt idx="347">70</cx:pt>
          <cx:pt idx="348">130</cx:pt>
          <cx:pt idx="349">95</cx:pt>
          <cx:pt idx="350">80</cx:pt>
          <cx:pt idx="351">63</cx:pt>
          <cx:pt idx="352">63</cx:pt>
          <cx:pt idx="353">84</cx:pt>
          <cx:pt idx="354">85</cx:pt>
          <cx:pt idx="355">77</cx:pt>
          <cx:pt idx="356">63</cx:pt>
          <cx:pt idx="357">58</cx:pt>
          <cx:pt idx="358">75</cx:pt>
          <cx:pt idx="359">90</cx:pt>
          <cx:pt idx="360">87</cx:pt>
          <cx:pt idx="361">75</cx:pt>
          <cx:pt idx="362">90</cx:pt>
          <cx:pt idx="363">60</cx:pt>
          <cx:pt idx="364">80</cx:pt>
          <cx:pt idx="365">85</cx:pt>
          <cx:pt idx="366">65</cx:pt>
          <cx:pt idx="367">96</cx:pt>
          <cx:pt idx="368">72</cx:pt>
          <cx:pt idx="369">80</cx:pt>
          <cx:pt idx="370">85</cx:pt>
          <cx:pt idx="371">100</cx:pt>
          <cx:pt idx="372">108</cx:pt>
          <cx:pt idx="373">70</cx:pt>
          <cx:pt idx="374">60</cx:pt>
          <cx:pt idx="375">62</cx:pt>
          <cx:pt idx="376">85</cx:pt>
          <cx:pt idx="377">75</cx:pt>
          <cx:pt idx="378">72</cx:pt>
          <cx:pt idx="379">70</cx:pt>
          <cx:pt idx="380">83</cx:pt>
          <cx:pt idx="381">65</cx:pt>
          <cx:pt idx="382">70</cx:pt>
          <cx:pt idx="383">90</cx:pt>
          <cx:pt idx="384">90</cx:pt>
          <cx:pt idx="385">73</cx:pt>
          <cx:pt idx="386">65</cx:pt>
          <cx:pt idx="387">65</cx:pt>
          <cx:pt idx="388">90</cx:pt>
          <cx:pt idx="389">67</cx:pt>
          <cx:pt idx="390">65</cx:pt>
          <cx:pt idx="391">63</cx:pt>
          <cx:pt idx="392">73</cx:pt>
          <cx:pt idx="393">70</cx:pt>
          <cx:pt idx="394">67</cx:pt>
          <cx:pt idx="395">78</cx:pt>
          <cx:pt idx="396">90</cx:pt>
          <cx:pt idx="397">60</cx:pt>
          <cx:pt idx="398">104</cx:pt>
          <cx:pt idx="399">75</cx:pt>
          <cx:pt idx="400">80</cx:pt>
          <cx:pt idx="401">67</cx:pt>
          <cx:pt idx="402">71</cx:pt>
          <cx:pt idx="403">80</cx:pt>
          <cx:pt idx="404">72</cx:pt>
          <cx:pt idx="405">75</cx:pt>
          <cx:pt idx="406">98</cx:pt>
          <cx:pt idx="407">80</cx:pt>
          <cx:pt idx="408">77</cx:pt>
          <cx:pt idx="409">60</cx:pt>
          <cx:pt idx="410">86</cx:pt>
          <cx:pt idx="411">88</cx:pt>
          <cx:pt idx="412">100</cx:pt>
          <cx:pt idx="413">79</cx:pt>
          <cx:pt idx="414">76</cx:pt>
          <cx:pt idx="415">68</cx:pt>
          <cx:pt idx="416">65</cx:pt>
          <cx:pt idx="417">70</cx:pt>
          <cx:pt idx="418">60</cx:pt>
          <cx:pt idx="419">72</cx:pt>
          <cx:pt idx="420">110</cx:pt>
          <cx:pt idx="421">65</cx:pt>
          <cx:pt idx="422">75</cx:pt>
          <cx:pt idx="423">72</cx:pt>
          <cx:pt idx="424">95</cx:pt>
          <cx:pt idx="425">75</cx:pt>
          <cx:pt idx="426">90</cx:pt>
          <cx:pt idx="427">75</cx:pt>
          <cx:pt idx="428">60</cx:pt>
          <cx:pt idx="429">90</cx:pt>
          <cx:pt idx="430">90</cx:pt>
          <cx:pt idx="431">80</cx:pt>
          <cx:pt idx="432">67</cx:pt>
          <cx:pt idx="433">65</cx:pt>
          <cx:pt idx="434">75</cx:pt>
          <cx:pt idx="435">58</cx:pt>
          <cx:pt idx="436">75</cx:pt>
          <cx:pt idx="437">71</cx:pt>
          <cx:pt idx="438">80</cx:pt>
          <cx:pt idx="439">72</cx:pt>
          <cx:pt idx="440">85</cx:pt>
          <cx:pt idx="441">66</cx:pt>
          <cx:pt idx="442">70</cx:pt>
          <cx:pt idx="443">73</cx:pt>
          <cx:pt idx="444">55</cx:pt>
          <cx:pt idx="445">62</cx:pt>
          <cx:pt idx="446">73</cx:pt>
          <cx:pt idx="447">75</cx:pt>
          <cx:pt idx="448">65</cx:pt>
          <cx:pt idx="449">62</cx:pt>
          <cx:pt idx="450">75</cx:pt>
          <cx:pt idx="451">78</cx:pt>
          <cx:pt idx="452">92</cx:pt>
          <cx:pt idx="453">80</cx:pt>
          <cx:pt idx="454">72</cx:pt>
          <cx:pt idx="455">75</cx:pt>
          <cx:pt idx="456">78</cx:pt>
          <cx:pt idx="457">81</cx:pt>
          <cx:pt idx="458">62</cx:pt>
          <cx:pt idx="459">96</cx:pt>
          <cx:pt idx="460">60</cx:pt>
          <cx:pt idx="461">94</cx:pt>
          <cx:pt idx="462">80</cx:pt>
          <cx:pt idx="463">63</cx:pt>
          <cx:pt idx="464">60</cx:pt>
          <cx:pt idx="465">96</cx:pt>
          <cx:pt idx="466">78</cx:pt>
          <cx:pt idx="467">75</cx:pt>
          <cx:pt idx="468">92</cx:pt>
          <cx:pt idx="469">89</cx:pt>
          <cx:pt idx="470">72</cx:pt>
          <cx:pt idx="471">95</cx:pt>
          <cx:pt idx="472">75</cx:pt>
          <cx:pt idx="473">70</cx:pt>
          <cx:pt idx="474">71</cx:pt>
          <cx:pt idx="475">95</cx:pt>
          <cx:pt idx="476">80</cx:pt>
          <cx:pt idx="477">94</cx:pt>
          <cx:pt idx="478">68</cx:pt>
          <cx:pt idx="479">105</cx:pt>
          <cx:pt idx="480">75</cx:pt>
          <cx:pt idx="481">50</cx:pt>
          <cx:pt idx="482">62</cx:pt>
          <cx:pt idx="483">83</cx:pt>
          <cx:pt idx="484">78</cx:pt>
          <cx:pt idx="485">60</cx:pt>
          <cx:pt idx="486">77</cx:pt>
          <cx:pt idx="487">73</cx:pt>
          <cx:pt idx="488">75</cx:pt>
          <cx:pt idx="489">70</cx:pt>
          <cx:pt idx="490">72</cx:pt>
          <cx:pt idx="491">100</cx:pt>
          <cx:pt idx="492">76</cx:pt>
          <cx:pt idx="493">81</cx:pt>
          <cx:pt idx="494">68</cx:pt>
          <cx:pt idx="495">63</cx:pt>
          <cx:pt idx="496">65</cx:pt>
          <cx:pt idx="497">80</cx:pt>
          <cx:pt idx="498">82</cx:pt>
          <cx:pt idx="499">92</cx:pt>
          <cx:pt idx="500">58</cx:pt>
          <cx:pt idx="501">85</cx:pt>
          <cx:pt idx="502">75</cx:pt>
          <cx:pt idx="503">72</cx:pt>
          <cx:pt idx="504">80</cx:pt>
          <cx:pt idx="505">72</cx:pt>
          <cx:pt idx="506">100</cx:pt>
          <cx:pt idx="507">70</cx:pt>
          <cx:pt idx="508">85</cx:pt>
          <cx:pt idx="509">70</cx:pt>
          <cx:pt idx="510">110</cx:pt>
          <cx:pt idx="511">75</cx:pt>
          <cx:pt idx="512">58</cx:pt>
          <cx:pt idx="513">62</cx:pt>
          <cx:pt idx="514">58</cx:pt>
          <cx:pt idx="515">85</cx:pt>
          <cx:pt idx="516">63</cx:pt>
          <cx:pt idx="517">73</cx:pt>
          <cx:pt idx="518">85</cx:pt>
          <cx:pt idx="519">80</cx:pt>
          <cx:pt idx="520">63</cx:pt>
          <cx:pt idx="521">72</cx:pt>
          <cx:pt idx="522">85</cx:pt>
          <cx:pt idx="523">91</cx:pt>
          <cx:pt idx="524">75</cx:pt>
          <cx:pt idx="525">75</cx:pt>
          <cx:pt idx="526">85</cx:pt>
          <cx:pt idx="527">76</cx:pt>
          <cx:pt idx="528">70</cx:pt>
          <cx:pt idx="529">80</cx:pt>
          <cx:pt idx="530">100</cx:pt>
          <cx:pt idx="531">82</cx:pt>
          <cx:pt idx="532">63</cx:pt>
          <cx:pt idx="533">60</cx:pt>
          <cx:pt idx="534">90</cx:pt>
          <cx:pt idx="535">88</cx:pt>
          <cx:pt idx="536">75</cx:pt>
          <cx:pt idx="537">80</cx:pt>
          <cx:pt idx="538">80</cx:pt>
          <cx:pt idx="539">86</cx:pt>
          <cx:pt idx="540">81</cx:pt>
          <cx:pt idx="541">64</cx:pt>
          <cx:pt idx="542">58</cx:pt>
          <cx:pt idx="543">80</cx:pt>
          <cx:pt idx="544">68</cx:pt>
          <cx:pt idx="545">70</cx:pt>
          <cx:pt idx="546">75</cx:pt>
          <cx:pt idx="547">89</cx:pt>
          <cx:pt idx="548">66</cx:pt>
          <cx:pt idx="549">105</cx:pt>
          <cx:pt idx="550">85</cx:pt>
          <cx:pt idx="551">60</cx:pt>
          <cx:pt idx="552">64</cx:pt>
          <cx:pt idx="553">69</cx:pt>
          <cx:pt idx="554">78</cx:pt>
          <cx:pt idx="555">70</cx:pt>
          <cx:pt idx="556">72</cx:pt>
          <cx:pt idx="557">72</cx:pt>
          <cx:pt idx="558">80</cx:pt>
          <cx:pt idx="559">72</cx:pt>
          <cx:pt idx="560">85</cx:pt>
          <cx:pt idx="561">85</cx:pt>
          <cx:pt idx="562">88</cx:pt>
          <cx:pt idx="563">78</cx:pt>
          <cx:pt idx="564">53</cx:pt>
          <cx:pt idx="565">75</cx:pt>
          <cx:pt idx="566">78</cx:pt>
          <cx:pt idx="567">80</cx:pt>
          <cx:pt idx="568">87</cx:pt>
          <cx:pt idx="569">68</cx:pt>
          <cx:pt idx="570">82</cx:pt>
          <cx:pt idx="571">68</cx:pt>
          <cx:pt idx="572">80</cx:pt>
          <cx:pt idx="573">70</cx:pt>
          <cx:pt idx="574">79</cx:pt>
          <cx:pt idx="575">90</cx:pt>
          <cx:pt idx="576">67</cx:pt>
          <cx:pt idx="577">90</cx:pt>
          <cx:pt idx="578">94</cx:pt>
          <cx:pt idx="579">83</cx:pt>
          <cx:pt idx="580">75</cx:pt>
          <cx:pt idx="581">53</cx:pt>
          <cx:pt idx="582">60</cx:pt>
          <cx:pt idx="583">88</cx:pt>
          <cx:pt idx="584">66</cx:pt>
          <cx:pt idx="585">68</cx:pt>
          <cx:pt idx="586">85</cx:pt>
          <cx:pt idx="587">78</cx:pt>
          <cx:pt idx="588">90</cx:pt>
          <cx:pt idx="589">85</cx:pt>
          <cx:pt idx="590">73</cx:pt>
          <cx:pt idx="591">83</cx:pt>
          <cx:pt idx="592">68</cx:pt>
          <cx:pt idx="593">85</cx:pt>
          <cx:pt idx="594">67</cx:pt>
          <cx:pt idx="595">71</cx:pt>
          <cx:pt idx="596">80</cx:pt>
          <cx:pt idx="597">60</cx:pt>
          <cx:pt idx="598">67</cx:pt>
          <cx:pt idx="599">78</cx:pt>
          <cx:pt idx="600">88</cx:pt>
          <cx:pt idx="601">77</cx:pt>
          <cx:pt idx="602">80</cx:pt>
          <cx:pt idx="603">70</cx:pt>
          <cx:pt idx="604">69</cx:pt>
          <cx:pt idx="605">80</cx:pt>
          <cx:pt idx="606">80</cx:pt>
          <cx:pt idx="607">65</cx:pt>
          <cx:pt idx="608">72</cx:pt>
          <cx:pt idx="609">90</cx:pt>
          <cx:pt idx="610">65</cx:pt>
          <cx:pt idx="611">72</cx:pt>
          <cx:pt idx="612">85</cx:pt>
          <cx:pt idx="613">67</cx:pt>
          <cx:pt idx="614">108</cx:pt>
          <cx:pt idx="615">58</cx:pt>
          <cx:pt idx="616">76</cx:pt>
          <cx:pt idx="617">79</cx:pt>
          <cx:pt idx="618">78</cx:pt>
          <cx:pt idx="619">65</cx:pt>
          <cx:pt idx="620">60</cx:pt>
          <cx:pt idx="621">66</cx:pt>
          <cx:pt idx="622">67</cx:pt>
          <cx:pt idx="623">105</cx:pt>
          <cx:pt idx="624">77</cx:pt>
          <cx:pt idx="625">63</cx:pt>
          <cx:pt idx="626">95</cx:pt>
          <cx:pt idx="627">56</cx:pt>
          <cx:pt idx="628">73</cx:pt>
          <cx:pt idx="629">75</cx:pt>
          <cx:pt idx="630">80</cx:pt>
          <cx:pt idx="631">58</cx:pt>
          <cx:pt idx="632">60</cx:pt>
          <cx:pt idx="633">80</cx:pt>
          <cx:pt idx="634">58</cx:pt>
          <cx:pt idx="635">72</cx:pt>
          <cx:pt idx="636">55</cx:pt>
          <cx:pt idx="637">88</cx:pt>
          <cx:pt idx="638">65</cx:pt>
          <cx:pt idx="639">76</cx:pt>
          <cx:pt idx="640">85</cx:pt>
          <cx:pt idx="641">84</cx:pt>
          <cx:pt idx="642">75</cx:pt>
          <cx:pt idx="643">67</cx:pt>
          <cx:pt idx="644">90</cx:pt>
          <cx:pt idx="645">75</cx:pt>
          <cx:pt idx="646">83</cx:pt>
          <cx:pt idx="647">72</cx:pt>
          <cx:pt idx="648">94</cx:pt>
          <cx:pt idx="649">85</cx:pt>
          <cx:pt idx="650">65</cx:pt>
          <cx:pt idx="651">69</cx:pt>
          <cx:pt idx="652">85</cx:pt>
          <cx:pt idx="653">75</cx:pt>
          <cx:pt idx="654">75</cx:pt>
          <cx:pt idx="655">72</cx:pt>
          <cx:pt idx="656">68</cx:pt>
          <cx:pt idx="657">70</cx:pt>
          <cx:pt idx="658">80</cx:pt>
          <cx:pt idx="659">60</cx:pt>
          <cx:pt idx="660">71</cx:pt>
          <cx:pt idx="661">60</cx:pt>
          <cx:pt idx="662">86</cx:pt>
          <cx:pt idx="663">60</cx:pt>
          <cx:pt idx="664">75</cx:pt>
          <cx:pt idx="665">58</cx:pt>
          <cx:pt idx="666">75</cx:pt>
          <cx:pt idx="667">85</cx:pt>
          <cx:pt idx="668">100</cx:pt>
          <cx:pt idx="669">76</cx:pt>
          <cx:pt idx="670">68</cx:pt>
          <cx:pt idx="671">66</cx:pt>
          <cx:pt idx="672">86</cx:pt>
          <cx:pt idx="673">65</cx:pt>
          <cx:pt idx="674">77</cx:pt>
          <cx:pt idx="675">87</cx:pt>
          <cx:pt idx="676">90</cx:pt>
          <cx:pt idx="677">70</cx:pt>
          <cx:pt idx="678">80</cx:pt>
          <cx:pt idx="679">110</cx:pt>
          <cx:pt idx="680">80</cx:pt>
          <cx:pt idx="681">90</cx:pt>
          <cx:pt idx="682">75</cx:pt>
          <cx:pt idx="683">62</cx:pt>
          <cx:pt idx="684">75</cx:pt>
          <cx:pt idx="685">82</cx:pt>
          <cx:pt idx="686">88</cx:pt>
          <cx:pt idx="687">76</cx:pt>
          <cx:pt idx="688">69</cx:pt>
          <cx:pt idx="689">60</cx:pt>
          <cx:pt idx="690">68</cx:pt>
          <cx:pt idx="691">67</cx:pt>
          <cx:pt idx="692">87</cx:pt>
          <cx:pt idx="693">87</cx:pt>
          <cx:pt idx="694">80</cx:pt>
          <cx:pt idx="695">75</cx:pt>
          <cx:pt idx="696">72</cx:pt>
          <cx:pt idx="697">60</cx:pt>
          <cx:pt idx="698">80</cx:pt>
          <cx:pt idx="699">70</cx:pt>
          <cx:pt idx="700">90</cx:pt>
          <cx:pt idx="701">81</cx:pt>
          <cx:pt idx="702">70</cx:pt>
          <cx:pt idx="703">106</cx:pt>
          <cx:pt idx="704">62</cx:pt>
          <cx:pt idx="705">80</cx:pt>
          <cx:pt idx="706">75</cx:pt>
          <cx:pt idx="707">72</cx:pt>
          <cx:pt idx="708">60</cx:pt>
          <cx:pt idx="709">67</cx:pt>
          <cx:pt idx="710">63</cx:pt>
          <cx:pt idx="711">65</cx:pt>
          <cx:pt idx="712">72</cx:pt>
          <cx:pt idx="713">70</cx:pt>
          <cx:pt idx="714">52</cx:pt>
          <cx:pt idx="715">80</cx:pt>
          <cx:pt idx="716">80</cx:pt>
          <cx:pt idx="717">75</cx:pt>
          <cx:pt idx="718">78</cx:pt>
          <cx:pt idx="719">85</cx:pt>
          <cx:pt idx="720">65</cx:pt>
          <cx:pt idx="721">110</cx:pt>
          <cx:pt idx="722">68</cx:pt>
          <cx:pt idx="723">104</cx:pt>
          <cx:pt idx="724">70</cx:pt>
          <cx:pt idx="725">83</cx:pt>
          <cx:pt idx="726">95</cx:pt>
          <cx:pt idx="727">83</cx:pt>
          <cx:pt idx="728">70</cx:pt>
          <cx:pt idx="729">59</cx:pt>
          <cx:pt idx="730">64</cx:pt>
          <cx:pt idx="731">55</cx:pt>
          <cx:pt idx="732">70</cx:pt>
          <cx:pt idx="733">77</cx:pt>
          <cx:pt idx="734">56</cx:pt>
          <cx:pt idx="735">75</cx:pt>
          <cx:pt idx="736">78</cx:pt>
          <cx:pt idx="737">85</cx:pt>
          <cx:pt idx="738">80</cx:pt>
          <cx:pt idx="739">63</cx:pt>
          <cx:pt idx="740">60</cx:pt>
          <cx:pt idx="741">74</cx:pt>
          <cx:pt idx="742">61</cx:pt>
          <cx:pt idx="743">65</cx:pt>
          <cx:pt idx="744">92</cx:pt>
          <cx:pt idx="745">85</cx:pt>
          <cx:pt idx="746">82</cx:pt>
          <cx:pt idx="747">75</cx:pt>
          <cx:pt idx="748">63</cx:pt>
          <cx:pt idx="749">72</cx:pt>
          <cx:pt idx="750">76</cx:pt>
          <cx:pt idx="751">85</cx:pt>
          <cx:pt idx="752">76</cx:pt>
          <cx:pt idx="753">70</cx:pt>
          <cx:pt idx="754">88</cx:pt>
          <cx:pt idx="755">70</cx:pt>
          <cx:pt idx="756">65</cx:pt>
          <cx:pt idx="757">68</cx:pt>
          <cx:pt idx="758">78</cx:pt>
          <cx:pt idx="759">100</cx:pt>
          <cx:pt idx="760">73</cx:pt>
          <cx:pt idx="761">68</cx:pt>
          <cx:pt idx="762">75</cx:pt>
          <cx:pt idx="763">70</cx:pt>
          <cx:pt idx="764">76</cx:pt>
          <cx:pt idx="765">72</cx:pt>
          <cx:pt idx="766">70</cx:pt>
          <cx:pt idx="767">62</cx:pt>
          <cx:pt idx="768">68</cx:pt>
          <cx:pt idx="769">70</cx:pt>
          <cx:pt idx="770">63</cx:pt>
          <cx:pt idx="771">88</cx:pt>
          <cx:pt idx="772">88</cx:pt>
          <cx:pt idx="773">85</cx:pt>
          <cx:pt idx="774">90</cx:pt>
          <cx:pt idx="775">72</cx:pt>
          <cx:pt idx="776">94</cx:pt>
          <cx:pt idx="777">75</cx:pt>
          <cx:pt idx="778">70</cx:pt>
          <cx:pt idx="779">83</cx:pt>
          <cx:pt idx="780">100</cx:pt>
          <cx:pt idx="781">70</cx:pt>
          <cx:pt idx="782">75</cx:pt>
          <cx:pt idx="783">60</cx:pt>
          <cx:pt idx="784">63</cx:pt>
          <cx:pt idx="785">75</cx:pt>
          <cx:pt idx="786">75</cx:pt>
          <cx:pt idx="787">92</cx:pt>
          <cx:pt idx="788">67</cx:pt>
          <cx:pt idx="789">75</cx:pt>
          <cx:pt idx="790">61</cx:pt>
          <cx:pt idx="791">51</cx:pt>
          <cx:pt idx="792">53</cx:pt>
          <cx:pt idx="793">73</cx:pt>
          <cx:pt idx="794">75</cx:pt>
          <cx:pt idx="795">82</cx:pt>
          <cx:pt idx="796">85</cx:pt>
          <cx:pt idx="797">85</cx:pt>
          <cx:pt idx="798">60</cx:pt>
          <cx:pt idx="799">72</cx:pt>
          <cx:pt idx="800">75</cx:pt>
          <cx:pt idx="801">110</cx:pt>
          <cx:pt idx="802">92</cx:pt>
          <cx:pt idx="803">75</cx:pt>
          <cx:pt idx="804">96</cx:pt>
          <cx:pt idx="805">65</cx:pt>
          <cx:pt idx="806">70</cx:pt>
          <cx:pt idx="807">70</cx:pt>
          <cx:pt idx="808">63</cx:pt>
          <cx:pt idx="809">102</cx:pt>
          <cx:pt idx="810">107</cx:pt>
          <cx:pt idx="811">80</cx:pt>
          <cx:pt idx="812">80</cx:pt>
          <cx:pt idx="813">75</cx:pt>
          <cx:pt idx="814">95</cx:pt>
          <cx:pt idx="815">75</cx:pt>
          <cx:pt idx="816">60</cx:pt>
          <cx:pt idx="817">77</cx:pt>
          <cx:pt idx="818">90</cx:pt>
          <cx:pt idx="819">60</cx:pt>
          <cx:pt idx="820">65</cx:pt>
          <cx:pt idx="821">68</cx:pt>
          <cx:pt idx="822">90</cx:pt>
          <cx:pt idx="823">95</cx:pt>
          <cx:pt idx="824">83</cx:pt>
          <cx:pt idx="825">55</cx:pt>
          <cx:pt idx="826">73</cx:pt>
          <cx:pt idx="827">77</cx:pt>
          <cx:pt idx="828">66</cx:pt>
          <cx:pt idx="829">88</cx:pt>
          <cx:pt idx="830">70</cx:pt>
          <cx:pt idx="831">75</cx:pt>
          <cx:pt idx="832">74</cx:pt>
          <cx:pt idx="833">70</cx:pt>
          <cx:pt idx="834">69</cx:pt>
          <cx:pt idx="835">67</cx:pt>
          <cx:pt idx="836">90</cx:pt>
          <cx:pt idx="837">69</cx:pt>
          <cx:pt idx="838">72</cx:pt>
          <cx:pt idx="839">85</cx:pt>
          <cx:pt idx="840">76</cx:pt>
          <cx:pt idx="841">75</cx:pt>
          <cx:pt idx="842">72</cx:pt>
          <cx:pt idx="843">90</cx:pt>
          <cx:pt idx="844">70</cx:pt>
          <cx:pt idx="845">65</cx:pt>
          <cx:pt idx="846">78</cx:pt>
          <cx:pt idx="847">75</cx:pt>
          <cx:pt idx="848">60</cx:pt>
          <cx:pt idx="849">70</cx:pt>
          <cx:pt idx="850">74</cx:pt>
          <cx:pt idx="851">72</cx:pt>
          <cx:pt idx="852">60</cx:pt>
          <cx:pt idx="853">82</cx:pt>
          <cx:pt idx="854">76</cx:pt>
          <cx:pt idx="855">54</cx:pt>
          <cx:pt idx="856">75</cx:pt>
          <cx:pt idx="857">80</cx:pt>
          <cx:pt idx="858">83</cx:pt>
          <cx:pt idx="859">80</cx:pt>
          <cx:pt idx="860">76</cx:pt>
          <cx:pt idx="861">68</cx:pt>
          <cx:pt idx="862">70</cx:pt>
          <cx:pt idx="863">63</cx:pt>
          <cx:pt idx="864">75</cx:pt>
          <cx:pt idx="865">80</cx:pt>
          <cx:pt idx="866">55</cx:pt>
          <cx:pt idx="867">66</cx:pt>
          <cx:pt idx="868">80</cx:pt>
          <cx:pt idx="869">80</cx:pt>
          <cx:pt idx="870">82</cx:pt>
          <cx:pt idx="871">94</cx:pt>
          <cx:pt idx="872">70</cx:pt>
          <cx:pt idx="873">76</cx:pt>
          <cx:pt idx="874">75</cx:pt>
          <cx:pt idx="875">68</cx:pt>
          <cx:pt idx="876">80</cx:pt>
          <cx:pt idx="877">87</cx:pt>
          <cx:pt idx="878">71</cx:pt>
          <cx:pt idx="879">95</cx:pt>
          <cx:pt idx="880">95</cx:pt>
          <cx:pt idx="881">75</cx:pt>
          <cx:pt idx="882">88</cx:pt>
          <cx:pt idx="883">95</cx:pt>
          <cx:pt idx="884">108</cx:pt>
          <cx:pt idx="885">90</cx:pt>
          <cx:pt idx="886">110</cx:pt>
          <cx:pt idx="887">80</cx:pt>
          <cx:pt idx="888">108</cx:pt>
          <cx:pt idx="889">85</cx:pt>
          <cx:pt idx="890">75</cx:pt>
          <cx:pt idx="891">94</cx:pt>
          <cx:pt idx="892">58</cx:pt>
          <cx:pt idx="893">77</cx:pt>
          <cx:pt idx="894">73</cx:pt>
          <cx:pt idx="895">85</cx:pt>
          <cx:pt idx="896">75</cx:pt>
          <cx:pt idx="897">68</cx:pt>
          <cx:pt idx="898">110</cx:pt>
          <cx:pt idx="899">84</cx:pt>
          <cx:pt idx="900">80</cx:pt>
          <cx:pt idx="901">95</cx:pt>
          <cx:pt idx="902">72</cx:pt>
          <cx:pt idx="903">60</cx:pt>
          <cx:pt idx="904">60</cx:pt>
          <cx:pt idx="905">80</cx:pt>
          <cx:pt idx="906">78</cx:pt>
          <cx:pt idx="907">80</cx:pt>
          <cx:pt idx="908">80</cx:pt>
          <cx:pt idx="909">65</cx:pt>
          <cx:pt idx="910">92</cx:pt>
          <cx:pt idx="911">68</cx:pt>
          <cx:pt idx="912">70</cx:pt>
          <cx:pt idx="913">72</cx:pt>
          <cx:pt idx="914">78</cx:pt>
          <cx:pt idx="915">88</cx:pt>
          <cx:pt idx="916">75</cx:pt>
          <cx:pt idx="917">82</cx:pt>
          <cx:pt idx="918">80</cx:pt>
          <cx:pt idx="919">75</cx:pt>
          <cx:pt idx="920">76</cx:pt>
          <cx:pt idx="921">75</cx:pt>
          <cx:pt idx="922">78</cx:pt>
          <cx:pt idx="923">80</cx:pt>
          <cx:pt idx="924">63</cx:pt>
          <cx:pt idx="925">90</cx:pt>
          <cx:pt idx="926">75</cx:pt>
          <cx:pt idx="927">67</cx:pt>
          <cx:pt idx="928">72</cx:pt>
          <cx:pt idx="929">66</cx:pt>
          <cx:pt idx="930">98</cx:pt>
          <cx:pt idx="931">75</cx:pt>
          <cx:pt idx="932">62</cx:pt>
          <cx:pt idx="933">70</cx:pt>
          <cx:pt idx="934">75</cx:pt>
          <cx:pt idx="935">75</cx:pt>
          <cx:pt idx="936">68</cx:pt>
          <cx:pt idx="937">65</cx:pt>
          <cx:pt idx="938">64</cx:pt>
          <cx:pt idx="939">80</cx:pt>
          <cx:pt idx="940">65</cx:pt>
          <cx:pt idx="941">68</cx:pt>
          <cx:pt idx="942">80</cx:pt>
          <cx:pt idx="943">81</cx:pt>
          <cx:pt idx="944">75</cx:pt>
          <cx:pt idx="945">75</cx:pt>
          <cx:pt idx="946">72</cx:pt>
          <cx:pt idx="947">75</cx:pt>
          <cx:pt idx="948">65</cx:pt>
          <cx:pt idx="949">80</cx:pt>
          <cx:pt idx="950">60</cx:pt>
          <cx:pt idx="951">50</cx:pt>
          <cx:pt idx="952">92</cx:pt>
          <cx:pt idx="953">86</cx:pt>
          <cx:pt idx="954">105</cx:pt>
          <cx:pt idx="955">70</cx:pt>
          <cx:pt idx="956">65</cx:pt>
          <cx:pt idx="957">110</cx:pt>
          <cx:pt idx="958">67</cx:pt>
          <cx:pt idx="959">75</cx:pt>
          <cx:pt idx="960">71</cx:pt>
          <cx:pt idx="961">48</cx:pt>
          <cx:pt idx="962">75</cx:pt>
          <cx:pt idx="963">77</cx:pt>
          <cx:pt idx="964">80</cx:pt>
          <cx:pt idx="965">76</cx:pt>
          <cx:pt idx="966">70</cx:pt>
          <cx:pt idx="967">90</cx:pt>
          <cx:pt idx="968">77</cx:pt>
          <cx:pt idx="969">68</cx:pt>
          <cx:pt idx="970">70</cx:pt>
          <cx:pt idx="971">65</cx:pt>
          <cx:pt idx="972">86</cx:pt>
          <cx:pt idx="973">60</cx:pt>
          <cx:pt idx="974">100</cx:pt>
          <cx:pt idx="975">70</cx:pt>
          <cx:pt idx="976">58</cx:pt>
          <cx:pt idx="977">60</cx:pt>
          <cx:pt idx="978">61</cx:pt>
          <cx:pt idx="979">83</cx:pt>
          <cx:pt idx="980">112</cx:pt>
          <cx:pt idx="981">56</cx:pt>
          <cx:pt idx="982">90</cx:pt>
          <cx:pt idx="983">90</cx:pt>
          <cx:pt idx="984">75</cx:pt>
          <cx:pt idx="985">77</cx:pt>
          <cx:pt idx="986">94</cx:pt>
          <cx:pt idx="987">75</cx:pt>
          <cx:pt idx="988">68</cx:pt>
          <cx:pt idx="989">57</cx:pt>
          <cx:pt idx="990">85</cx:pt>
          <cx:pt idx="991">75</cx:pt>
          <cx:pt idx="992">75</cx:pt>
          <cx:pt idx="993">100</cx:pt>
          <cx:pt idx="994">125</cx:pt>
          <cx:pt idx="995">62</cx:pt>
          <cx:pt idx="996">60</cx:pt>
          <cx:pt idx="997">55</cx:pt>
          <cx:pt idx="998">81</cx:pt>
          <cx:pt idx="999">72</cx:pt>
          <cx:pt idx="1000">58</cx:pt>
          <cx:pt idx="1001">60</cx:pt>
          <cx:pt idx="1002">80</cx:pt>
          <cx:pt idx="1003">71</cx:pt>
          <cx:pt idx="1004">76</cx:pt>
          <cx:pt idx="1005">85</cx:pt>
          <cx:pt idx="1006">63</cx:pt>
          <cx:pt idx="1007">66</cx:pt>
          <cx:pt idx="1008">95</cx:pt>
          <cx:pt idx="1009">63</cx:pt>
          <cx:pt idx="1010">60</cx:pt>
          <cx:pt idx="1011">75</cx:pt>
          <cx:pt idx="1012">90</cx:pt>
          <cx:pt idx="1013">72</cx:pt>
          <cx:pt idx="1014">67</cx:pt>
          <cx:pt idx="1015">62</cx:pt>
          <cx:pt idx="1016">78</cx:pt>
          <cx:pt idx="1017">90</cx:pt>
          <cx:pt idx="1018">72</cx:pt>
          <cx:pt idx="1019">54</cx:pt>
          <cx:pt idx="1020">73</cx:pt>
          <cx:pt idx="1021">75</cx:pt>
          <cx:pt idx="1022">90</cx:pt>
          <cx:pt idx="1023">53</cx:pt>
          <cx:pt idx="1024">91</cx:pt>
          <cx:pt idx="1025">75</cx:pt>
          <cx:pt idx="1026">70</cx:pt>
          <cx:pt idx="1027">94</cx:pt>
          <cx:pt idx="1028">78</cx:pt>
          <cx:pt idx="1029">86</cx:pt>
          <cx:pt idx="1030">80</cx:pt>
          <cx:pt idx="1031">80</cx:pt>
          <cx:pt idx="1032">65</cx:pt>
          <cx:pt idx="1033">63</cx:pt>
          <cx:pt idx="1034">90</cx:pt>
          <cx:pt idx="1035">84</cx:pt>
          <cx:pt idx="1036">79</cx:pt>
          <cx:pt idx="1037">70</cx:pt>
          <cx:pt idx="1038">80</cx:pt>
          <cx:pt idx="1039">60</cx:pt>
          <cx:pt idx="1040">66</cx:pt>
          <cx:pt idx="1041">79</cx:pt>
          <cx:pt idx="1042">76</cx:pt>
          <cx:pt idx="1043">83</cx:pt>
          <cx:pt idx="1044">103</cx:pt>
          <cx:pt idx="1045">88</cx:pt>
          <cx:pt idx="1046">76</cx:pt>
          <cx:pt idx="1047">65</cx:pt>
          <cx:pt idx="1048">67</cx:pt>
          <cx:pt idx="1049">65</cx:pt>
          <cx:pt idx="1050">75</cx:pt>
          <cx:pt idx="1051">80</cx:pt>
          <cx:pt idx="1052">78</cx:pt>
          <cx:pt idx="1053">82</cx:pt>
          <cx:pt idx="1054">92</cx:pt>
          <cx:pt idx="1055">74</cx:pt>
          <cx:pt idx="1056">75</cx:pt>
          <cx:pt idx="1057">85</cx:pt>
          <cx:pt idx="1058">75</cx:pt>
          <cx:pt idx="1059">70</cx:pt>
          <cx:pt idx="1060">85</cx:pt>
          <cx:pt idx="1061">90</cx:pt>
          <cx:pt idx="1062">70</cx:pt>
          <cx:pt idx="1063">80</cx:pt>
          <cx:pt idx="1064">70</cx:pt>
          <cx:pt idx="1065">85</cx:pt>
          <cx:pt idx="1066">77</cx:pt>
          <cx:pt idx="1067">85</cx:pt>
          <cx:pt idx="1068">72</cx:pt>
          <cx:pt idx="1069">79</cx:pt>
          <cx:pt idx="1070">67</cx:pt>
          <cx:pt idx="1071">75</cx:pt>
          <cx:pt idx="1072">85</cx:pt>
          <cx:pt idx="1073">80</cx:pt>
          <cx:pt idx="1074">80</cx:pt>
          <cx:pt idx="1075">83</cx:pt>
          <cx:pt idx="1076">69</cx:pt>
          <cx:pt idx="1077">63</cx:pt>
          <cx:pt idx="1078">82</cx:pt>
          <cx:pt idx="1079">65</cx:pt>
          <cx:pt idx="1080">78</cx:pt>
          <cx:pt idx="1081">69</cx:pt>
          <cx:pt idx="1082">69</cx:pt>
          <cx:pt idx="1083">82</cx:pt>
          <cx:pt idx="1084">90</cx:pt>
          <cx:pt idx="1085">72</cx:pt>
          <cx:pt idx="1086">78</cx:pt>
          <cx:pt idx="1087">68</cx:pt>
          <cx:pt idx="1088">98</cx:pt>
          <cx:pt idx="1089">78</cx:pt>
          <cx:pt idx="1090">69</cx:pt>
          <cx:pt idx="1091">65</cx:pt>
          <cx:pt idx="1092">70</cx:pt>
          <cx:pt idx="1093">85</cx:pt>
          <cx:pt idx="1094">69</cx:pt>
          <cx:pt idx="1095">88</cx:pt>
          <cx:pt idx="1096">60</cx:pt>
          <cx:pt idx="1097">79</cx:pt>
          <cx:pt idx="1098">86</cx:pt>
          <cx:pt idx="1099">58</cx:pt>
          <cx:pt idx="1100">87</cx:pt>
          <cx:pt idx="1101">83</cx:pt>
          <cx:pt idx="1102">95</cx:pt>
          <cx:pt idx="1103">66</cx:pt>
          <cx:pt idx="1104">64</cx:pt>
          <cx:pt idx="1105">68</cx:pt>
          <cx:pt idx="1106">68</cx:pt>
          <cx:pt idx="1107">68</cx:pt>
          <cx:pt idx="1108">75</cx:pt>
          <cx:pt idx="1109">72</cx:pt>
          <cx:pt idx="1110">72</cx:pt>
          <cx:pt idx="1111">64</cx:pt>
          <cx:pt idx="1112">63</cx:pt>
          <cx:pt idx="1113">60</cx:pt>
          <cx:pt idx="1114">80</cx:pt>
          <cx:pt idx="1115">88</cx:pt>
          <cx:pt idx="1116">76</cx:pt>
          <cx:pt idx="1117">60</cx:pt>
          <cx:pt idx="1118">70</cx:pt>
          <cx:pt idx="1119">75</cx:pt>
          <cx:pt idx="1120">73</cx:pt>
          <cx:pt idx="1121">70</cx:pt>
          <cx:pt idx="1122">82</cx:pt>
          <cx:pt idx="1123">75</cx:pt>
          <cx:pt idx="1124">96</cx:pt>
          <cx:pt idx="1125">82</cx:pt>
          <cx:pt idx="1126">70</cx:pt>
          <cx:pt idx="1127">72</cx:pt>
          <cx:pt idx="1128">60</cx:pt>
          <cx:pt idx="1129">64</cx:pt>
          <cx:pt idx="1130">93</cx:pt>
          <cx:pt idx="1131">80</cx:pt>
          <cx:pt idx="1132">58</cx:pt>
          <cx:pt idx="1133">70</cx:pt>
          <cx:pt idx="1134">70</cx:pt>
          <cx:pt idx="1135">80</cx:pt>
          <cx:pt idx="1136">65</cx:pt>
          <cx:pt idx="1137">63</cx:pt>
          <cx:pt idx="1138">60</cx:pt>
          <cx:pt idx="1139">79</cx:pt>
          <cx:pt idx="1140">80</cx:pt>
          <cx:pt idx="1141">59</cx:pt>
          <cx:pt idx="1142">65</cx:pt>
          <cx:pt idx="1143">85</cx:pt>
          <cx:pt idx="1144">60</cx:pt>
          <cx:pt idx="1145">58</cx:pt>
          <cx:pt idx="1146">68</cx:pt>
          <cx:pt idx="1147">110</cx:pt>
          <cx:pt idx="1148">66</cx:pt>
          <cx:pt idx="1149">103</cx:pt>
          <cx:pt idx="1150">75</cx:pt>
          <cx:pt idx="1151">70</cx:pt>
          <cx:pt idx="1152">85</cx:pt>
          <cx:pt idx="1153">90</cx:pt>
          <cx:pt idx="1154">85</cx:pt>
          <cx:pt idx="1155">92</cx:pt>
          <cx:pt idx="1156">72</cx:pt>
          <cx:pt idx="1157">72</cx:pt>
          <cx:pt idx="1158">56</cx:pt>
          <cx:pt idx="1159">70</cx:pt>
          <cx:pt idx="1160">81</cx:pt>
          <cx:pt idx="1161">68</cx:pt>
          <cx:pt idx="1162">75</cx:pt>
          <cx:pt idx="1163">67</cx:pt>
          <cx:pt idx="1164">80</cx:pt>
          <cx:pt idx="1165">100</cx:pt>
          <cx:pt idx="1166">72</cx:pt>
          <cx:pt idx="1167">85</cx:pt>
          <cx:pt idx="1168">100</cx:pt>
          <cx:pt idx="1169">98</cx:pt>
          <cx:pt idx="1170">68</cx:pt>
          <cx:pt idx="1171">75</cx:pt>
          <cx:pt idx="1172">85</cx:pt>
          <cx:pt idx="1173">64</cx:pt>
          <cx:pt idx="1174">65</cx:pt>
          <cx:pt idx="1175">62</cx:pt>
          <cx:pt idx="1176">70</cx:pt>
          <cx:pt idx="1177">70</cx:pt>
          <cx:pt idx="1178">73</cx:pt>
          <cx:pt idx="1179">75</cx:pt>
          <cx:pt idx="1180">80</cx:pt>
          <cx:pt idx="1181">57</cx:pt>
          <cx:pt idx="1182">66</cx:pt>
          <cx:pt idx="1183">75</cx:pt>
          <cx:pt idx="1184">80</cx:pt>
          <cx:pt idx="1185">75</cx:pt>
          <cx:pt idx="1186">60</cx:pt>
          <cx:pt idx="1187">85</cx:pt>
          <cx:pt idx="1188">100</cx:pt>
          <cx:pt idx="1189">60</cx:pt>
          <cx:pt idx="1190">90</cx:pt>
          <cx:pt idx="1191">73</cx:pt>
          <cx:pt idx="1192">75</cx:pt>
          <cx:pt idx="1193">80</cx:pt>
          <cx:pt idx="1194">75</cx:pt>
          <cx:pt idx="1195">58</cx:pt>
          <cx:pt idx="1196">75</cx:pt>
          <cx:pt idx="1197">44</cx:pt>
          <cx:pt idx="1198">55</cx:pt>
          <cx:pt idx="1199">55</cx:pt>
          <cx:pt idx="1200">70</cx:pt>
          <cx:pt idx="1201">75</cx:pt>
          <cx:pt idx="1202">95</cx:pt>
          <cx:pt idx="1203">75</cx:pt>
          <cx:pt idx="1204">70</cx:pt>
          <cx:pt idx="1205">80</cx:pt>
          <cx:pt idx="1206">58</cx:pt>
          <cx:pt idx="1207">75</cx:pt>
          <cx:pt idx="1208">70</cx:pt>
          <cx:pt idx="1209">75</cx:pt>
          <cx:pt idx="1210">85</cx:pt>
          <cx:pt idx="1211">100</cx:pt>
          <cx:pt idx="1212">76</cx:pt>
          <cx:pt idx="1213">82</cx:pt>
          <cx:pt idx="1214">75</cx:pt>
          <cx:pt idx="1215">85</cx:pt>
          <cx:pt idx="1216">60</cx:pt>
          <cx:pt idx="1217">80</cx:pt>
          <cx:pt idx="1218">83</cx:pt>
          <cx:pt idx="1219">65</cx:pt>
          <cx:pt idx="1220">72</cx:pt>
          <cx:pt idx="1221">60</cx:pt>
          <cx:pt idx="1222">60</cx:pt>
          <cx:pt idx="1223">80</cx:pt>
          <cx:pt idx="1224">78</cx:pt>
          <cx:pt idx="1225">83</cx:pt>
          <cx:pt idx="1226">80</cx:pt>
          <cx:pt idx="1227">70</cx:pt>
          <cx:pt idx="1228">100</cx:pt>
          <cx:pt idx="1229">75</cx:pt>
          <cx:pt idx="1230">75</cx:pt>
          <cx:pt idx="1231">95</cx:pt>
          <cx:pt idx="1232">75</cx:pt>
          <cx:pt idx="1233">78</cx:pt>
          <cx:pt idx="1234">83</cx:pt>
          <cx:pt idx="1235">72</cx:pt>
          <cx:pt idx="1236">81</cx:pt>
          <cx:pt idx="1237">80</cx:pt>
          <cx:pt idx="1238">72</cx:pt>
          <cx:pt idx="1239">100</cx:pt>
          <cx:pt idx="1240">95</cx:pt>
          <cx:pt idx="1241">73</cx:pt>
          <cx:pt idx="1242">80</cx:pt>
          <cx:pt idx="1243">72</cx:pt>
          <cx:pt idx="1244">60</cx:pt>
          <cx:pt idx="1245">72</cx:pt>
          <cx:pt idx="1246">63</cx:pt>
          <cx:pt idx="1247">75</cx:pt>
          <cx:pt idx="1248">60</cx:pt>
          <cx:pt idx="1249">72</cx:pt>
          <cx:pt idx="1250">80</cx:pt>
          <cx:pt idx="1251">86</cx:pt>
          <cx:pt idx="1252">80</cx:pt>
          <cx:pt idx="1253">88</cx:pt>
          <cx:pt idx="1254">68</cx:pt>
          <cx:pt idx="1255">90</cx:pt>
          <cx:pt idx="1256">50</cx:pt>
          <cx:pt idx="1257">89</cx:pt>
          <cx:pt idx="1258">75</cx:pt>
          <cx:pt idx="1259">69</cx:pt>
          <cx:pt idx="1260">95</cx:pt>
          <cx:pt idx="1261">70</cx:pt>
          <cx:pt idx="1262">75</cx:pt>
          <cx:pt idx="1263">90</cx:pt>
          <cx:pt idx="1264">87</cx:pt>
          <cx:pt idx="1265">71</cx:pt>
          <cx:pt idx="1266">100</cx:pt>
          <cx:pt idx="1267">69</cx:pt>
          <cx:pt idx="1268">73</cx:pt>
          <cx:pt idx="1269">100</cx:pt>
          <cx:pt idx="1270">80</cx:pt>
          <cx:pt idx="1271">67</cx:pt>
          <cx:pt idx="1272">75</cx:pt>
          <cx:pt idx="1273">84</cx:pt>
          <cx:pt idx="1274">70</cx:pt>
          <cx:pt idx="1275">86</cx:pt>
          <cx:pt idx="1276">62</cx:pt>
          <cx:pt idx="1277">75</cx:pt>
          <cx:pt idx="1278">75</cx:pt>
          <cx:pt idx="1279">80</cx:pt>
          <cx:pt idx="1280">60</cx:pt>
          <cx:pt idx="1281">75</cx:pt>
          <cx:pt idx="1282">60</cx:pt>
          <cx:pt idx="1283">80</cx:pt>
          <cx:pt idx="1284">75</cx:pt>
          <cx:pt idx="1285">60</cx:pt>
          <cx:pt idx="1286">63</cx:pt>
          <cx:pt idx="1287">67</cx:pt>
          <cx:pt idx="1288">63</cx:pt>
          <cx:pt idx="1289">82</cx:pt>
          <cx:pt idx="1290">83</cx:pt>
          <cx:pt idx="1291">85</cx:pt>
          <cx:pt idx="1292">75</cx:pt>
          <cx:pt idx="1293">100</cx:pt>
          <cx:pt idx="1294">62</cx:pt>
          <cx:pt idx="1295">72</cx:pt>
          <cx:pt idx="1296">65</cx:pt>
          <cx:pt idx="1297">80</cx:pt>
          <cx:pt idx="1298">66</cx:pt>
          <cx:pt idx="1299">93</cx:pt>
          <cx:pt idx="1300">80</cx:pt>
          <cx:pt idx="1301">100</cx:pt>
          <cx:pt idx="1302">70</cx:pt>
          <cx:pt idx="1303">80</cx:pt>
          <cx:pt idx="1304">95</cx:pt>
          <cx:pt idx="1305">73</cx:pt>
          <cx:pt idx="1306">75</cx:pt>
          <cx:pt idx="1307">75</cx:pt>
          <cx:pt idx="1308">75</cx:pt>
          <cx:pt idx="1309">65</cx:pt>
          <cx:pt idx="1310">75</cx:pt>
          <cx:pt idx="1311">63</cx:pt>
          <cx:pt idx="1312">68</cx:pt>
          <cx:pt idx="1313">60</cx:pt>
          <cx:pt idx="1314">54</cx:pt>
          <cx:pt idx="1315">68</cx:pt>
          <cx:pt idx="1316">75</cx:pt>
          <cx:pt idx="1317">70</cx:pt>
          <cx:pt idx="1318">80</cx:pt>
          <cx:pt idx="1319">82</cx:pt>
          <cx:pt idx="1320">75</cx:pt>
          <cx:pt idx="1321">80</cx:pt>
          <cx:pt idx="1322">90</cx:pt>
          <cx:pt idx="1323">95</cx:pt>
          <cx:pt idx="1324">60</cx:pt>
          <cx:pt idx="1325">70</cx:pt>
          <cx:pt idx="1326">73</cx:pt>
          <cx:pt idx="1327">68</cx:pt>
          <cx:pt idx="1328">94</cx:pt>
          <cx:pt idx="1329">55</cx:pt>
          <cx:pt idx="1330">75</cx:pt>
          <cx:pt idx="1331">60</cx:pt>
          <cx:pt idx="1332">60</cx:pt>
          <cx:pt idx="1333">70</cx:pt>
          <cx:pt idx="1334">81</cx:pt>
          <cx:pt idx="1335">70</cx:pt>
          <cx:pt idx="1336">85</cx:pt>
          <cx:pt idx="1337">82</cx:pt>
          <cx:pt idx="1338">75</cx:pt>
          <cx:pt idx="1339">79</cx:pt>
          <cx:pt idx="1340">75</cx:pt>
          <cx:pt idx="1341">90</cx:pt>
          <cx:pt idx="1342">80</cx:pt>
          <cx:pt idx="1343">70</cx:pt>
          <cx:pt idx="1344">85</cx:pt>
          <cx:pt idx="1345">75</cx:pt>
          <cx:pt idx="1346">66</cx:pt>
          <cx:pt idx="1347">75</cx:pt>
          <cx:pt idx="1348">75</cx:pt>
          <cx:pt idx="1349">72</cx:pt>
          <cx:pt idx="1350">56</cx:pt>
          <cx:pt idx="1351">75</cx:pt>
          <cx:pt idx="1352">58</cx:pt>
          <cx:pt idx="1353">80</cx:pt>
          <cx:pt idx="1354">72</cx:pt>
          <cx:pt idx="1355">80</cx:pt>
          <cx:pt idx="1356">78</cx:pt>
          <cx:pt idx="1357">67</cx:pt>
          <cx:pt idx="1358">82</cx:pt>
          <cx:pt idx="1359">90</cx:pt>
          <cx:pt idx="1360">82</cx:pt>
          <cx:pt idx="1361">70</cx:pt>
          <cx:pt idx="1362">80</cx:pt>
          <cx:pt idx="1363">70</cx:pt>
          <cx:pt idx="1364">66</cx:pt>
          <cx:pt idx="1365">87</cx:pt>
          <cx:pt idx="1366">70</cx:pt>
          <cx:pt idx="1367">63</cx:pt>
          <cx:pt idx="1368">75</cx:pt>
          <cx:pt idx="1369">58</cx:pt>
          <cx:pt idx="1370">85</cx:pt>
          <cx:pt idx="1371">75</cx:pt>
          <cx:pt idx="1372">65</cx:pt>
          <cx:pt idx="1373">100</cx:pt>
          <cx:pt idx="1374">80</cx:pt>
          <cx:pt idx="1375">66</cx:pt>
          <cx:pt idx="1376">70</cx:pt>
          <cx:pt idx="1377">80</cx:pt>
          <cx:pt idx="1378">75</cx:pt>
          <cx:pt idx="1379">64</cx:pt>
          <cx:pt idx="1380">75</cx:pt>
          <cx:pt idx="1381">82</cx:pt>
          <cx:pt idx="1382">70</cx:pt>
          <cx:pt idx="1383">72</cx:pt>
          <cx:pt idx="1384">100</cx:pt>
          <cx:pt idx="1385">68</cx:pt>
          <cx:pt idx="1386">90</cx:pt>
          <cx:pt idx="1387">80</cx:pt>
          <cx:pt idx="1388">70</cx:pt>
          <cx:pt idx="1389">65</cx:pt>
          <cx:pt idx="1390">80</cx:pt>
          <cx:pt idx="1391">70</cx:pt>
          <cx:pt idx="1392">78</cx:pt>
          <cx:pt idx="1393">70</cx:pt>
          <cx:pt idx="1394">72</cx:pt>
          <cx:pt idx="1395">70</cx:pt>
          <cx:pt idx="1396">75</cx:pt>
          <cx:pt idx="1397">88</cx:pt>
          <cx:pt idx="1398">85</cx:pt>
          <cx:pt idx="1399">80</cx:pt>
          <cx:pt idx="1400">66</cx:pt>
          <cx:pt idx="1401">75</cx:pt>
          <cx:pt idx="1402">90</cx:pt>
          <cx:pt idx="1403">80</cx:pt>
          <cx:pt idx="1404">76</cx:pt>
          <cx:pt idx="1405">75</cx:pt>
          <cx:pt idx="1406">82</cx:pt>
          <cx:pt idx="1407">85</cx:pt>
          <cx:pt idx="1408">90</cx:pt>
          <cx:pt idx="1409">95</cx:pt>
          <cx:pt idx="1410">59</cx:pt>
          <cx:pt idx="1411">58</cx:pt>
          <cx:pt idx="1412">75</cx:pt>
          <cx:pt idx="1413">62</cx:pt>
          <cx:pt idx="1414">75</cx:pt>
          <cx:pt idx="1415">80</cx:pt>
          <cx:pt idx="1416">64</cx:pt>
          <cx:pt idx="1417">72</cx:pt>
          <cx:pt idx="1418">60</cx:pt>
          <cx:pt idx="1419">67</cx:pt>
          <cx:pt idx="1420">105</cx:pt>
          <cx:pt idx="1421">80</cx:pt>
          <cx:pt idx="1422">64</cx:pt>
          <cx:pt idx="1423">95</cx:pt>
          <cx:pt idx="1424">65</cx:pt>
          <cx:pt idx="1425">60</cx:pt>
          <cx:pt idx="1426">85</cx:pt>
          <cx:pt idx="1427">74</cx:pt>
          <cx:pt idx="1428">112</cx:pt>
          <cx:pt idx="1429">80</cx:pt>
          <cx:pt idx="1430">70</cx:pt>
          <cx:pt idx="1431">75</cx:pt>
          <cx:pt idx="1432">80</cx:pt>
          <cx:pt idx="1433">63</cx:pt>
          <cx:pt idx="1434">80</cx:pt>
          <cx:pt idx="1435">80</cx:pt>
          <cx:pt idx="1436">55</cx:pt>
          <cx:pt idx="1437">90</cx:pt>
          <cx:pt idx="1438">70</cx:pt>
          <cx:pt idx="1439">80</cx:pt>
          <cx:pt idx="1440">70</cx:pt>
          <cx:pt idx="1441">69</cx:pt>
          <cx:pt idx="1442">60</cx:pt>
          <cx:pt idx="1443">90</cx:pt>
          <cx:pt idx="1444">75</cx:pt>
          <cx:pt idx="1445">68</cx:pt>
          <cx:pt idx="1446">88</cx:pt>
          <cx:pt idx="1447">72</cx:pt>
          <cx:pt idx="1448">60</cx:pt>
          <cx:pt idx="1449">55</cx:pt>
          <cx:pt idx="1450">80</cx:pt>
          <cx:pt idx="1451">78</cx:pt>
          <cx:pt idx="1452">74</cx:pt>
          <cx:pt idx="1453">52</cx:pt>
          <cx:pt idx="1454">60</cx:pt>
          <cx:pt idx="1455">70</cx:pt>
          <cx:pt idx="1456">67</cx:pt>
          <cx:pt idx="1457">70</cx:pt>
          <cx:pt idx="1458">70</cx:pt>
          <cx:pt idx="1459">72</cx:pt>
          <cx:pt idx="1460">68</cx:pt>
          <cx:pt idx="1461">75</cx:pt>
          <cx:pt idx="1462">82</cx:pt>
          <cx:pt idx="1463">90</cx:pt>
          <cx:pt idx="1464">95</cx:pt>
          <cx:pt idx="1465">50</cx:pt>
          <cx:pt idx="1466">60</cx:pt>
          <cx:pt idx="1467">73</cx:pt>
          <cx:pt idx="1468">65</cx:pt>
          <cx:pt idx="1469">72</cx:pt>
          <cx:pt idx="1470">65</cx:pt>
          <cx:pt idx="1471">70</cx:pt>
          <cx:pt idx="1472">72</cx:pt>
          <cx:pt idx="1473">72</cx:pt>
          <cx:pt idx="1474">74</cx:pt>
          <cx:pt idx="1475">75</cx:pt>
          <cx:pt idx="1476">70</cx:pt>
          <cx:pt idx="1477">95</cx:pt>
          <cx:pt idx="1478">100</cx:pt>
          <cx:pt idx="1479">108</cx:pt>
          <cx:pt idx="1480">85</cx:pt>
          <cx:pt idx="1481">93</cx:pt>
          <cx:pt idx="1482">75</cx:pt>
          <cx:pt idx="1483">70</cx:pt>
          <cx:pt idx="1484">95</cx:pt>
          <cx:pt idx="1485">78</cx:pt>
          <cx:pt idx="1486">69</cx:pt>
          <cx:pt idx="1487">75</cx:pt>
          <cx:pt idx="1488">73</cx:pt>
          <cx:pt idx="1489">70</cx:pt>
          <cx:pt idx="1490">63</cx:pt>
          <cx:pt idx="1491">72</cx:pt>
          <cx:pt idx="1492">77</cx:pt>
          <cx:pt idx="1493">80</cx:pt>
          <cx:pt idx="1494">70</cx:pt>
          <cx:pt idx="1495">68</cx:pt>
          <cx:pt idx="1496">75</cx:pt>
          <cx:pt idx="1497">78</cx:pt>
          <cx:pt idx="1498">63</cx:pt>
          <cx:pt idx="1499">66</cx:pt>
          <cx:pt idx="1500">60</cx:pt>
          <cx:pt idx="1501">96</cx:pt>
          <cx:pt idx="1502">90</cx:pt>
          <cx:pt idx="1503">64</cx:pt>
          <cx:pt idx="1504">72</cx:pt>
          <cx:pt idx="1505">90</cx:pt>
          <cx:pt idx="1506">78</cx:pt>
          <cx:pt idx="1507">95</cx:pt>
          <cx:pt idx="1508">65</cx:pt>
          <cx:pt idx="1509">80</cx:pt>
          <cx:pt idx="1510">72</cx:pt>
          <cx:pt idx="1511">70</cx:pt>
          <cx:pt idx="1512">75</cx:pt>
          <cx:pt idx="1513">90</cx:pt>
          <cx:pt idx="1514">74</cx:pt>
          <cx:pt idx="1515">66</cx:pt>
          <cx:pt idx="1516">90</cx:pt>
          <cx:pt idx="1517">72</cx:pt>
          <cx:pt idx="1518">80</cx:pt>
          <cx:pt idx="1519">85</cx:pt>
          <cx:pt idx="1520">89</cx:pt>
          <cx:pt idx="1521">75</cx:pt>
          <cx:pt idx="1522">60</cx:pt>
          <cx:pt idx="1523">88</cx:pt>
          <cx:pt idx="1524">67</cx:pt>
          <cx:pt idx="1525">50</cx:pt>
          <cx:pt idx="1526">78</cx:pt>
          <cx:pt idx="1527">110</cx:pt>
          <cx:pt idx="1528">58</cx:pt>
          <cx:pt idx="1529">68</cx:pt>
          <cx:pt idx="1530">64</cx:pt>
          <cx:pt idx="1531">78</cx:pt>
          <cx:pt idx="1532">60</cx:pt>
          <cx:pt idx="1533">77</cx:pt>
          <cx:pt idx="1534">80</cx:pt>
          <cx:pt idx="1535">70</cx:pt>
          <cx:pt idx="1536">68</cx:pt>
          <cx:pt idx="1537">90</cx:pt>
          <cx:pt idx="1538">78</cx:pt>
          <cx:pt idx="1539">75</cx:pt>
          <cx:pt idx="1540">60</cx:pt>
          <cx:pt idx="1541">87</cx:pt>
          <cx:pt idx="1542">53</cx:pt>
          <cx:pt idx="1543">63</cx:pt>
          <cx:pt idx="1544">73</cx:pt>
          <cx:pt idx="1545">96</cx:pt>
          <cx:pt idx="1546">68</cx:pt>
          <cx:pt idx="1547">75</cx:pt>
          <cx:pt idx="1548">80</cx:pt>
          <cx:pt idx="1549">75</cx:pt>
          <cx:pt idx="1550">75</cx:pt>
          <cx:pt idx="1551">65</cx:pt>
          <cx:pt idx="1552">100</cx:pt>
          <cx:pt idx="1553">67</cx:pt>
          <cx:pt idx="1554">57</cx:pt>
          <cx:pt idx="1555">100</cx:pt>
          <cx:pt idx="1556">80</cx:pt>
          <cx:pt idx="1557">58</cx:pt>
          <cx:pt idx="1558">83</cx:pt>
          <cx:pt idx="1559">90</cx:pt>
          <cx:pt idx="1560">85</cx:pt>
          <cx:pt idx="1561">58</cx:pt>
          <cx:pt idx="1562">96</cx:pt>
          <cx:pt idx="1563">103</cx:pt>
          <cx:pt idx="1564">80</cx:pt>
          <cx:pt idx="1565">80</cx:pt>
          <cx:pt idx="1566">52</cx:pt>
          <cx:pt idx="1567">100</cx:pt>
          <cx:pt idx="1568">60</cx:pt>
          <cx:pt idx="1569">110</cx:pt>
          <cx:pt idx="1570">80</cx:pt>
          <cx:pt idx="1571">79</cx:pt>
          <cx:pt idx="1572">75</cx:pt>
          <cx:pt idx="1573">87</cx:pt>
          <cx:pt idx="1574">88</cx:pt>
          <cx:pt idx="1575">72</cx:pt>
          <cx:pt idx="1576">90</cx:pt>
          <cx:pt idx="1577">68</cx:pt>
          <cx:pt idx="1578">47</cx:pt>
          <cx:pt idx="1579">90</cx:pt>
          <cx:pt idx="1580">79</cx:pt>
          <cx:pt idx="1581">65</cx:pt>
          <cx:pt idx="1582">75</cx:pt>
          <cx:pt idx="1583">60</cx:pt>
          <cx:pt idx="1584">67</cx:pt>
          <cx:pt idx="1585">70</cx:pt>
          <cx:pt idx="1586">90</cx:pt>
          <cx:pt idx="1587">60</cx:pt>
          <cx:pt idx="1588">75</cx:pt>
          <cx:pt idx="1589">68</cx:pt>
          <cx:pt idx="1590">64</cx:pt>
          <cx:pt idx="1591">58</cx:pt>
          <cx:pt idx="1592">62</cx:pt>
          <cx:pt idx="1593">56</cx:pt>
          <cx:pt idx="1594">84</cx:pt>
          <cx:pt idx="1595">55</cx:pt>
          <cx:pt idx="1596">79</cx:pt>
          <cx:pt idx="1597">75</cx:pt>
          <cx:pt idx="1598">80</cx:pt>
          <cx:pt idx="1599">80</cx:pt>
          <cx:pt idx="1600">68</cx:pt>
          <cx:pt idx="1601">66</cx:pt>
          <cx:pt idx="1602">78</cx:pt>
          <cx:pt idx="1603">65</cx:pt>
          <cx:pt idx="1604">70</cx:pt>
          <cx:pt idx="1605">75</cx:pt>
          <cx:pt idx="1606">72</cx:pt>
          <cx:pt idx="1607">80</cx:pt>
          <cx:pt idx="1608">73</cx:pt>
          <cx:pt idx="1609">75</cx:pt>
          <cx:pt idx="1610">76</cx:pt>
          <cx:pt idx="1611">70</cx:pt>
          <cx:pt idx="1612">75</cx:pt>
          <cx:pt idx="1613">72</cx:pt>
          <cx:pt idx="1614">64</cx:pt>
          <cx:pt idx="1615">80</cx:pt>
          <cx:pt idx="1616">72</cx:pt>
          <cx:pt idx="1617">70</cx:pt>
          <cx:pt idx="1618">80</cx:pt>
          <cx:pt idx="1619">59</cx:pt>
          <cx:pt idx="1620">75</cx:pt>
          <cx:pt idx="1621">63</cx:pt>
          <cx:pt idx="1622">70</cx:pt>
          <cx:pt idx="1623">75</cx:pt>
          <cx:pt idx="1624">83</cx:pt>
          <cx:pt idx="1625">70</cx:pt>
          <cx:pt idx="1626">85</cx:pt>
          <cx:pt idx="1627">68</cx:pt>
          <cx:pt idx="1628">90</cx:pt>
          <cx:pt idx="1629">64</cx:pt>
          <cx:pt idx="1630">65</cx:pt>
          <cx:pt idx="1631">88</cx:pt>
          <cx:pt idx="1632">55</cx:pt>
          <cx:pt idx="1633">64</cx:pt>
          <cx:pt idx="1634">60</cx:pt>
          <cx:pt idx="1635">82</cx:pt>
          <cx:pt idx="1636">56</cx:pt>
          <cx:pt idx="1637">86</cx:pt>
          <cx:pt idx="1638">75</cx:pt>
          <cx:pt idx="1639">70</cx:pt>
          <cx:pt idx="1640">60</cx:pt>
          <cx:pt idx="1641">86</cx:pt>
          <cx:pt idx="1642">75</cx:pt>
          <cx:pt idx="1643">69</cx:pt>
          <cx:pt idx="1644">95</cx:pt>
          <cx:pt idx="1645">80</cx:pt>
          <cx:pt idx="1646">83</cx:pt>
          <cx:pt idx="1647">75</cx:pt>
          <cx:pt idx="1648">50</cx:pt>
          <cx:pt idx="1649">80</cx:pt>
          <cx:pt idx="1650">100</cx:pt>
          <cx:pt idx="1651">75</cx:pt>
          <cx:pt idx="1652">72</cx:pt>
          <cx:pt idx="1653">63</cx:pt>
          <cx:pt idx="1654">75</cx:pt>
          <cx:pt idx="1655">75</cx:pt>
          <cx:pt idx="1656">96</cx:pt>
          <cx:pt idx="1657">68</cx:pt>
          <cx:pt idx="1658">67</cx:pt>
          <cx:pt idx="1659">65</cx:pt>
          <cx:pt idx="1660">72</cx:pt>
          <cx:pt idx="1661">85</cx:pt>
          <cx:pt idx="1662">80</cx:pt>
          <cx:pt idx="1663">75</cx:pt>
          <cx:pt idx="1664">80</cx:pt>
          <cx:pt idx="1665">73</cx:pt>
          <cx:pt idx="1666">85</cx:pt>
          <cx:pt idx="1667">85</cx:pt>
          <cx:pt idx="1668">54</cx:pt>
          <cx:pt idx="1669">80</cx:pt>
          <cx:pt idx="1670">60</cx:pt>
          <cx:pt idx="1671">75</cx:pt>
          <cx:pt idx="1672">67</cx:pt>
          <cx:pt idx="1673">75</cx:pt>
          <cx:pt idx="1674">70</cx:pt>
          <cx:pt idx="1675">66</cx:pt>
          <cx:pt idx="1676">60</cx:pt>
          <cx:pt idx="1677">60</cx:pt>
          <cx:pt idx="1678">110</cx:pt>
          <cx:pt idx="1679">78</cx:pt>
          <cx:pt idx="1680">85</cx:pt>
          <cx:pt idx="1681">65</cx:pt>
          <cx:pt idx="1682">58</cx:pt>
          <cx:pt idx="1683">65</cx:pt>
          <cx:pt idx="1684">75</cx:pt>
          <cx:pt idx="1685">68</cx:pt>
          <cx:pt idx="1686">76</cx:pt>
          <cx:pt idx="1687">78</cx:pt>
          <cx:pt idx="1688">76</cx:pt>
          <cx:pt idx="1689">72</cx:pt>
          <cx:pt idx="1690">70</cx:pt>
          <cx:pt idx="1691">90</cx:pt>
          <cx:pt idx="1692">75</cx:pt>
          <cx:pt idx="1693">71</cx:pt>
          <cx:pt idx="1694">70</cx:pt>
          <cx:pt idx="1695">75</cx:pt>
          <cx:pt idx="1696">85</cx:pt>
          <cx:pt idx="1697">68</cx:pt>
          <cx:pt idx="1698">57</cx:pt>
          <cx:pt idx="1699">100</cx:pt>
          <cx:pt idx="1700">60</cx:pt>
          <cx:pt idx="1701">64</cx:pt>
          <cx:pt idx="1702">85</cx:pt>
          <cx:pt idx="1703">62</cx:pt>
          <cx:pt idx="1704">75</cx:pt>
          <cx:pt idx="1705">86</cx:pt>
          <cx:pt idx="1706">75</cx:pt>
          <cx:pt idx="1707">69</cx:pt>
          <cx:pt idx="1708">75</cx:pt>
          <cx:pt idx="1709">75</cx:pt>
          <cx:pt idx="1710">80</cx:pt>
          <cx:pt idx="1711">90</cx:pt>
          <cx:pt idx="1712">93</cx:pt>
          <cx:pt idx="1713">66</cx:pt>
          <cx:pt idx="1714">85</cx:pt>
          <cx:pt idx="1715">70</cx:pt>
          <cx:pt idx="1716">63</cx:pt>
          <cx:pt idx="1717">94</cx:pt>
          <cx:pt idx="1718">65</cx:pt>
          <cx:pt idx="1719">62</cx:pt>
          <cx:pt idx="1720">50</cx:pt>
          <cx:pt idx="1721">75</cx:pt>
          <cx:pt idx="1722">70</cx:pt>
          <cx:pt idx="1723">80</cx:pt>
          <cx:pt idx="1724">62</cx:pt>
          <cx:pt idx="1725">65</cx:pt>
          <cx:pt idx="1726">72</cx:pt>
          <cx:pt idx="1727">90</cx:pt>
          <cx:pt idx="1728">80</cx:pt>
          <cx:pt idx="1729">78</cx:pt>
          <cx:pt idx="1730">82</cx:pt>
          <cx:pt idx="1731">105</cx:pt>
          <cx:pt idx="1732">60</cx:pt>
          <cx:pt idx="1733">80</cx:pt>
          <cx:pt idx="1734">66</cx:pt>
          <cx:pt idx="1735">67</cx:pt>
          <cx:pt idx="1736">80</cx:pt>
          <cx:pt idx="1737">110</cx:pt>
          <cx:pt idx="1738">53</cx:pt>
          <cx:pt idx="1739">72</cx:pt>
          <cx:pt idx="1740">70</cx:pt>
          <cx:pt idx="1741">64</cx:pt>
          <cx:pt idx="1742">69</cx:pt>
          <cx:pt idx="1743">72</cx:pt>
          <cx:pt idx="1744">58</cx:pt>
          <cx:pt idx="1745">75</cx:pt>
          <cx:pt idx="1746">56</cx:pt>
          <cx:pt idx="1747">82</cx:pt>
          <cx:pt idx="1748">85</cx:pt>
          <cx:pt idx="1749">75</cx:pt>
          <cx:pt idx="1750">70</cx:pt>
          <cx:pt idx="1751">74</cx:pt>
          <cx:pt idx="1752">58</cx:pt>
          <cx:pt idx="1753">95</cx:pt>
          <cx:pt idx="1754">110</cx:pt>
          <cx:pt idx="1755">78</cx:pt>
          <cx:pt idx="1756">100</cx:pt>
          <cx:pt idx="1757">54</cx:pt>
          <cx:pt idx="1758">65</cx:pt>
          <cx:pt idx="1759">60</cx:pt>
          <cx:pt idx="1760">70</cx:pt>
          <cx:pt idx="1761">84</cx:pt>
          <cx:pt idx="1762">88</cx:pt>
          <cx:pt idx="1763">60</cx:pt>
          <cx:pt idx="1764">60</cx:pt>
          <cx:pt idx="1765">75</cx:pt>
          <cx:pt idx="1766">75</cx:pt>
          <cx:pt idx="1767">79</cx:pt>
          <cx:pt idx="1768">70</cx:pt>
          <cx:pt idx="1769">80</cx:pt>
          <cx:pt idx="1770">60</cx:pt>
          <cx:pt idx="1771">65</cx:pt>
          <cx:pt idx="1772">65</cx:pt>
          <cx:pt idx="1773">60</cx:pt>
          <cx:pt idx="1774">83</cx:pt>
          <cx:pt idx="1775">64</cx:pt>
          <cx:pt idx="1776">50</cx:pt>
          <cx:pt idx="1777">90</cx:pt>
          <cx:pt idx="1778">75</cx:pt>
          <cx:pt idx="1779">70</cx:pt>
          <cx:pt idx="1780">95</cx:pt>
          <cx:pt idx="1781">71</cx:pt>
          <cx:pt idx="1782">68</cx:pt>
          <cx:pt idx="1783">66</cx:pt>
          <cx:pt idx="1784">85</cx:pt>
          <cx:pt idx="1785">67</cx:pt>
          <cx:pt idx="1786">65</cx:pt>
          <cx:pt idx="1787">95</cx:pt>
          <cx:pt idx="1788">60</cx:pt>
          <cx:pt idx="1789">70</cx:pt>
          <cx:pt idx="1790">80</cx:pt>
          <cx:pt idx="1791">45</cx:pt>
          <cx:pt idx="1792">63</cx:pt>
          <cx:pt idx="1793">73</cx:pt>
          <cx:pt idx="1794">60</cx:pt>
          <cx:pt idx="1795">69</cx:pt>
          <cx:pt idx="1796">70</cx:pt>
          <cx:pt idx="1797">97</cx:pt>
          <cx:pt idx="1798">75</cx:pt>
          <cx:pt idx="1799">90</cx:pt>
          <cx:pt idx="1800">66</cx:pt>
          <cx:pt idx="1801">72</cx:pt>
          <cx:pt idx="1802">85</cx:pt>
          <cx:pt idx="1803">63</cx:pt>
          <cx:pt idx="1804">60</cx:pt>
          <cx:pt idx="1805">85</cx:pt>
          <cx:pt idx="1806">100</cx:pt>
          <cx:pt idx="1807">75</cx:pt>
          <cx:pt idx="1808">52</cx:pt>
          <cx:pt idx="1809">92</cx:pt>
          <cx:pt idx="1810">85</cx:pt>
          <cx:pt idx="1811">60</cx:pt>
          <cx:pt idx="1812">100</cx:pt>
          <cx:pt idx="1813">80</cx:pt>
          <cx:pt idx="1814">86</cx:pt>
          <cx:pt idx="1815">72</cx:pt>
          <cx:pt idx="1816">70</cx:pt>
          <cx:pt idx="1817">95</cx:pt>
          <cx:pt idx="1818">80</cx:pt>
          <cx:pt idx="1819">76</cx:pt>
          <cx:pt idx="1820">70</cx:pt>
          <cx:pt idx="1821">80</cx:pt>
          <cx:pt idx="1822">80</cx:pt>
          <cx:pt idx="1823">68</cx:pt>
          <cx:pt idx="1824">64</cx:pt>
          <cx:pt idx="1825">110</cx:pt>
          <cx:pt idx="1826">60</cx:pt>
          <cx:pt idx="1827">70</cx:pt>
          <cx:pt idx="1828">85</cx:pt>
          <cx:pt idx="1829">80</cx:pt>
          <cx:pt idx="1830">80</cx:pt>
          <cx:pt idx="1831">85</cx:pt>
          <cx:pt idx="1832">70</cx:pt>
          <cx:pt idx="1833">80</cx:pt>
          <cx:pt idx="1834">74</cx:pt>
          <cx:pt idx="1835">62</cx:pt>
          <cx:pt idx="1836">90</cx:pt>
          <cx:pt idx="1837">68</cx:pt>
          <cx:pt idx="1838">77</cx:pt>
          <cx:pt idx="1839">95</cx:pt>
          <cx:pt idx="1840">65</cx:pt>
          <cx:pt idx="1841">75</cx:pt>
          <cx:pt idx="1842">70</cx:pt>
          <cx:pt idx="1843">67</cx:pt>
          <cx:pt idx="1844">85</cx:pt>
          <cx:pt idx="1845">68</cx:pt>
          <cx:pt idx="1846">105</cx:pt>
          <cx:pt idx="1847">65</cx:pt>
          <cx:pt idx="1848">80</cx:pt>
          <cx:pt idx="1849">70</cx:pt>
          <cx:pt idx="1850">65</cx:pt>
          <cx:pt idx="1851">73</cx:pt>
          <cx:pt idx="1852">66</cx:pt>
          <cx:pt idx="1853">67</cx:pt>
          <cx:pt idx="1854">68</cx:pt>
          <cx:pt idx="1855">80</cx:pt>
          <cx:pt idx="1856">75</cx:pt>
          <cx:pt idx="1857">60</cx:pt>
          <cx:pt idx="1858">60</cx:pt>
          <cx:pt idx="1859">73</cx:pt>
          <cx:pt idx="1860">50</cx:pt>
          <cx:pt idx="1861">65</cx:pt>
          <cx:pt idx="1862">90</cx:pt>
          <cx:pt idx="1863">60</cx:pt>
          <cx:pt idx="1864">75</cx:pt>
          <cx:pt idx="1865">90</cx:pt>
          <cx:pt idx="1866">68</cx:pt>
          <cx:pt idx="1867">82</cx:pt>
          <cx:pt idx="1868">88</cx:pt>
          <cx:pt idx="1869">75</cx:pt>
          <cx:pt idx="1870">75</cx:pt>
          <cx:pt idx="1871">95</cx:pt>
          <cx:pt idx="1872">77</cx:pt>
          <cx:pt idx="1873">70</cx:pt>
          <cx:pt idx="1874">66</cx:pt>
          <cx:pt idx="1875">102</cx:pt>
          <cx:pt idx="1876">66</cx:pt>
          <cx:pt idx="1877">70</cx:pt>
          <cx:pt idx="1878">80</cx:pt>
          <cx:pt idx="1879">60</cx:pt>
          <cx:pt idx="1880">78</cx:pt>
          <cx:pt idx="1881">90</cx:pt>
          <cx:pt idx="1882">52</cx:pt>
          <cx:pt idx="1883">68</cx:pt>
          <cx:pt idx="1884">62</cx:pt>
          <cx:pt idx="1885">85</cx:pt>
          <cx:pt idx="1886">60</cx:pt>
          <cx:pt idx="1887">65</cx:pt>
          <cx:pt idx="1888">60</cx:pt>
          <cx:pt idx="1889">52</cx:pt>
          <cx:pt idx="1890">85</cx:pt>
          <cx:pt idx="1891">90</cx:pt>
          <cx:pt idx="1892">66</cx:pt>
          <cx:pt idx="1893">60</cx:pt>
          <cx:pt idx="1894">58</cx:pt>
          <cx:pt idx="1895">77</cx:pt>
          <cx:pt idx="1896">72</cx:pt>
          <cx:pt idx="1897">87</cx:pt>
          <cx:pt idx="1898">68</cx:pt>
          <cx:pt idx="1899">66</cx:pt>
          <cx:pt idx="1900">67</cx:pt>
          <cx:pt idx="1901">75</cx:pt>
          <cx:pt idx="1902">68</cx:pt>
          <cx:pt idx="1903">90</cx:pt>
          <cx:pt idx="1904">84</cx:pt>
          <cx:pt idx="1905">83</cx:pt>
          <cx:pt idx="1906">75</cx:pt>
          <cx:pt idx="1907">80</cx:pt>
          <cx:pt idx="1908">72</cx:pt>
          <cx:pt idx="1909">75</cx:pt>
          <cx:pt idx="1910">72</cx:pt>
          <cx:pt idx="1911">80</cx:pt>
          <cx:pt idx="1912">80</cx:pt>
          <cx:pt idx="1913">74</cx:pt>
          <cx:pt idx="1914">62</cx:pt>
          <cx:pt idx="1915">72</cx:pt>
          <cx:pt idx="1916">50</cx:pt>
          <cx:pt idx="1917">53</cx:pt>
          <cx:pt idx="1918">85</cx:pt>
          <cx:pt idx="1919">80</cx:pt>
          <cx:pt idx="1920">62</cx:pt>
          <cx:pt idx="1921">63</cx:pt>
          <cx:pt idx="1922">83</cx:pt>
          <cx:pt idx="1923">72</cx:pt>
          <cx:pt idx="1924">64</cx:pt>
          <cx:pt idx="1925">57</cx:pt>
          <cx:pt idx="1926">73</cx:pt>
          <cx:pt idx="1927">75</cx:pt>
          <cx:pt idx="1928">72</cx:pt>
          <cx:pt idx="1929">70</cx:pt>
          <cx:pt idx="1930">72</cx:pt>
          <cx:pt idx="1931">69</cx:pt>
          <cx:pt idx="1932">100</cx:pt>
          <cx:pt idx="1933">55</cx:pt>
          <cx:pt idx="1934">63</cx:pt>
          <cx:pt idx="1935">87</cx:pt>
          <cx:pt idx="1936">68</cx:pt>
          <cx:pt idx="1937">80</cx:pt>
          <cx:pt idx="1938">90</cx:pt>
          <cx:pt idx="1939">87</cx:pt>
          <cx:pt idx="1940">75</cx:pt>
          <cx:pt idx="1941">100</cx:pt>
          <cx:pt idx="1942">66</cx:pt>
          <cx:pt idx="1943">95</cx:pt>
          <cx:pt idx="1944">87</cx:pt>
          <cx:pt idx="1945">70</cx:pt>
          <cx:pt idx="1946">75</cx:pt>
          <cx:pt idx="1947">86</cx:pt>
          <cx:pt idx="1948">50</cx:pt>
          <cx:pt idx="1949">100</cx:pt>
          <cx:pt idx="1950">72</cx:pt>
          <cx:pt idx="1951">60</cx:pt>
          <cx:pt idx="1952">65</cx:pt>
          <cx:pt idx="1953">75</cx:pt>
          <cx:pt idx="1954">72</cx:pt>
          <cx:pt idx="1955">85</cx:pt>
          <cx:pt idx="1956">69</cx:pt>
          <cx:pt idx="1957">85</cx:pt>
          <cx:pt idx="1958">76</cx:pt>
          <cx:pt idx="1959">87</cx:pt>
          <cx:pt idx="1960">83</cx:pt>
          <cx:pt idx="1961">80</cx:pt>
          <cx:pt idx="1962">80</cx:pt>
          <cx:pt idx="1963">79</cx:pt>
          <cx:pt idx="1964">75</cx:pt>
          <cx:pt idx="1965">80</cx:pt>
          <cx:pt idx="1966">60</cx:pt>
          <cx:pt idx="1967">78</cx:pt>
          <cx:pt idx="1968">77</cx:pt>
          <cx:pt idx="1969">75</cx:pt>
          <cx:pt idx="1970">72</cx:pt>
          <cx:pt idx="1971">75</cx:pt>
          <cx:pt idx="1972">61</cx:pt>
          <cx:pt idx="1973">85</cx:pt>
          <cx:pt idx="1974">72</cx:pt>
          <cx:pt idx="1975">70</cx:pt>
          <cx:pt idx="1976">110</cx:pt>
          <cx:pt idx="1977">78</cx:pt>
          <cx:pt idx="1978">75</cx:pt>
          <cx:pt idx="1979">75</cx:pt>
          <cx:pt idx="1980">70</cx:pt>
          <cx:pt idx="1981">77</cx:pt>
          <cx:pt idx="1982">62</cx:pt>
          <cx:pt idx="1983">80</cx:pt>
          <cx:pt idx="1984">64</cx:pt>
          <cx:pt idx="1985">85</cx:pt>
          <cx:pt idx="1986">76</cx:pt>
          <cx:pt idx="1987">67</cx:pt>
          <cx:pt idx="1988">75</cx:pt>
          <cx:pt idx="1989">85</cx:pt>
          <cx:pt idx="1990">63</cx:pt>
          <cx:pt idx="1991">80</cx:pt>
          <cx:pt idx="1992">75</cx:pt>
          <cx:pt idx="1993">50</cx:pt>
          <cx:pt idx="1994">66</cx:pt>
          <cx:pt idx="1995">87</cx:pt>
          <cx:pt idx="1996">92</cx:pt>
          <cx:pt idx="1997">71</cx:pt>
          <cx:pt idx="1998">75</cx:pt>
          <cx:pt idx="1999">98</cx:pt>
          <cx:pt idx="2000">80</cx:pt>
          <cx:pt idx="2001">80</cx:pt>
          <cx:pt idx="2002">75</cx:pt>
          <cx:pt idx="2003">63</cx:pt>
          <cx:pt idx="2004">79</cx:pt>
          <cx:pt idx="2005">72</cx:pt>
          <cx:pt idx="2006">76</cx:pt>
          <cx:pt idx="2007">75</cx:pt>
          <cx:pt idx="2008">68</cx:pt>
          <cx:pt idx="2009">90</cx:pt>
          <cx:pt idx="2010">60</cx:pt>
          <cx:pt idx="2011">70</cx:pt>
          <cx:pt idx="2012">75</cx:pt>
          <cx:pt idx="2013">75</cx:pt>
          <cx:pt idx="2014">75</cx:pt>
          <cx:pt idx="2015">75</cx:pt>
          <cx:pt idx="2016">82</cx:pt>
          <cx:pt idx="2017">68</cx:pt>
          <cx:pt idx="2018">60</cx:pt>
          <cx:pt idx="2019">72</cx:pt>
          <cx:pt idx="2020">70</cx:pt>
          <cx:pt idx="2021">68</cx:pt>
          <cx:pt idx="2022">83</cx:pt>
          <cx:pt idx="2023">84</cx:pt>
          <cx:pt idx="2024">75</cx:pt>
          <cx:pt idx="2025">73</cx:pt>
          <cx:pt idx="2026">96</cx:pt>
          <cx:pt idx="2027">90</cx:pt>
          <cx:pt idx="2028">90</cx:pt>
          <cx:pt idx="2029">70</cx:pt>
          <cx:pt idx="2030">55</cx:pt>
          <cx:pt idx="2031">75</cx:pt>
          <cx:pt idx="2032">75</cx:pt>
          <cx:pt idx="2033">60</cx:pt>
          <cx:pt idx="2034">75</cx:pt>
          <cx:pt idx="2035">82</cx:pt>
          <cx:pt idx="2036">65</cx:pt>
          <cx:pt idx="2037">57</cx:pt>
          <cx:pt idx="2038">60</cx:pt>
          <cx:pt idx="2039">71</cx:pt>
          <cx:pt idx="2040">96</cx:pt>
          <cx:pt idx="2041">72</cx:pt>
          <cx:pt idx="2042">58</cx:pt>
          <cx:pt idx="2043">66</cx:pt>
          <cx:pt idx="2044">80</cx:pt>
          <cx:pt idx="2045">63</cx:pt>
          <cx:pt idx="2046">70</cx:pt>
          <cx:pt idx="2047">70</cx:pt>
          <cx:pt idx="2048">83</cx:pt>
          <cx:pt idx="2049">60</cx:pt>
          <cx:pt idx="2050">88</cx:pt>
          <cx:pt idx="2051">85</cx:pt>
          <cx:pt idx="2052">75</cx:pt>
          <cx:pt idx="2053">75</cx:pt>
          <cx:pt idx="2054">75</cx:pt>
          <cx:pt idx="2055">75</cx:pt>
          <cx:pt idx="2056">53</cx:pt>
          <cx:pt idx="2057">96</cx:pt>
          <cx:pt idx="2058">80</cx:pt>
          <cx:pt idx="2059">70</cx:pt>
          <cx:pt idx="2060">60</cx:pt>
          <cx:pt idx="2061">66</cx:pt>
          <cx:pt idx="2062">76</cx:pt>
          <cx:pt idx="2063">75</cx:pt>
          <cx:pt idx="2064">71</cx:pt>
          <cx:pt idx="2065">82</cx:pt>
          <cx:pt idx="2066">75</cx:pt>
          <cx:pt idx="2067">58</cx:pt>
          <cx:pt idx="2068">68</cx:pt>
          <cx:pt idx="2069">75</cx:pt>
          <cx:pt idx="2070">85</cx:pt>
          <cx:pt idx="2071">58</cx:pt>
          <cx:pt idx="2072">95</cx:pt>
          <cx:pt idx="2073">65</cx:pt>
          <cx:pt idx="2074">65</cx:pt>
          <cx:pt idx="2075">60</cx:pt>
          <cx:pt idx="2076">72</cx:pt>
          <cx:pt idx="2077">70</cx:pt>
          <cx:pt idx="2078">72</cx:pt>
          <cx:pt idx="2079">78</cx:pt>
          <cx:pt idx="2080">56</cx:pt>
          <cx:pt idx="2081">60</cx:pt>
          <cx:pt idx="2082">100</cx:pt>
          <cx:pt idx="2083">75</cx:pt>
          <cx:pt idx="2084">65</cx:pt>
          <cx:pt idx="2085">60</cx:pt>
          <cx:pt idx="2086">57</cx:pt>
          <cx:pt idx="2087">70</cx:pt>
          <cx:pt idx="2088">73</cx:pt>
          <cx:pt idx="2089">80</cx:pt>
          <cx:pt idx="2090">68</cx:pt>
          <cx:pt idx="2091">110</cx:pt>
          <cx:pt idx="2092">72</cx:pt>
          <cx:pt idx="2093">70</cx:pt>
          <cx:pt idx="2094">82</cx:pt>
          <cx:pt idx="2095">60</cx:pt>
          <cx:pt idx="2096">75</cx:pt>
          <cx:pt idx="2097">88</cx:pt>
          <cx:pt idx="2098">75</cx:pt>
          <cx:pt idx="2099">90</cx:pt>
          <cx:pt idx="2100">82</cx:pt>
          <cx:pt idx="2101">83</cx:pt>
          <cx:pt idx="2102">72</cx:pt>
          <cx:pt idx="2103">75</cx:pt>
          <cx:pt idx="2104">75</cx:pt>
          <cx:pt idx="2105">72</cx:pt>
          <cx:pt idx="2106">88</cx:pt>
          <cx:pt idx="2107">110</cx:pt>
          <cx:pt idx="2108">70</cx:pt>
          <cx:pt idx="2109">70</cx:pt>
          <cx:pt idx="2110">67</cx:pt>
          <cx:pt idx="2111">90</cx:pt>
          <cx:pt idx="2112">80</cx:pt>
          <cx:pt idx="2113">90</cx:pt>
          <cx:pt idx="2114">67</cx:pt>
          <cx:pt idx="2115">72</cx:pt>
          <cx:pt idx="2116">86</cx:pt>
          <cx:pt idx="2117">72</cx:pt>
          <cx:pt idx="2118">85</cx:pt>
          <cx:pt idx="2119">90</cx:pt>
          <cx:pt idx="2120">80</cx:pt>
          <cx:pt idx="2121">69</cx:pt>
          <cx:pt idx="2122">60</cx:pt>
          <cx:pt idx="2123">70</cx:pt>
          <cx:pt idx="2124">92</cx:pt>
          <cx:pt idx="2125">60</cx:pt>
          <cx:pt idx="2126">75</cx:pt>
          <cx:pt idx="2127">70</cx:pt>
          <cx:pt idx="2128">72</cx:pt>
          <cx:pt idx="2129">60</cx:pt>
          <cx:pt idx="2130">74</cx:pt>
          <cx:pt idx="2131">64</cx:pt>
          <cx:pt idx="2132">98</cx:pt>
          <cx:pt idx="2133">71</cx:pt>
          <cx:pt idx="2134">75</cx:pt>
          <cx:pt idx="2135">82</cx:pt>
          <cx:pt idx="2136">75</cx:pt>
          <cx:pt idx="2137">72</cx:pt>
          <cx:pt idx="2138">63</cx:pt>
          <cx:pt idx="2139">68</cx:pt>
          <cx:pt idx="2140">65</cx:pt>
          <cx:pt idx="2141">94</cx:pt>
          <cx:pt idx="2142">85</cx:pt>
          <cx:pt idx="2143">72</cx:pt>
          <cx:pt idx="2144">86</cx:pt>
          <cx:pt idx="2145">85</cx:pt>
          <cx:pt idx="2146">80</cx:pt>
          <cx:pt idx="2147">80</cx:pt>
          <cx:pt idx="2148">92</cx:pt>
          <cx:pt idx="2149">60</cx:pt>
          <cx:pt idx="2150">60</cx:pt>
          <cx:pt idx="2151">85</cx:pt>
          <cx:pt idx="2152">96</cx:pt>
          <cx:pt idx="2153">70</cx:pt>
          <cx:pt idx="2154">65</cx:pt>
          <cx:pt idx="2155">68</cx:pt>
          <cx:pt idx="2156">67</cx:pt>
          <cx:pt idx="2157">68</cx:pt>
          <cx:pt idx="2158">80</cx:pt>
          <cx:pt idx="2159">73</cx:pt>
          <cx:pt idx="2160">55</cx:pt>
          <cx:pt idx="2161">72</cx:pt>
          <cx:pt idx="2162">122</cx:pt>
          <cx:pt idx="2163">72</cx:pt>
          <cx:pt idx="2164">67</cx:pt>
          <cx:pt idx="2165">90</cx:pt>
          <cx:pt idx="2166">78</cx:pt>
          <cx:pt idx="2167">110</cx:pt>
          <cx:pt idx="2168">85</cx:pt>
          <cx:pt idx="2169">75</cx:pt>
          <cx:pt idx="2170">100</cx:pt>
          <cx:pt idx="2171">80</cx:pt>
          <cx:pt idx="2172">80</cx:pt>
          <cx:pt idx="2173">65</cx:pt>
          <cx:pt idx="2174">75</cx:pt>
          <cx:pt idx="2175">66</cx:pt>
          <cx:pt idx="2176">68</cx:pt>
          <cx:pt idx="2177">75</cx:pt>
          <cx:pt idx="2178">90</cx:pt>
          <cx:pt idx="2179">76</cx:pt>
          <cx:pt idx="2180">80</cx:pt>
          <cx:pt idx="2181">85</cx:pt>
          <cx:pt idx="2182">80</cx:pt>
          <cx:pt idx="2183">75</cx:pt>
          <cx:pt idx="2184">75</cx:pt>
          <cx:pt idx="2185">73</cx:pt>
          <cx:pt idx="2186">72</cx:pt>
          <cx:pt idx="2187">80</cx:pt>
          <cx:pt idx="2188">75</cx:pt>
          <cx:pt idx="2189">75</cx:pt>
          <cx:pt idx="2190">62</cx:pt>
          <cx:pt idx="2191">63</cx:pt>
          <cx:pt idx="2192">70</cx:pt>
          <cx:pt idx="2193">63</cx:pt>
          <cx:pt idx="2194">100</cx:pt>
          <cx:pt idx="2195">65</cx:pt>
          <cx:pt idx="2196">80</cx:pt>
          <cx:pt idx="2197">74</cx:pt>
          <cx:pt idx="2198">75</cx:pt>
          <cx:pt idx="2199">110</cx:pt>
          <cx:pt idx="2200">75</cx:pt>
          <cx:pt idx="2201">57</cx:pt>
          <cx:pt idx="2202">64</cx:pt>
          <cx:pt idx="2203">75</cx:pt>
          <cx:pt idx="2204">75</cx:pt>
          <cx:pt idx="2205">69</cx:pt>
          <cx:pt idx="2206">70</cx:pt>
          <cx:pt idx="2207">73</cx:pt>
          <cx:pt idx="2208">85</cx:pt>
          <cx:pt idx="2209">75</cx:pt>
          <cx:pt idx="2210">75</cx:pt>
          <cx:pt idx="2211">60</cx:pt>
          <cx:pt idx="2212">70</cx:pt>
          <cx:pt idx="2213">52</cx:pt>
          <cx:pt idx="2214">86</cx:pt>
          <cx:pt idx="2215">90</cx:pt>
          <cx:pt idx="2216">71</cx:pt>
          <cx:pt idx="2217">68</cx:pt>
          <cx:pt idx="2218">75</cx:pt>
          <cx:pt idx="2219">77</cx:pt>
          <cx:pt idx="2220">94</cx:pt>
          <cx:pt idx="2221">65</cx:pt>
          <cx:pt idx="2222">67</cx:pt>
          <cx:pt idx="2223">106</cx:pt>
          <cx:pt idx="2224">60</cx:pt>
          <cx:pt idx="2225">95</cx:pt>
          <cx:pt idx="2226">71</cx:pt>
          <cx:pt idx="2227">80</cx:pt>
          <cx:pt idx="2228">95</cx:pt>
          <cx:pt idx="2229">66</cx:pt>
          <cx:pt idx="2230">95</cx:pt>
          <cx:pt idx="2231">68</cx:pt>
          <cx:pt idx="2232">92</cx:pt>
          <cx:pt idx="2233">70</cx:pt>
          <cx:pt idx="2234">62</cx:pt>
          <cx:pt idx="2235">90</cx:pt>
          <cx:pt idx="2236">67</cx:pt>
          <cx:pt idx="2237">75</cx:pt>
          <cx:pt idx="2238">72</cx:pt>
          <cx:pt idx="2239">72</cx:pt>
          <cx:pt idx="2240">85</cx:pt>
          <cx:pt idx="2241">70</cx:pt>
          <cx:pt idx="2242">70</cx:pt>
          <cx:pt idx="2243">68</cx:pt>
          <cx:pt idx="2244">78</cx:pt>
          <cx:pt idx="2245">65</cx:pt>
          <cx:pt idx="2246">75</cx:pt>
          <cx:pt idx="2247">67</cx:pt>
          <cx:pt idx="2248">75</cx:pt>
          <cx:pt idx="2249">75</cx:pt>
          <cx:pt idx="2250">80</cx:pt>
          <cx:pt idx="2251">85</cx:pt>
          <cx:pt idx="2252">69</cx:pt>
          <cx:pt idx="2253">70</cx:pt>
          <cx:pt idx="2254">67</cx:pt>
          <cx:pt idx="2255">69</cx:pt>
          <cx:pt idx="2256">80</cx:pt>
          <cx:pt idx="2257">96</cx:pt>
          <cx:pt idx="2258">93</cx:pt>
          <cx:pt idx="2259">92</cx:pt>
          <cx:pt idx="2260">74</cx:pt>
          <cx:pt idx="2261">80</cx:pt>
          <cx:pt idx="2262">67</cx:pt>
          <cx:pt idx="2263">81</cx:pt>
          <cx:pt idx="2264">78</cx:pt>
          <cx:pt idx="2265">77</cx:pt>
          <cx:pt idx="2266">52</cx:pt>
          <cx:pt idx="2267">70</cx:pt>
          <cx:pt idx="2268">79</cx:pt>
          <cx:pt idx="2269">87</cx:pt>
          <cx:pt idx="2270">67</cx:pt>
          <cx:pt idx="2271">68</cx:pt>
          <cx:pt idx="2272">80</cx:pt>
          <cx:pt idx="2273">75</cx:pt>
          <cx:pt idx="2274">72</cx:pt>
          <cx:pt idx="2275">75</cx:pt>
          <cx:pt idx="2276">60</cx:pt>
          <cx:pt idx="2277">100</cx:pt>
          <cx:pt idx="2278">90</cx:pt>
          <cx:pt idx="2279">80</cx:pt>
          <cx:pt idx="2280">82</cx:pt>
          <cx:pt idx="2281">80</cx:pt>
          <cx:pt idx="2282">86</cx:pt>
          <cx:pt idx="2283">90</cx:pt>
          <cx:pt idx="2284">68</cx:pt>
          <cx:pt idx="2285">90</cx:pt>
          <cx:pt idx="2286">65</cx:pt>
          <cx:pt idx="2287">80</cx:pt>
          <cx:pt idx="2288">80</cx:pt>
          <cx:pt idx="2289">75</cx:pt>
          <cx:pt idx="2290">80</cx:pt>
          <cx:pt idx="2291">95</cx:pt>
          <cx:pt idx="2292">82</cx:pt>
          <cx:pt idx="2293">58</cx:pt>
          <cx:pt idx="2294">60</cx:pt>
          <cx:pt idx="2295">88</cx:pt>
          <cx:pt idx="2296">67</cx:pt>
          <cx:pt idx="2297">65</cx:pt>
          <cx:pt idx="2298">100</cx:pt>
          <cx:pt idx="2299">88</cx:pt>
          <cx:pt idx="2300">75</cx:pt>
          <cx:pt idx="2301">54</cx:pt>
          <cx:pt idx="2302">70</cx:pt>
          <cx:pt idx="2303">110</cx:pt>
          <cx:pt idx="2304">75</cx:pt>
          <cx:pt idx="2305">68</cx:pt>
          <cx:pt idx="2306">80</cx:pt>
          <cx:pt idx="2307">70</cx:pt>
          <cx:pt idx="2308">63</cx:pt>
          <cx:pt idx="2309">110</cx:pt>
          <cx:pt idx="2310">79</cx:pt>
          <cx:pt idx="2311">100</cx:pt>
          <cx:pt idx="2312">83</cx:pt>
          <cx:pt idx="2313">70</cx:pt>
          <cx:pt idx="2314">86</cx:pt>
          <cx:pt idx="2315">80</cx:pt>
          <cx:pt idx="2316">74</cx:pt>
          <cx:pt idx="2317">68</cx:pt>
          <cx:pt idx="2318">75</cx:pt>
          <cx:pt idx="2319">62</cx:pt>
          <cx:pt idx="2320">88</cx:pt>
          <cx:pt idx="2321">70</cx:pt>
          <cx:pt idx="2322">66</cx:pt>
          <cx:pt idx="2323">72</cx:pt>
          <cx:pt idx="2324">93</cx:pt>
          <cx:pt idx="2325">60</cx:pt>
          <cx:pt idx="2326">72</cx:pt>
          <cx:pt idx="2327">85</cx:pt>
          <cx:pt idx="2328">92</cx:pt>
          <cx:pt idx="2329">90</cx:pt>
          <cx:pt idx="2330">66</cx:pt>
          <cx:pt idx="2331">64</cx:pt>
          <cx:pt idx="2332">65</cx:pt>
          <cx:pt idx="2333">62</cx:pt>
          <cx:pt idx="2334">63</cx:pt>
          <cx:pt idx="2335">80</cx:pt>
          <cx:pt idx="2336">91</cx:pt>
          <cx:pt idx="2337">95</cx:pt>
          <cx:pt idx="2338">70</cx:pt>
          <cx:pt idx="2339">60</cx:pt>
          <cx:pt idx="2340">62</cx:pt>
          <cx:pt idx="2341">80</cx:pt>
          <cx:pt idx="2342">65</cx:pt>
          <cx:pt idx="2343">80</cx:pt>
          <cx:pt idx="2344">90</cx:pt>
          <cx:pt idx="2345">78</cx:pt>
          <cx:pt idx="2346">70</cx:pt>
          <cx:pt idx="2347">61</cx:pt>
          <cx:pt idx="2348">88</cx:pt>
          <cx:pt idx="2349">48</cx:pt>
          <cx:pt idx="2350">64</cx:pt>
          <cx:pt idx="2351">85</cx:pt>
          <cx:pt idx="2352">75</cx:pt>
          <cx:pt idx="2353">65</cx:pt>
          <cx:pt idx="2354">107</cx:pt>
          <cx:pt idx="2355">56</cx:pt>
          <cx:pt idx="2356">66</cx:pt>
          <cx:pt idx="2357">96</cx:pt>
          <cx:pt idx="2358">77</cx:pt>
          <cx:pt idx="2359">100</cx:pt>
          <cx:pt idx="2360">68</cx:pt>
          <cx:pt idx="2361">85</cx:pt>
          <cx:pt idx="2362">91</cx:pt>
          <cx:pt idx="2363">75</cx:pt>
          <cx:pt idx="2364">70</cx:pt>
          <cx:pt idx="2365">72</cx:pt>
          <cx:pt idx="2366">50</cx:pt>
          <cx:pt idx="2367">88</cx:pt>
          <cx:pt idx="2368">68</cx:pt>
          <cx:pt idx="2369">72</cx:pt>
          <cx:pt idx="2370">80</cx:pt>
          <cx:pt idx="2371">75</cx:pt>
          <cx:pt idx="2372">68</cx:pt>
          <cx:pt idx="2373">71</cx:pt>
          <cx:pt idx="2374">67</cx:pt>
          <cx:pt idx="2375">75</cx:pt>
          <cx:pt idx="2376">85</cx:pt>
          <cx:pt idx="2377">67</cx:pt>
          <cx:pt idx="2378">70</cx:pt>
          <cx:pt idx="2379">107</cx:pt>
          <cx:pt idx="2380">60</cx:pt>
          <cx:pt idx="2381">80</cx:pt>
          <cx:pt idx="2382">72</cx:pt>
          <cx:pt idx="2383">60</cx:pt>
          <cx:pt idx="2384">75</cx:pt>
          <cx:pt idx="2385">67</cx:pt>
          <cx:pt idx="2386">66</cx:pt>
          <cx:pt idx="2387">70</cx:pt>
          <cx:pt idx="2388">75</cx:pt>
          <cx:pt idx="2389">102</cx:pt>
          <cx:pt idx="2390">75</cx:pt>
          <cx:pt idx="2391">83</cx:pt>
          <cx:pt idx="2392">80</cx:pt>
          <cx:pt idx="2393">70</cx:pt>
          <cx:pt idx="2394">83</cx:pt>
          <cx:pt idx="2395">65</cx:pt>
          <cx:pt idx="2396">85</cx:pt>
          <cx:pt idx="2397">80</cx:pt>
          <cx:pt idx="2398">68</cx:pt>
          <cx:pt idx="2399">75</cx:pt>
          <cx:pt idx="2400">80</cx:pt>
          <cx:pt idx="2401">73</cx:pt>
          <cx:pt idx="2402">120</cx:pt>
          <cx:pt idx="2403">75</cx:pt>
          <cx:pt idx="2404">65</cx:pt>
          <cx:pt idx="2405">90</cx:pt>
          <cx:pt idx="2406">78</cx:pt>
          <cx:pt idx="2407">90</cx:pt>
          <cx:pt idx="2408">100</cx:pt>
          <cx:pt idx="2409">70</cx:pt>
          <cx:pt idx="2410">70</cx:pt>
          <cx:pt idx="2411">60</cx:pt>
          <cx:pt idx="2412">120</cx:pt>
          <cx:pt idx="2413">60</cx:pt>
          <cx:pt idx="2414">95</cx:pt>
          <cx:pt idx="2415">70</cx:pt>
          <cx:pt idx="2416">84</cx:pt>
          <cx:pt idx="2417">85</cx:pt>
          <cx:pt idx="2418">80</cx:pt>
          <cx:pt idx="2419">75</cx:pt>
          <cx:pt idx="2420">69</cx:pt>
          <cx:pt idx="2421">75</cx:pt>
          <cx:pt idx="2422">62</cx:pt>
          <cx:pt idx="2423">70</cx:pt>
          <cx:pt idx="2424">85</cx:pt>
          <cx:pt idx="2425">80</cx:pt>
          <cx:pt idx="2426">95</cx:pt>
          <cx:pt idx="2427">72</cx:pt>
          <cx:pt idx="2428">66</cx:pt>
          <cx:pt idx="2429">67</cx:pt>
          <cx:pt idx="2430">100</cx:pt>
          <cx:pt idx="2431">80</cx:pt>
          <cx:pt idx="2432">60</cx:pt>
          <cx:pt idx="2433">62</cx:pt>
          <cx:pt idx="2434">60</cx:pt>
          <cx:pt idx="2435">85</cx:pt>
          <cx:pt idx="2436">65</cx:pt>
          <cx:pt idx="2437">70</cx:pt>
          <cx:pt idx="2438">69</cx:pt>
          <cx:pt idx="2439">60</cx:pt>
          <cx:pt idx="2440">70</cx:pt>
          <cx:pt idx="2441">75</cx:pt>
          <cx:pt idx="2442">80</cx:pt>
          <cx:pt idx="2443">95</cx:pt>
          <cx:pt idx="2444">80</cx:pt>
          <cx:pt idx="2445">78</cx:pt>
          <cx:pt idx="2446">85</cx:pt>
          <cx:pt idx="2447">65</cx:pt>
          <cx:pt idx="2448">67</cx:pt>
          <cx:pt idx="2449">70</cx:pt>
          <cx:pt idx="2450">75</cx:pt>
          <cx:pt idx="2451">68</cx:pt>
          <cx:pt idx="2452">66</cx:pt>
          <cx:pt idx="2453">75</cx:pt>
          <cx:pt idx="2454">75</cx:pt>
          <cx:pt idx="2455">67</cx:pt>
          <cx:pt idx="2456">85</cx:pt>
          <cx:pt idx="2457">72</cx:pt>
          <cx:pt idx="2458">79</cx:pt>
          <cx:pt idx="2459">75</cx:pt>
          <cx:pt idx="2460">75</cx:pt>
          <cx:pt idx="2461">62</cx:pt>
          <cx:pt idx="2462">72</cx:pt>
          <cx:pt idx="2463">64</cx:pt>
          <cx:pt idx="2464">66</cx:pt>
          <cx:pt idx="2465">72</cx:pt>
          <cx:pt idx="2466">77</cx:pt>
          <cx:pt idx="2467">100</cx:pt>
          <cx:pt idx="2468">82</cx:pt>
          <cx:pt idx="2469">66</cx:pt>
          <cx:pt idx="2470">78</cx:pt>
          <cx:pt idx="2471">92</cx:pt>
          <cx:pt idx="2472">58</cx:pt>
          <cx:pt idx="2473">72</cx:pt>
          <cx:pt idx="2474">70</cx:pt>
          <cx:pt idx="2475">75</cx:pt>
          <cx:pt idx="2476">75</cx:pt>
          <cx:pt idx="2477">70</cx:pt>
          <cx:pt idx="2478">68</cx:pt>
          <cx:pt idx="2479">65</cx:pt>
          <cx:pt idx="2480">78</cx:pt>
          <cx:pt idx="2481">100</cx:pt>
          <cx:pt idx="2482">90</cx:pt>
          <cx:pt idx="2483">65</cx:pt>
          <cx:pt idx="2484">88</cx:pt>
          <cx:pt idx="2485">64</cx:pt>
          <cx:pt idx="2486">80</cx:pt>
          <cx:pt idx="2487">85</cx:pt>
          <cx:pt idx="2488">60</cx:pt>
          <cx:pt idx="2489">58</cx:pt>
          <cx:pt idx="2490">72</cx:pt>
          <cx:pt idx="2491">75</cx:pt>
          <cx:pt idx="2492">85</cx:pt>
          <cx:pt idx="2493">70</cx:pt>
          <cx:pt idx="2494">92</cx:pt>
          <cx:pt idx="2495">73</cx:pt>
          <cx:pt idx="2496">75</cx:pt>
          <cx:pt idx="2497">75</cx:pt>
          <cx:pt idx="2498">80</cx:pt>
          <cx:pt idx="2499">80</cx:pt>
          <cx:pt idx="2500">80</cx:pt>
          <cx:pt idx="2501">75</cx:pt>
          <cx:pt idx="2502">96</cx:pt>
          <cx:pt idx="2503">85</cx:pt>
          <cx:pt idx="2504">73</cx:pt>
          <cx:pt idx="2505">72</cx:pt>
          <cx:pt idx="2506">76</cx:pt>
          <cx:pt idx="2507">85</cx:pt>
          <cx:pt idx="2508">70</cx:pt>
          <cx:pt idx="2509">82</cx:pt>
          <cx:pt idx="2510">53</cx:pt>
          <cx:pt idx="2511">52</cx:pt>
          <cx:pt idx="2512">83</cx:pt>
          <cx:pt idx="2513">80</cx:pt>
          <cx:pt idx="2514">75</cx:pt>
          <cx:pt idx="2515">63</cx:pt>
          <cx:pt idx="2516">75</cx:pt>
          <cx:pt idx="2517">66</cx:pt>
          <cx:pt idx="2518">80</cx:pt>
          <cx:pt idx="2519">65</cx:pt>
          <cx:pt idx="2520">83</cx:pt>
          <cx:pt idx="2521">63</cx:pt>
          <cx:pt idx="2522">85</cx:pt>
          <cx:pt idx="2523">70</cx:pt>
          <cx:pt idx="2524">75</cx:pt>
          <cx:pt idx="2525">96</cx:pt>
          <cx:pt idx="2526">75</cx:pt>
          <cx:pt idx="2527">73</cx:pt>
          <cx:pt idx="2528">62</cx:pt>
          <cx:pt idx="2529">90</cx:pt>
          <cx:pt idx="2530">60</cx:pt>
          <cx:pt idx="2531">62</cx:pt>
          <cx:pt idx="2532">80</cx:pt>
          <cx:pt idx="2533">67</cx:pt>
          <cx:pt idx="2534">75</cx:pt>
          <cx:pt idx="2535">82</cx:pt>
          <cx:pt idx="2536">70</cx:pt>
          <cx:pt idx="2537">62</cx:pt>
          <cx:pt idx="2538">55</cx:pt>
          <cx:pt idx="2539">75</cx:pt>
          <cx:pt idx="2540">85</cx:pt>
          <cx:pt idx="2541">82</cx:pt>
          <cx:pt idx="2542">60</cx:pt>
          <cx:pt idx="2543">72</cx:pt>
          <cx:pt idx="2544">99</cx:pt>
          <cx:pt idx="2545">72</cx:pt>
          <cx:pt idx="2546">92</cx:pt>
          <cx:pt idx="2547">70</cx:pt>
          <cx:pt idx="2548">92</cx:pt>
          <cx:pt idx="2549">83</cx:pt>
          <cx:pt idx="2550">75</cx:pt>
          <cx:pt idx="2551">60</cx:pt>
          <cx:pt idx="2552">65</cx:pt>
          <cx:pt idx="2553">60</cx:pt>
          <cx:pt idx="2554">63</cx:pt>
          <cx:pt idx="2555">75</cx:pt>
          <cx:pt idx="2556">84</cx:pt>
          <cx:pt idx="2557">75</cx:pt>
          <cx:pt idx="2558">60</cx:pt>
          <cx:pt idx="2559">70</cx:pt>
          <cx:pt idx="2560">108</cx:pt>
          <cx:pt idx="2561">65</cx:pt>
          <cx:pt idx="2562">94</cx:pt>
          <cx:pt idx="2563">72</cx:pt>
          <cx:pt idx="2564">95</cx:pt>
          <cx:pt idx="2565">90</cx:pt>
          <cx:pt idx="2566">60</cx:pt>
          <cx:pt idx="2567">92</cx:pt>
          <cx:pt idx="2568">75</cx:pt>
          <cx:pt idx="2569">68</cx:pt>
          <cx:pt idx="2570">75</cx:pt>
          <cx:pt idx="2571">90</cx:pt>
          <cx:pt idx="2572">90</cx:pt>
          <cx:pt idx="2573">60</cx:pt>
          <cx:pt idx="2574">65</cx:pt>
          <cx:pt idx="2575">87</cx:pt>
          <cx:pt idx="2576">84</cx:pt>
          <cx:pt idx="2577">120</cx:pt>
          <cx:pt idx="2578">66</cx:pt>
          <cx:pt idx="2579">95</cx:pt>
          <cx:pt idx="2580">52</cx:pt>
          <cx:pt idx="2581">75</cx:pt>
          <cx:pt idx="2582">68</cx:pt>
          <cx:pt idx="2583">95</cx:pt>
          <cx:pt idx="2584">70</cx:pt>
          <cx:pt idx="2585">67</cx:pt>
          <cx:pt idx="2586">80</cx:pt>
          <cx:pt idx="2587">83</cx:pt>
          <cx:pt idx="2588">72</cx:pt>
          <cx:pt idx="2589">64</cx:pt>
          <cx:pt idx="2590">68</cx:pt>
          <cx:pt idx="2591">67</cx:pt>
          <cx:pt idx="2592">60</cx:pt>
          <cx:pt idx="2593">60</cx:pt>
          <cx:pt idx="2594">85</cx:pt>
          <cx:pt idx="2595">100</cx:pt>
          <cx:pt idx="2596">67</cx:pt>
          <cx:pt idx="2597">72</cx:pt>
          <cx:pt idx="2598">68</cx:pt>
          <cx:pt idx="2599">67</cx:pt>
          <cx:pt idx="2600">75</cx:pt>
          <cx:pt idx="2601">75</cx:pt>
          <cx:pt idx="2602">73</cx:pt>
          <cx:pt idx="2603">100</cx:pt>
          <cx:pt idx="2604">65</cx:pt>
          <cx:pt idx="2605">78</cx:pt>
          <cx:pt idx="2606">71</cx:pt>
          <cx:pt idx="2607">75</cx:pt>
          <cx:pt idx="2608">72</cx:pt>
          <cx:pt idx="2609">68</cx:pt>
          <cx:pt idx="2610">95</cx:pt>
          <cx:pt idx="2611">75</cx:pt>
          <cx:pt idx="2612">95</cx:pt>
          <cx:pt idx="2613">60</cx:pt>
          <cx:pt idx="2614">66</cx:pt>
          <cx:pt idx="2615">77</cx:pt>
          <cx:pt idx="2616">85</cx:pt>
          <cx:pt idx="2617">78</cx:pt>
          <cx:pt idx="2618">70</cx:pt>
          <cx:pt idx="2619">75</cx:pt>
          <cx:pt idx="2620">65</cx:pt>
          <cx:pt idx="2621">60</cx:pt>
          <cx:pt idx="2622">72</cx:pt>
          <cx:pt idx="2623">70</cx:pt>
          <cx:pt idx="2624">70</cx:pt>
          <cx:pt idx="2625">75</cx:pt>
          <cx:pt idx="2626">75</cx:pt>
          <cx:pt idx="2627">63</cx:pt>
          <cx:pt idx="2628">84</cx:pt>
          <cx:pt idx="2629">75</cx:pt>
          <cx:pt idx="2630">63</cx:pt>
          <cx:pt idx="2631">79</cx:pt>
          <cx:pt idx="2632">90</cx:pt>
          <cx:pt idx="2633">80</cx:pt>
          <cx:pt idx="2634">100</cx:pt>
          <cx:pt idx="2635">59</cx:pt>
          <cx:pt idx="2636">92</cx:pt>
          <cx:pt idx="2637">75</cx:pt>
          <cx:pt idx="2638">72</cx:pt>
          <cx:pt idx="2639">72</cx:pt>
          <cx:pt idx="2640">76</cx:pt>
          <cx:pt idx="2641">68</cx:pt>
          <cx:pt idx="2642">75</cx:pt>
          <cx:pt idx="2643">94</cx:pt>
          <cx:pt idx="2644">86</cx:pt>
          <cx:pt idx="2645">75</cx:pt>
          <cx:pt idx="2646">115</cx:pt>
          <cx:pt idx="2647">86</cx:pt>
          <cx:pt idx="2648">80</cx:pt>
          <cx:pt idx="2649">90</cx:pt>
          <cx:pt idx="2650">60</cx:pt>
          <cx:pt idx="2651">80</cx:pt>
          <cx:pt idx="2652">77</cx:pt>
          <cx:pt idx="2653">69</cx:pt>
          <cx:pt idx="2654">64</cx:pt>
          <cx:pt idx="2655">60</cx:pt>
          <cx:pt idx="2656">68</cx:pt>
          <cx:pt idx="2657">92</cx:pt>
          <cx:pt idx="2658">85</cx:pt>
          <cx:pt idx="2659">65</cx:pt>
          <cx:pt idx="2660">63</cx:pt>
          <cx:pt idx="2661">67</cx:pt>
          <cx:pt idx="2662">110</cx:pt>
          <cx:pt idx="2663">95</cx:pt>
          <cx:pt idx="2664">64</cx:pt>
          <cx:pt idx="2665">90</cx:pt>
          <cx:pt idx="2666">72</cx:pt>
          <cx:pt idx="2667">78</cx:pt>
          <cx:pt idx="2668">92</cx:pt>
          <cx:pt idx="2669">67</cx:pt>
          <cx:pt idx="2670">67</cx:pt>
          <cx:pt idx="2671">73</cx:pt>
          <cx:pt idx="2672">58</cx:pt>
          <cx:pt idx="2673">75</cx:pt>
          <cx:pt idx="2674">72</cx:pt>
          <cx:pt idx="2675">60</cx:pt>
          <cx:pt idx="2676">75</cx:pt>
          <cx:pt idx="2677">84</cx:pt>
          <cx:pt idx="2678">100</cx:pt>
          <cx:pt idx="2679">60</cx:pt>
          <cx:pt idx="2680">72</cx:pt>
          <cx:pt idx="2681">50</cx:pt>
          <cx:pt idx="2682">70</cx:pt>
          <cx:pt idx="2683">75</cx:pt>
          <cx:pt idx="2684">80</cx:pt>
          <cx:pt idx="2685">70</cx:pt>
          <cx:pt idx="2686">79</cx:pt>
          <cx:pt idx="2687">69</cx:pt>
          <cx:pt idx="2688">65</cx:pt>
          <cx:pt idx="2689">72</cx:pt>
          <cx:pt idx="2690">80</cx:pt>
          <cx:pt idx="2691">75</cx:pt>
          <cx:pt idx="2692">75</cx:pt>
          <cx:pt idx="2693">65</cx:pt>
          <cx:pt idx="2694">82</cx:pt>
          <cx:pt idx="2695">65</cx:pt>
          <cx:pt idx="2696">73</cx:pt>
          <cx:pt idx="2697">55</cx:pt>
          <cx:pt idx="2698">70</cx:pt>
          <cx:pt idx="2699">69</cx:pt>
          <cx:pt idx="2700">75</cx:pt>
          <cx:pt idx="2701">62</cx:pt>
          <cx:pt idx="2702">85</cx:pt>
          <cx:pt idx="2703">72</cx:pt>
          <cx:pt idx="2704">102</cx:pt>
          <cx:pt idx="2705">80</cx:pt>
          <cx:pt idx="2706">80</cx:pt>
          <cx:pt idx="2707">80</cx:pt>
          <cx:pt idx="2708">70</cx:pt>
          <cx:pt idx="2709">92</cx:pt>
          <cx:pt idx="2710">63</cx:pt>
          <cx:pt idx="2711">75</cx:pt>
          <cx:pt idx="2712">80</cx:pt>
          <cx:pt idx="2713">82</cx:pt>
          <cx:pt idx="2714">70</cx:pt>
          <cx:pt idx="2715">68</cx:pt>
          <cx:pt idx="2716">75</cx:pt>
          <cx:pt idx="2717">100</cx:pt>
          <cx:pt idx="2718">68</cx:pt>
          <cx:pt idx="2719">70</cx:pt>
          <cx:pt idx="2720">94</cx:pt>
          <cx:pt idx="2721">96</cx:pt>
          <cx:pt idx="2722">75</cx:pt>
          <cx:pt idx="2723">74</cx:pt>
          <cx:pt idx="2724">95</cx:pt>
          <cx:pt idx="2725">67</cx:pt>
          <cx:pt idx="2726">79</cx:pt>
          <cx:pt idx="2727">62</cx:pt>
          <cx:pt idx="2728">85</cx:pt>
          <cx:pt idx="2729">80</cx:pt>
          <cx:pt idx="2730">66</cx:pt>
          <cx:pt idx="2731">85</cx:pt>
          <cx:pt idx="2732">70</cx:pt>
          <cx:pt idx="2733">103</cx:pt>
          <cx:pt idx="2734">100</cx:pt>
          <cx:pt idx="2735">71</cx:pt>
          <cx:pt idx="2736">72</cx:pt>
          <cx:pt idx="2737">53</cx:pt>
          <cx:pt idx="2738">84</cx:pt>
          <cx:pt idx="2739">65</cx:pt>
          <cx:pt idx="2740">62</cx:pt>
          <cx:pt idx="2741">80</cx:pt>
          <cx:pt idx="2742">66</cx:pt>
          <cx:pt idx="2743">72</cx:pt>
          <cx:pt idx="2744">75</cx:pt>
          <cx:pt idx="2745">80</cx:pt>
          <cx:pt idx="2746">85</cx:pt>
          <cx:pt idx="2747">75</cx:pt>
          <cx:pt idx="2748">63</cx:pt>
          <cx:pt idx="2749">67</cx:pt>
          <cx:pt idx="2750">100</cx:pt>
          <cx:pt idx="2751">85</cx:pt>
          <cx:pt idx="2752">72</cx:pt>
          <cx:pt idx="2753">75</cx:pt>
          <cx:pt idx="2754">66</cx:pt>
          <cx:pt idx="2755">70</cx:pt>
          <cx:pt idx="2756">85</cx:pt>
          <cx:pt idx="2757">72</cx:pt>
          <cx:pt idx="2758">75</cx:pt>
          <cx:pt idx="2759">75</cx:pt>
          <cx:pt idx="2760">100</cx:pt>
          <cx:pt idx="2761">96</cx:pt>
          <cx:pt idx="2762">65</cx:pt>
          <cx:pt idx="2763">60</cx:pt>
          <cx:pt idx="2764">75</cx:pt>
          <cx:pt idx="2765">75</cx:pt>
          <cx:pt idx="2766">90</cx:pt>
          <cx:pt idx="2767">75</cx:pt>
          <cx:pt idx="2768">64</cx:pt>
          <cx:pt idx="2769">82</cx:pt>
          <cx:pt idx="2770">75</cx:pt>
          <cx:pt idx="2771">70</cx:pt>
          <cx:pt idx="2772">75</cx:pt>
          <cx:pt idx="2773">75</cx:pt>
          <cx:pt idx="2774">60</cx:pt>
          <cx:pt idx="2775">75</cx:pt>
          <cx:pt idx="2776">70</cx:pt>
          <cx:pt idx="2777">74</cx:pt>
          <cx:pt idx="2778">64</cx:pt>
          <cx:pt idx="2779">75</cx:pt>
          <cx:pt idx="2780">66</cx:pt>
          <cx:pt idx="2781">96</cx:pt>
          <cx:pt idx="2782">80</cx:pt>
          <cx:pt idx="2783">69</cx:pt>
          <cx:pt idx="2784">75</cx:pt>
          <cx:pt idx="2785">53</cx:pt>
          <cx:pt idx="2786">85</cx:pt>
          <cx:pt idx="2787">86</cx:pt>
          <cx:pt idx="2788">80</cx:pt>
          <cx:pt idx="2789">75</cx:pt>
          <cx:pt idx="2790">55</cx:pt>
          <cx:pt idx="2791">78</cx:pt>
          <cx:pt idx="2792">80</cx:pt>
          <cx:pt idx="2793">73</cx:pt>
          <cx:pt idx="2794">56</cx:pt>
          <cx:pt idx="2795">67</cx:pt>
          <cx:pt idx="2796">95</cx:pt>
          <cx:pt idx="2797">68</cx:pt>
          <cx:pt idx="2798">70</cx:pt>
          <cx:pt idx="2799">85</cx:pt>
          <cx:pt idx="2800">52</cx:pt>
          <cx:pt idx="2801">58</cx:pt>
          <cx:pt idx="2802">80</cx:pt>
          <cx:pt idx="2803">75</cx:pt>
          <cx:pt idx="2804">90</cx:pt>
          <cx:pt idx="2805">75</cx:pt>
          <cx:pt idx="2806">92</cx:pt>
          <cx:pt idx="2807">80</cx:pt>
          <cx:pt idx="2808">85</cx:pt>
          <cx:pt idx="2809">70</cx:pt>
          <cx:pt idx="2810">71</cx:pt>
          <cx:pt idx="2811">95</cx:pt>
          <cx:pt idx="2812">65</cx:pt>
          <cx:pt idx="2813">65</cx:pt>
          <cx:pt idx="2814">86</cx:pt>
          <cx:pt idx="2815">92</cx:pt>
          <cx:pt idx="2816">74</cx:pt>
          <cx:pt idx="2817">75</cx:pt>
          <cx:pt idx="2818">98</cx:pt>
          <cx:pt idx="2819">78</cx:pt>
          <cx:pt idx="2820">75</cx:pt>
          <cx:pt idx="2821">100</cx:pt>
          <cx:pt idx="2822">100</cx:pt>
          <cx:pt idx="2823">75</cx:pt>
          <cx:pt idx="2824">75</cx:pt>
          <cx:pt idx="2825">65</cx:pt>
          <cx:pt idx="2826">68</cx:pt>
          <cx:pt idx="2827">72</cx:pt>
          <cx:pt idx="2828">65</cx:pt>
          <cx:pt idx="2829">72</cx:pt>
          <cx:pt idx="2830">120</cx:pt>
          <cx:pt idx="2831">90</cx:pt>
          <cx:pt idx="2832">60</cx:pt>
          <cx:pt idx="2833">75</cx:pt>
          <cx:pt idx="2834">66</cx:pt>
          <cx:pt idx="2835">60</cx:pt>
          <cx:pt idx="2836">63</cx:pt>
          <cx:pt idx="2837">100</cx:pt>
          <cx:pt idx="2838">82</cx:pt>
          <cx:pt idx="2839">62</cx:pt>
          <cx:pt idx="2840">70</cx:pt>
          <cx:pt idx="2841">67</cx:pt>
          <cx:pt idx="2842">76</cx:pt>
          <cx:pt idx="2843">62</cx:pt>
          <cx:pt idx="2844">82</cx:pt>
          <cx:pt idx="2845">80</cx:pt>
          <cx:pt idx="2846">80</cx:pt>
          <cx:pt idx="2847">100</cx:pt>
          <cx:pt idx="2848">75</cx:pt>
          <cx:pt idx="2849">58</cx:pt>
          <cx:pt idx="2850">95</cx:pt>
          <cx:pt idx="2851">75</cx:pt>
          <cx:pt idx="2852">80</cx:pt>
          <cx:pt idx="2853">78</cx:pt>
          <cx:pt idx="2854">80</cx:pt>
          <cx:pt idx="2855">75</cx:pt>
          <cx:pt idx="2856">60</cx:pt>
          <cx:pt idx="2857">90</cx:pt>
          <cx:pt idx="2858">72</cx:pt>
          <cx:pt idx="2859">80</cx:pt>
          <cx:pt idx="2860">75</cx:pt>
          <cx:pt idx="2861">100</cx:pt>
          <cx:pt idx="2862">87</cx:pt>
          <cx:pt idx="2863">75</cx:pt>
          <cx:pt idx="2864">70</cx:pt>
          <cx:pt idx="2865">68</cx:pt>
          <cx:pt idx="2866">96</cx:pt>
          <cx:pt idx="2867">80</cx:pt>
          <cx:pt idx="2868">70</cx:pt>
          <cx:pt idx="2869">74</cx:pt>
          <cx:pt idx="2870">75</cx:pt>
          <cx:pt idx="2871">64</cx:pt>
          <cx:pt idx="2872">85</cx:pt>
          <cx:pt idx="2873">76</cx:pt>
          <cx:pt idx="2874">67</cx:pt>
          <cx:pt idx="2875">60</cx:pt>
          <cx:pt idx="2876">84</cx:pt>
          <cx:pt idx="2877">70</cx:pt>
          <cx:pt idx="2878">73</cx:pt>
          <cx:pt idx="2879">80</cx:pt>
          <cx:pt idx="2880">80</cx:pt>
          <cx:pt idx="2881">77</cx:pt>
          <cx:pt idx="2882">75</cx:pt>
          <cx:pt idx="2883">79</cx:pt>
          <cx:pt idx="2884">70</cx:pt>
          <cx:pt idx="2885">85</cx:pt>
          <cx:pt idx="2886">85</cx:pt>
          <cx:pt idx="2887">68</cx:pt>
          <cx:pt idx="2888">63</cx:pt>
          <cx:pt idx="2889">102</cx:pt>
          <cx:pt idx="2890">92</cx:pt>
          <cx:pt idx="2891">98</cx:pt>
          <cx:pt idx="2892">70</cx:pt>
          <cx:pt idx="2893">85</cx:pt>
          <cx:pt idx="2894">90</cx:pt>
          <cx:pt idx="2895">75</cx:pt>
          <cx:pt idx="2896">75</cx:pt>
          <cx:pt idx="2897">65</cx:pt>
          <cx:pt idx="2898">68</cx:pt>
          <cx:pt idx="2899">62</cx:pt>
          <cx:pt idx="2900">100</cx:pt>
          <cx:pt idx="2901">71</cx:pt>
          <cx:pt idx="2902">63</cx:pt>
          <cx:pt idx="2903">67</cx:pt>
          <cx:pt idx="2904">52</cx:pt>
          <cx:pt idx="2905">69</cx:pt>
          <cx:pt idx="2906">72</cx:pt>
          <cx:pt idx="2907">78</cx:pt>
          <cx:pt idx="2908">86</cx:pt>
          <cx:pt idx="2909">83</cx:pt>
          <cx:pt idx="2910">70</cx:pt>
          <cx:pt idx="2911">80</cx:pt>
          <cx:pt idx="2912">75</cx:pt>
          <cx:pt idx="2913">62</cx:pt>
          <cx:pt idx="2914">98</cx:pt>
          <cx:pt idx="2915">75</cx:pt>
          <cx:pt idx="2916">63</cx:pt>
          <cx:pt idx="2917">63</cx:pt>
          <cx:pt idx="2918">84</cx:pt>
          <cx:pt idx="2919">62</cx:pt>
          <cx:pt idx="2920">70</cx:pt>
          <cx:pt idx="2921">68</cx:pt>
          <cx:pt idx="2922">90</cx:pt>
          <cx:pt idx="2923">76</cx:pt>
          <cx:pt idx="2924">80</cx:pt>
          <cx:pt idx="2925">85</cx:pt>
          <cx:pt idx="2926">75</cx:pt>
          <cx:pt idx="2927">58</cx:pt>
          <cx:pt idx="2928">80</cx:pt>
          <cx:pt idx="2929">86</cx:pt>
          <cx:pt idx="2930">75</cx:pt>
          <cx:pt idx="2931">70</cx:pt>
          <cx:pt idx="2932">95</cx:pt>
          <cx:pt idx="2933">75</cx:pt>
          <cx:pt idx="2934">60</cx:pt>
          <cx:pt idx="2935">75</cx:pt>
          <cx:pt idx="2936">72</cx:pt>
          <cx:pt idx="2937">72</cx:pt>
          <cx:pt idx="2938">52</cx:pt>
          <cx:pt idx="2939">52</cx:pt>
          <cx:pt idx="2940">80</cx:pt>
          <cx:pt idx="2941">54</cx:pt>
          <cx:pt idx="2942">100</cx:pt>
          <cx:pt idx="2943">105</cx:pt>
          <cx:pt idx="2944">60</cx:pt>
          <cx:pt idx="2945">68</cx:pt>
          <cx:pt idx="2946">62</cx:pt>
          <cx:pt idx="2947">64</cx:pt>
          <cx:pt idx="2948">90</cx:pt>
          <cx:pt idx="2949">60</cx:pt>
          <cx:pt idx="2950">75</cx:pt>
          <cx:pt idx="2951">70</cx:pt>
          <cx:pt idx="2952">69</cx:pt>
          <cx:pt idx="2953">65</cx:pt>
          <cx:pt idx="2954">100</cx:pt>
          <cx:pt idx="2955">75</cx:pt>
          <cx:pt idx="2956">65</cx:pt>
          <cx:pt idx="2957">64</cx:pt>
          <cx:pt idx="2958">80</cx:pt>
          <cx:pt idx="2959">63</cx:pt>
          <cx:pt idx="2960">70</cx:pt>
          <cx:pt idx="2961">100</cx:pt>
          <cx:pt idx="2962">95</cx:pt>
          <cx:pt idx="2963">65</cx:pt>
          <cx:pt idx="2964">82</cx:pt>
          <cx:pt idx="2965">90</cx:pt>
          <cx:pt idx="2966">75</cx:pt>
          <cx:pt idx="2967">80</cx:pt>
          <cx:pt idx="2968">92</cx:pt>
          <cx:pt idx="2969">82</cx:pt>
          <cx:pt idx="2970">88</cx:pt>
          <cx:pt idx="2971">65</cx:pt>
          <cx:pt idx="2972">69</cx:pt>
          <cx:pt idx="2973">50</cx:pt>
          <cx:pt idx="2974">60</cx:pt>
          <cx:pt idx="2975">80</cx:pt>
          <cx:pt idx="2976">62</cx:pt>
          <cx:pt idx="2977">60</cx:pt>
          <cx:pt idx="2978">68</cx:pt>
          <cx:pt idx="2979">69</cx:pt>
          <cx:pt idx="2980">86</cx:pt>
          <cx:pt idx="2981">75</cx:pt>
          <cx:pt idx="2982">77</cx:pt>
          <cx:pt idx="2983">90</cx:pt>
          <cx:pt idx="2984">85</cx:pt>
          <cx:pt idx="2985">72</cx:pt>
          <cx:pt idx="2986">75</cx:pt>
          <cx:pt idx="2987">70</cx:pt>
          <cx:pt idx="2988">56</cx:pt>
          <cx:pt idx="2989">64</cx:pt>
          <cx:pt idx="2990">80</cx:pt>
          <cx:pt idx="2991">64</cx:pt>
          <cx:pt idx="2992">83</cx:pt>
          <cx:pt idx="2993">60</cx:pt>
          <cx:pt idx="2994">72</cx:pt>
          <cx:pt idx="2995">92</cx:pt>
          <cx:pt idx="2996">78</cx:pt>
          <cx:pt idx="2997">83</cx:pt>
          <cx:pt idx="2998">76</cx:pt>
          <cx:pt idx="2999">80</cx:pt>
          <cx:pt idx="3000">75</cx:pt>
          <cx:pt idx="3001">85</cx:pt>
          <cx:pt idx="3002">70</cx:pt>
          <cx:pt idx="3003">110</cx:pt>
          <cx:pt idx="3004">85</cx:pt>
          <cx:pt idx="3005">90</cx:pt>
          <cx:pt idx="3006">75</cx:pt>
          <cx:pt idx="3007">65</cx:pt>
          <cx:pt idx="3008">80</cx:pt>
          <cx:pt idx="3009">68</cx:pt>
          <cx:pt idx="3010">64</cx:pt>
          <cx:pt idx="3011">90</cx:pt>
          <cx:pt idx="3012">98</cx:pt>
          <cx:pt idx="3013">85</cx:pt>
          <cx:pt idx="3014">80</cx:pt>
          <cx:pt idx="3015">105</cx:pt>
          <cx:pt idx="3016">80</cx:pt>
          <cx:pt idx="3017">72</cx:pt>
          <cx:pt idx="3018">75</cx:pt>
          <cx:pt idx="3019">77</cx:pt>
          <cx:pt idx="3020">80</cx:pt>
          <cx:pt idx="3021">100</cx:pt>
          <cx:pt idx="3022">85</cx:pt>
          <cx:pt idx="3023">95</cx:pt>
          <cx:pt idx="3024">76</cx:pt>
          <cx:pt idx="3025">76</cx:pt>
          <cx:pt idx="3026">75</cx:pt>
          <cx:pt idx="3027">76</cx:pt>
          <cx:pt idx="3028">64</cx:pt>
          <cx:pt idx="3029">75</cx:pt>
          <cx:pt idx="3030">85</cx:pt>
          <cx:pt idx="3031">85</cx:pt>
          <cx:pt idx="3032">60</cx:pt>
          <cx:pt idx="3033">60</cx:pt>
          <cx:pt idx="3034">72</cx:pt>
          <cx:pt idx="3035">78</cx:pt>
          <cx:pt idx="3036">54</cx:pt>
          <cx:pt idx="3037">90</cx:pt>
          <cx:pt idx="3038">65</cx:pt>
          <cx:pt idx="3039">92</cx:pt>
          <cx:pt idx="3040">60</cx:pt>
          <cx:pt idx="3041">70</cx:pt>
          <cx:pt idx="3042">95</cx:pt>
          <cx:pt idx="3043">80</cx:pt>
          <cx:pt idx="3044">85</cx:pt>
          <cx:pt idx="3045">143</cx:pt>
          <cx:pt idx="3046">78</cx:pt>
          <cx:pt idx="3047">66</cx:pt>
          <cx:pt idx="3048">96</cx:pt>
          <cx:pt idx="3049">90</cx:pt>
          <cx:pt idx="3050">101</cx:pt>
          <cx:pt idx="3051">60</cx:pt>
          <cx:pt idx="3052">100</cx:pt>
          <cx:pt idx="3053">65</cx:pt>
          <cx:pt idx="3054">85</cx:pt>
          <cx:pt idx="3055">65</cx:pt>
          <cx:pt idx="3056">71</cx:pt>
          <cx:pt idx="3057">72</cx:pt>
          <cx:pt idx="3058">65</cx:pt>
          <cx:pt idx="3059">88</cx:pt>
          <cx:pt idx="3060">80</cx:pt>
          <cx:pt idx="3061">75</cx:pt>
          <cx:pt idx="3062">95</cx:pt>
          <cx:pt idx="3063">55</cx:pt>
          <cx:pt idx="3064">68</cx:pt>
          <cx:pt idx="3065">72</cx:pt>
          <cx:pt idx="3066">110</cx:pt>
          <cx:pt idx="3067">95</cx:pt>
          <cx:pt idx="3068">55</cx:pt>
          <cx:pt idx="3069">95</cx:pt>
          <cx:pt idx="3070">67</cx:pt>
          <cx:pt idx="3071">80</cx:pt>
          <cx:pt idx="3072">70</cx:pt>
          <cx:pt idx="3073">70</cx:pt>
          <cx:pt idx="3074">80</cx:pt>
          <cx:pt idx="3075">75</cx:pt>
          <cx:pt idx="3076">68</cx:pt>
          <cx:pt idx="3077">75</cx:pt>
          <cx:pt idx="3078">70</cx:pt>
          <cx:pt idx="3079">64</cx:pt>
          <cx:pt idx="3080">80</cx:pt>
          <cx:pt idx="3081">70</cx:pt>
          <cx:pt idx="3082">70</cx:pt>
          <cx:pt idx="3083">94</cx:pt>
          <cx:pt idx="3084">94</cx:pt>
          <cx:pt idx="3085">85</cx:pt>
          <cx:pt idx="3086">72</cx:pt>
          <cx:pt idx="3087">78</cx:pt>
          <cx:pt idx="3088">86</cx:pt>
          <cx:pt idx="3089">66</cx:pt>
          <cx:pt idx="3090">72</cx:pt>
          <cx:pt idx="3091">71</cx:pt>
          <cx:pt idx="3092">80</cx:pt>
          <cx:pt idx="3093">56</cx:pt>
          <cx:pt idx="3094">93</cx:pt>
          <cx:pt idx="3095">72</cx:pt>
          <cx:pt idx="3096">110</cx:pt>
          <cx:pt idx="3097">100</cx:pt>
          <cx:pt idx="3098">52</cx:pt>
          <cx:pt idx="3099">72</cx:pt>
          <cx:pt idx="3100">58</cx:pt>
          <cx:pt idx="3101">60</cx:pt>
          <cx:pt idx="3102">87</cx:pt>
          <cx:pt idx="3103">60</cx:pt>
          <cx:pt idx="3104">90</cx:pt>
          <cx:pt idx="3105">72</cx:pt>
          <cx:pt idx="3106">75</cx:pt>
          <cx:pt idx="3107">80</cx:pt>
          <cx:pt idx="3108">75</cx:pt>
          <cx:pt idx="3109">70</cx:pt>
          <cx:pt idx="3110">100</cx:pt>
          <cx:pt idx="3111">70</cx:pt>
          <cx:pt idx="3112">66</cx:pt>
          <cx:pt idx="3113">95</cx:pt>
          <cx:pt idx="3114">82</cx:pt>
          <cx:pt idx="3115">88</cx:pt>
          <cx:pt idx="3116">60</cx:pt>
          <cx:pt idx="3117">69</cx:pt>
          <cx:pt idx="3118">94</cx:pt>
          <cx:pt idx="3119">73</cx:pt>
          <cx:pt idx="3120">95</cx:pt>
          <cx:pt idx="3121">92</cx:pt>
          <cx:pt idx="3122">95</cx:pt>
          <cx:pt idx="3123">70</cx:pt>
          <cx:pt idx="3124">80</cx:pt>
          <cx:pt idx="3125">80</cx:pt>
          <cx:pt idx="3126">75</cx:pt>
          <cx:pt idx="3127">120</cx:pt>
          <cx:pt idx="3128">75</cx:pt>
          <cx:pt idx="3129">85</cx:pt>
          <cx:pt idx="3130">85</cx:pt>
          <cx:pt idx="3131">63</cx:pt>
          <cx:pt idx="3132">110</cx:pt>
          <cx:pt idx="3133">85</cx:pt>
          <cx:pt idx="3134">115</cx:pt>
          <cx:pt idx="3135">85</cx:pt>
          <cx:pt idx="3136">85</cx:pt>
          <cx:pt idx="3137">90</cx:pt>
          <cx:pt idx="3138">60</cx:pt>
          <cx:pt idx="3139">70</cx:pt>
          <cx:pt idx="3140">70</cx:pt>
          <cx:pt idx="3141">75</cx:pt>
          <cx:pt idx="3142">98</cx:pt>
          <cx:pt idx="3143">115</cx:pt>
          <cx:pt idx="3144">80</cx:pt>
          <cx:pt idx="3145">80</cx:pt>
          <cx:pt idx="3146">50</cx:pt>
          <cx:pt idx="3147">48</cx:pt>
          <cx:pt idx="3148">75</cx:pt>
          <cx:pt idx="3149">80</cx:pt>
          <cx:pt idx="3150">94</cx:pt>
          <cx:pt idx="3151">80</cx:pt>
          <cx:pt idx="3152">75</cx:pt>
          <cx:pt idx="3153">66</cx:pt>
          <cx:pt idx="3154">82</cx:pt>
          <cx:pt idx="3155">72</cx:pt>
          <cx:pt idx="3156">65</cx:pt>
          <cx:pt idx="3157">75</cx:pt>
          <cx:pt idx="3158">55</cx:pt>
          <cx:pt idx="3159">65</cx:pt>
          <cx:pt idx="3160">75</cx:pt>
          <cx:pt idx="3161">60</cx:pt>
          <cx:pt idx="3162">58</cx:pt>
          <cx:pt idx="3163">85</cx:pt>
          <cx:pt idx="3164">68</cx:pt>
          <cx:pt idx="3165">75</cx:pt>
          <cx:pt idx="3166">82</cx:pt>
          <cx:pt idx="3167">50</cx:pt>
          <cx:pt idx="3168">75</cx:pt>
          <cx:pt idx="3169">64</cx:pt>
          <cx:pt idx="3170">83</cx:pt>
          <cx:pt idx="3171">70</cx:pt>
          <cx:pt idx="3172">80</cx:pt>
          <cx:pt idx="3173">65</cx:pt>
          <cx:pt idx="3174">75</cx:pt>
          <cx:pt idx="3175">75</cx:pt>
          <cx:pt idx="3176">80</cx:pt>
          <cx:pt idx="3177">56</cx:pt>
          <cx:pt idx="3178">100</cx:pt>
          <cx:pt idx="3179">75</cx:pt>
          <cx:pt idx="3180">85</cx:pt>
          <cx:pt idx="3181">75</cx:pt>
          <cx:pt idx="3182">85</cx:pt>
          <cx:pt idx="3183">90</cx:pt>
          <cx:pt idx="3184">75</cx:pt>
          <cx:pt idx="3185">67</cx:pt>
          <cx:pt idx="3186">70</cx:pt>
          <cx:pt idx="3187">75</cx:pt>
          <cx:pt idx="3188">90</cx:pt>
          <cx:pt idx="3189">75</cx:pt>
          <cx:pt idx="3190">58</cx:pt>
          <cx:pt idx="3191">74</cx:pt>
          <cx:pt idx="3192">86</cx:pt>
          <cx:pt idx="3193">75</cx:pt>
          <cx:pt idx="3194">75</cx:pt>
          <cx:pt idx="3195">82</cx:pt>
          <cx:pt idx="3196">85</cx:pt>
          <cx:pt idx="3197">89</cx:pt>
          <cx:pt idx="3198">83</cx:pt>
          <cx:pt idx="3199">70</cx:pt>
          <cx:pt idx="3200">58</cx:pt>
          <cx:pt idx="3201">60</cx:pt>
          <cx:pt idx="3202">80</cx:pt>
          <cx:pt idx="3203">70</cx:pt>
          <cx:pt idx="3204">65</cx:pt>
          <cx:pt idx="3205">57</cx:pt>
          <cx:pt idx="3206">60</cx:pt>
          <cx:pt idx="3207">75</cx:pt>
          <cx:pt idx="3208">72</cx:pt>
          <cx:pt idx="3209">81</cx:pt>
          <cx:pt idx="3210">81</cx:pt>
          <cx:pt idx="3211">60</cx:pt>
          <cx:pt idx="3212">70</cx:pt>
          <cx:pt idx="3213">65</cx:pt>
          <cx:pt idx="3214">78</cx:pt>
          <cx:pt idx="3215">70</cx:pt>
          <cx:pt idx="3216">65</cx:pt>
          <cx:pt idx="3217">70</cx:pt>
          <cx:pt idx="3218">63</cx:pt>
          <cx:pt idx="3219">74</cx:pt>
          <cx:pt idx="3220">91</cx:pt>
          <cx:pt idx="3221">72</cx:pt>
          <cx:pt idx="3222">78</cx:pt>
          <cx:pt idx="3223">75</cx:pt>
          <cx:pt idx="3224">75</cx:pt>
          <cx:pt idx="3225">67</cx:pt>
          <cx:pt idx="3226">85</cx:pt>
          <cx:pt idx="3227">75</cx:pt>
          <cx:pt idx="3228">60</cx:pt>
          <cx:pt idx="3229">60</cx:pt>
          <cx:pt idx="3230">75</cx:pt>
          <cx:pt idx="3231">75</cx:pt>
          <cx:pt idx="3232">65</cx:pt>
          <cx:pt idx="3233">82</cx:pt>
          <cx:pt idx="3234">75</cx:pt>
          <cx:pt idx="3235">67</cx:pt>
          <cx:pt idx="3236">64</cx:pt>
          <cx:pt idx="3237">85</cx:pt>
          <cx:pt idx="3238">65</cx:pt>
          <cx:pt idx="3239">85</cx:pt>
          <cx:pt idx="3240">80</cx:pt>
          <cx:pt idx="3241">104</cx:pt>
          <cx:pt idx="3242">77</cx:pt>
          <cx:pt idx="3243">60</cx:pt>
          <cx:pt idx="3244">85</cx:pt>
          <cx:pt idx="3245">80</cx:pt>
          <cx:pt idx="3246">80</cx:pt>
          <cx:pt idx="3247">58</cx:pt>
          <cx:pt idx="3248">72</cx:pt>
          <cx:pt idx="3249">75</cx:pt>
          <cx:pt idx="3250">70</cx:pt>
          <cx:pt idx="3251">62</cx:pt>
          <cx:pt idx="3252">73</cx:pt>
          <cx:pt idx="3253">65</cx:pt>
          <cx:pt idx="3254">77</cx:pt>
          <cx:pt idx="3255">73</cx:pt>
          <cx:pt idx="3256">78</cx:pt>
          <cx:pt idx="3257">67</cx:pt>
          <cx:pt idx="3258">85</cx:pt>
          <cx:pt idx="3259">95</cx:pt>
          <cx:pt idx="3260">65</cx:pt>
          <cx:pt idx="3261">72</cx:pt>
          <cx:pt idx="3262">100</cx:pt>
          <cx:pt idx="3263">83</cx:pt>
          <cx:pt idx="3264">80</cx:pt>
          <cx:pt idx="3265">70</cx:pt>
          <cx:pt idx="3266">72</cx:pt>
          <cx:pt idx="3267">65</cx:pt>
          <cx:pt idx="3268">79</cx:pt>
          <cx:pt idx="3269">70</cx:pt>
          <cx:pt idx="3270">71</cx:pt>
          <cx:pt idx="3271">75</cx:pt>
          <cx:pt idx="3272">75</cx:pt>
          <cx:pt idx="3273">68</cx:pt>
          <cx:pt idx="3274">86</cx:pt>
          <cx:pt idx="3275">65</cx:pt>
          <cx:pt idx="3276">80</cx:pt>
          <cx:pt idx="3277">60</cx:pt>
          <cx:pt idx="3278">80</cx:pt>
          <cx:pt idx="3279">80</cx:pt>
          <cx:pt idx="3280">95</cx:pt>
          <cx:pt idx="3281">80</cx:pt>
          <cx:pt idx="3282">86</cx:pt>
          <cx:pt idx="3283">56</cx:pt>
          <cx:pt idx="3284">70</cx:pt>
          <cx:pt idx="3285">69</cx:pt>
          <cx:pt idx="3286">64</cx:pt>
          <cx:pt idx="3287">105</cx:pt>
          <cx:pt idx="3288">80</cx:pt>
          <cx:pt idx="3289">72</cx:pt>
          <cx:pt idx="3290">98</cx:pt>
          <cx:pt idx="3291">100</cx:pt>
          <cx:pt idx="3292">72</cx:pt>
          <cx:pt idx="3293">75</cx:pt>
          <cx:pt idx="3294">66</cx:pt>
          <cx:pt idx="3295">68</cx:pt>
          <cx:pt idx="3296">75</cx:pt>
          <cx:pt idx="3297">80</cx:pt>
          <cx:pt idx="3298">90</cx:pt>
          <cx:pt idx="3299">55</cx:pt>
          <cx:pt idx="3300">76</cx:pt>
          <cx:pt idx="3301">72</cx:pt>
          <cx:pt idx="3302">80</cx:pt>
          <cx:pt idx="3303">75</cx:pt>
          <cx:pt idx="3304">96</cx:pt>
          <cx:pt idx="3305">98</cx:pt>
          <cx:pt idx="3306">75</cx:pt>
          <cx:pt idx="3307">74</cx:pt>
          <cx:pt idx="3308">75</cx:pt>
          <cx:pt idx="3309">72</cx:pt>
          <cx:pt idx="3310">75</cx:pt>
          <cx:pt idx="3311">83</cx:pt>
          <cx:pt idx="3312">70</cx:pt>
          <cx:pt idx="3313">65</cx:pt>
          <cx:pt idx="3314">85</cx:pt>
          <cx:pt idx="3315">67</cx:pt>
          <cx:pt idx="3316">95</cx:pt>
          <cx:pt idx="3317">75</cx:pt>
          <cx:pt idx="3318">65</cx:pt>
          <cx:pt idx="3319">95</cx:pt>
          <cx:pt idx="3320">84</cx:pt>
          <cx:pt idx="3321">105</cx:pt>
          <cx:pt idx="3322">75</cx:pt>
          <cx:pt idx="3323">75</cx:pt>
          <cx:pt idx="3324">75</cx:pt>
          <cx:pt idx="3325">57</cx:pt>
          <cx:pt idx="3326">78</cx:pt>
          <cx:pt idx="3327">75</cx:pt>
          <cx:pt idx="3328">69</cx:pt>
          <cx:pt idx="3329">65</cx:pt>
          <cx:pt idx="3330">83</cx:pt>
          <cx:pt idx="3331">75</cx:pt>
          <cx:pt idx="3332">88</cx:pt>
          <cx:pt idx="3333">65</cx:pt>
          <cx:pt idx="3334">65</cx:pt>
          <cx:pt idx="3335">90</cx:pt>
          <cx:pt idx="3336">60</cx:pt>
          <cx:pt idx="3337">75</cx:pt>
          <cx:pt idx="3338">68</cx:pt>
          <cx:pt idx="3339">100</cx:pt>
          <cx:pt idx="3340">76</cx:pt>
          <cx:pt idx="3341">75</cx:pt>
          <cx:pt idx="3342">67</cx:pt>
          <cx:pt idx="3343">100</cx:pt>
          <cx:pt idx="3344">65</cx:pt>
          <cx:pt idx="3345">90</cx:pt>
          <cx:pt idx="3346">82</cx:pt>
          <cx:pt idx="3347">68</cx:pt>
          <cx:pt idx="3348">84</cx:pt>
          <cx:pt idx="3349">75</cx:pt>
          <cx:pt idx="3350">63</cx:pt>
          <cx:pt idx="3351">100</cx:pt>
          <cx:pt idx="3352">110</cx:pt>
          <cx:pt idx="3353">75</cx:pt>
          <cx:pt idx="3354">76</cx:pt>
          <cx:pt idx="3355">76</cx:pt>
          <cx:pt idx="3356">77</cx:pt>
          <cx:pt idx="3357">95</cx:pt>
          <cx:pt idx="3358">74</cx:pt>
          <cx:pt idx="3359">80</cx:pt>
          <cx:pt idx="3360">80</cx:pt>
          <cx:pt idx="3361">70</cx:pt>
          <cx:pt idx="3362">68</cx:pt>
          <cx:pt idx="3363">86</cx:pt>
          <cx:pt idx="3364">68</cx:pt>
          <cx:pt idx="3365">60</cx:pt>
          <cx:pt idx="3366">57</cx:pt>
          <cx:pt idx="3367">82</cx:pt>
          <cx:pt idx="3368">80</cx:pt>
          <cx:pt idx="3369">70</cx:pt>
          <cx:pt idx="3370">90</cx:pt>
          <cx:pt idx="3371">56</cx:pt>
          <cx:pt idx="3372">75</cx:pt>
          <cx:pt idx="3373">75</cx:pt>
          <cx:pt idx="3374">68</cx:pt>
          <cx:pt idx="3375">90</cx:pt>
          <cx:pt idx="3376">80</cx:pt>
          <cx:pt idx="3377">69</cx:pt>
          <cx:pt idx="3378">62</cx:pt>
          <cx:pt idx="3379">75</cx:pt>
          <cx:pt idx="3380">75</cx:pt>
          <cx:pt idx="3381">88</cx:pt>
          <cx:pt idx="3382">75</cx:pt>
          <cx:pt idx="3383">79</cx:pt>
          <cx:pt idx="3384">96</cx:pt>
          <cx:pt idx="3385">96</cx:pt>
          <cx:pt idx="3386">74</cx:pt>
          <cx:pt idx="3387">75</cx:pt>
          <cx:pt idx="3388">95</cx:pt>
          <cx:pt idx="3389">80</cx:pt>
          <cx:pt idx="3390">68</cx:pt>
          <cx:pt idx="3391">107</cx:pt>
          <cx:pt idx="3392">75</cx:pt>
          <cx:pt idx="3393">63</cx:pt>
          <cx:pt idx="3394">85</cx:pt>
          <cx:pt idx="3395">75</cx:pt>
          <cx:pt idx="3396">73</cx:pt>
          <cx:pt idx="3397">75</cx:pt>
          <cx:pt idx="3398">57</cx:pt>
          <cx:pt idx="3399">90</cx:pt>
          <cx:pt idx="3400">89</cx:pt>
          <cx:pt idx="3401">105</cx:pt>
          <cx:pt idx="3402">65</cx:pt>
          <cx:pt idx="3403">66</cx:pt>
          <cx:pt idx="3404">82</cx:pt>
          <cx:pt idx="3405">102</cx:pt>
          <cx:pt idx="3406">98</cx:pt>
          <cx:pt idx="3407">92</cx:pt>
          <cx:pt idx="3408">94</cx:pt>
          <cx:pt idx="3409">71</cx:pt>
          <cx:pt idx="3410">80</cx:pt>
          <cx:pt idx="3411">63</cx:pt>
          <cx:pt idx="3412">75</cx:pt>
          <cx:pt idx="3413">79</cx:pt>
          <cx:pt idx="3414">68</cx:pt>
          <cx:pt idx="3415">65</cx:pt>
          <cx:pt idx="3416">90</cx:pt>
          <cx:pt idx="3417">80</cx:pt>
          <cx:pt idx="3418">88</cx:pt>
          <cx:pt idx="3419">65</cx:pt>
          <cx:pt idx="3420">75</cx:pt>
          <cx:pt idx="3421">65</cx:pt>
          <cx:pt idx="3422">80</cx:pt>
          <cx:pt idx="3423">62</cx:pt>
          <cx:pt idx="3424">65</cx:pt>
          <cx:pt idx="3425">70</cx:pt>
          <cx:pt idx="3426">79</cx:pt>
          <cx:pt idx="3427">73</cx:pt>
          <cx:pt idx="3428">68</cx:pt>
          <cx:pt idx="3429">66</cx:pt>
          <cx:pt idx="3430">74</cx:pt>
          <cx:pt idx="3431">66</cx:pt>
          <cx:pt idx="3432">80</cx:pt>
          <cx:pt idx="3433">60</cx:pt>
          <cx:pt idx="3434">75</cx:pt>
          <cx:pt idx="3435">72</cx:pt>
          <cx:pt idx="3436">80</cx:pt>
          <cx:pt idx="3437">80</cx:pt>
          <cx:pt idx="3438">80</cx:pt>
          <cx:pt idx="3439">60</cx:pt>
          <cx:pt idx="3440">62</cx:pt>
          <cx:pt idx="3441">78</cx:pt>
          <cx:pt idx="3442">63</cx:pt>
          <cx:pt idx="3443">75</cx:pt>
          <cx:pt idx="3444">100</cx:pt>
          <cx:pt idx="3445">77</cx:pt>
          <cx:pt idx="3446">90</cx:pt>
          <cx:pt idx="3447">90</cx:pt>
          <cx:pt idx="3448">103</cx:pt>
          <cx:pt idx="3449">66</cx:pt>
          <cx:pt idx="3450">95</cx:pt>
          <cx:pt idx="3451">96</cx:pt>
          <cx:pt idx="3452">90</cx:pt>
          <cx:pt idx="3453">85</cx:pt>
          <cx:pt idx="3454">72</cx:pt>
          <cx:pt idx="3455">78</cx:pt>
          <cx:pt idx="3456">72</cx:pt>
          <cx:pt idx="3457">65</cx:pt>
          <cx:pt idx="3458">75</cx:pt>
          <cx:pt idx="3459">75</cx:pt>
          <cx:pt idx="3460">75</cx:pt>
          <cx:pt idx="3461">68</cx:pt>
          <cx:pt idx="3462">87</cx:pt>
          <cx:pt idx="3463">60</cx:pt>
          <cx:pt idx="3464">72</cx:pt>
          <cx:pt idx="3465">80</cx:pt>
          <cx:pt idx="3466">85</cx:pt>
          <cx:pt idx="3467">60</cx:pt>
          <cx:pt idx="3468">110</cx:pt>
          <cx:pt idx="3469">60</cx:pt>
          <cx:pt idx="3470">70</cx:pt>
          <cx:pt idx="3471">67</cx:pt>
          <cx:pt idx="3472">88</cx:pt>
          <cx:pt idx="3473">66</cx:pt>
          <cx:pt idx="3474">65</cx:pt>
          <cx:pt idx="3475">77</cx:pt>
          <cx:pt idx="3476">72</cx:pt>
          <cx:pt idx="3477">90</cx:pt>
          <cx:pt idx="3478">92</cx:pt>
          <cx:pt idx="3479">115</cx:pt>
          <cx:pt idx="3480">72</cx:pt>
          <cx:pt idx="3481">70</cx:pt>
          <cx:pt idx="3482">62</cx:pt>
          <cx:pt idx="3483">72</cx:pt>
          <cx:pt idx="3484">80</cx:pt>
          <cx:pt idx="3485">68</cx:pt>
          <cx:pt idx="3486">85</cx:pt>
          <cx:pt idx="3487">67</cx:pt>
          <cx:pt idx="3488">85</cx:pt>
          <cx:pt idx="3489">85</cx:pt>
          <cx:pt idx="3490">60</cx:pt>
          <cx:pt idx="3491">72</cx:pt>
          <cx:pt idx="3492">92</cx:pt>
          <cx:pt idx="3493">85</cx:pt>
          <cx:pt idx="3494">72</cx:pt>
          <cx:pt idx="3495">100</cx:pt>
          <cx:pt idx="3496">85</cx:pt>
          <cx:pt idx="3497">65</cx:pt>
          <cx:pt idx="3498">55</cx:pt>
          <cx:pt idx="3499">90</cx:pt>
          <cx:pt idx="3500">75</cx:pt>
          <cx:pt idx="3501">70</cx:pt>
          <cx:pt idx="3502">79</cx:pt>
          <cx:pt idx="3503">80</cx:pt>
          <cx:pt idx="3504">96</cx:pt>
          <cx:pt idx="3505">80</cx:pt>
          <cx:pt idx="3506">81</cx:pt>
          <cx:pt idx="3507">66</cx:pt>
          <cx:pt idx="3508">83</cx:pt>
          <cx:pt idx="3509">93</cx:pt>
          <cx:pt idx="3510">89</cx:pt>
          <cx:pt idx="3511">88</cx:pt>
          <cx:pt idx="3512">85</cx:pt>
          <cx:pt idx="3513">70</cx:pt>
          <cx:pt idx="3514">55</cx:pt>
          <cx:pt idx="3515">91</cx:pt>
          <cx:pt idx="3516">82</cx:pt>
          <cx:pt idx="3517">100</cx:pt>
          <cx:pt idx="3518">75</cx:pt>
          <cx:pt idx="3519">85</cx:pt>
          <cx:pt idx="3520">82</cx:pt>
          <cx:pt idx="3521">75</cx:pt>
          <cx:pt idx="3522">85</cx:pt>
          <cx:pt idx="3523">65</cx:pt>
          <cx:pt idx="3524">68</cx:pt>
          <cx:pt idx="3525">70</cx:pt>
          <cx:pt idx="3526">75</cx:pt>
          <cx:pt idx="3527">65</cx:pt>
          <cx:pt idx="3528">67</cx:pt>
          <cx:pt idx="3529">92</cx:pt>
          <cx:pt idx="3530">75</cx:pt>
          <cx:pt idx="3531">72</cx:pt>
          <cx:pt idx="3532">70</cx:pt>
          <cx:pt idx="3533">75</cx:pt>
          <cx:pt idx="3534">75</cx:pt>
          <cx:pt idx="3535">63</cx:pt>
          <cx:pt idx="3536">65</cx:pt>
          <cx:pt idx="3537">64</cx:pt>
          <cx:pt idx="3538">57</cx:pt>
          <cx:pt idx="3539">85</cx:pt>
          <cx:pt idx="3540">56</cx:pt>
          <cx:pt idx="3541">56</cx:pt>
          <cx:pt idx="3542">88</cx:pt>
          <cx:pt idx="3543">75</cx:pt>
          <cx:pt idx="3544">70</cx:pt>
          <cx:pt idx="3545">75</cx:pt>
          <cx:pt idx="3546">57</cx:pt>
          <cx:pt idx="3547">85</cx:pt>
          <cx:pt idx="3548">100</cx:pt>
          <cx:pt idx="3549">85</cx:pt>
          <cx:pt idx="3550">80</cx:pt>
          <cx:pt idx="3551">75</cx:pt>
          <cx:pt idx="3552">80</cx:pt>
          <cx:pt idx="3553">75</cx:pt>
          <cx:pt idx="3554">67</cx:pt>
          <cx:pt idx="3555">69</cx:pt>
          <cx:pt idx="3556">80</cx:pt>
          <cx:pt idx="3557">69</cx:pt>
          <cx:pt idx="3558">76</cx:pt>
          <cx:pt idx="3559">70</cx:pt>
          <cx:pt idx="3560">90</cx:pt>
          <cx:pt idx="3561">60</cx:pt>
          <cx:pt idx="3562">80</cx:pt>
          <cx:pt idx="3563">80</cx:pt>
          <cx:pt idx="3564">77</cx:pt>
          <cx:pt idx="3565">80</cx:pt>
          <cx:pt idx="3566">75</cx:pt>
          <cx:pt idx="3567">60</cx:pt>
          <cx:pt idx="3568">90</cx:pt>
          <cx:pt idx="3569">90</cx:pt>
          <cx:pt idx="3570">86</cx:pt>
          <cx:pt idx="3571">79</cx:pt>
          <cx:pt idx="3572">75</cx:pt>
          <cx:pt idx="3573">65</cx:pt>
          <cx:pt idx="3574">75</cx:pt>
          <cx:pt idx="3575">77</cx:pt>
          <cx:pt idx="3576">75</cx:pt>
          <cx:pt idx="3577">86</cx:pt>
          <cx:pt idx="3578">75</cx:pt>
          <cx:pt idx="3579">85</cx:pt>
          <cx:pt idx="3580">78</cx:pt>
          <cx:pt idx="3581">68</cx:pt>
          <cx:pt idx="3582">60</cx:pt>
          <cx:pt idx="3583">62</cx:pt>
          <cx:pt idx="3584">96</cx:pt>
          <cx:pt idx="3585">65</cx:pt>
          <cx:pt idx="3586">87</cx:pt>
          <cx:pt idx="3587">91</cx:pt>
          <cx:pt idx="3588">83</cx:pt>
          <cx:pt idx="3589">60</cx:pt>
          <cx:pt idx="3590">75</cx:pt>
          <cx:pt idx="3591">60</cx:pt>
          <cx:pt idx="3592">90</cx:pt>
          <cx:pt idx="3593">75</cx:pt>
          <cx:pt idx="3594">88</cx:pt>
          <cx:pt idx="3595">100</cx:pt>
          <cx:pt idx="3596">60</cx:pt>
          <cx:pt idx="3597">70</cx:pt>
          <cx:pt idx="3598">80</cx:pt>
          <cx:pt idx="3599">82</cx:pt>
          <cx:pt idx="3600">65</cx:pt>
          <cx:pt idx="3601">75</cx:pt>
          <cx:pt idx="3602">75</cx:pt>
          <cx:pt idx="3603">72</cx:pt>
          <cx:pt idx="3604">57</cx:pt>
          <cx:pt idx="3605">95</cx:pt>
          <cx:pt idx="3606">69</cx:pt>
          <cx:pt idx="3607">72</cx:pt>
          <cx:pt idx="3608">60</cx:pt>
          <cx:pt idx="3609">80</cx:pt>
          <cx:pt idx="3610">55</cx:pt>
          <cx:pt idx="3611">82</cx:pt>
          <cx:pt idx="3612">75</cx:pt>
          <cx:pt idx="3613">65</cx:pt>
          <cx:pt idx="3614">75</cx:pt>
          <cx:pt idx="3615">62</cx:pt>
          <cx:pt idx="3616">80</cx:pt>
          <cx:pt idx="3617">75</cx:pt>
          <cx:pt idx="3618">60</cx:pt>
          <cx:pt idx="3619">56</cx:pt>
          <cx:pt idx="3620">80</cx:pt>
          <cx:pt idx="3621">90</cx:pt>
          <cx:pt idx="3622">85</cx:pt>
          <cx:pt idx="3623">87</cx:pt>
          <cx:pt idx="3624">65</cx:pt>
          <cx:pt idx="3625">60</cx:pt>
          <cx:pt idx="3626">63</cx:pt>
          <cx:pt idx="3627">72</cx:pt>
          <cx:pt idx="3628">75</cx:pt>
          <cx:pt idx="3629">45</cx:pt>
          <cx:pt idx="3630">60</cx:pt>
          <cx:pt idx="3631">84</cx:pt>
          <cx:pt idx="3632">65</cx:pt>
          <cx:pt idx="3633">62</cx:pt>
          <cx:pt idx="3634">75</cx:pt>
          <cx:pt idx="3635">70</cx:pt>
          <cx:pt idx="3636">120</cx:pt>
          <cx:pt idx="3637">66</cx:pt>
          <cx:pt idx="3638">78</cx:pt>
          <cx:pt idx="3639">100</cx:pt>
          <cx:pt idx="3640">75</cx:pt>
          <cx:pt idx="3641">86</cx:pt>
          <cx:pt idx="3642">70</cx:pt>
          <cx:pt idx="3643">70</cx:pt>
          <cx:pt idx="3644">60</cx:pt>
          <cx:pt idx="3645">92</cx:pt>
          <cx:pt idx="3646">66</cx:pt>
          <cx:pt idx="3647">75</cx:pt>
          <cx:pt idx="3648">66</cx:pt>
          <cx:pt idx="3649">75</cx:pt>
          <cx:pt idx="3650">80</cx:pt>
          <cx:pt idx="3651">65</cx:pt>
          <cx:pt idx="3652">85</cx:pt>
          <cx:pt idx="3653">75</cx:pt>
          <cx:pt idx="3654">65</cx:pt>
          <cx:pt idx="3655">67</cx:pt>
          <cx:pt idx="3656">70</cx:pt>
          <cx:pt idx="3657">65</cx:pt>
          <cx:pt idx="3658">76</cx:pt>
          <cx:pt idx="3659">80</cx:pt>
          <cx:pt idx="3660">71</cx:pt>
          <cx:pt idx="3661">68</cx:pt>
          <cx:pt idx="3662">108</cx:pt>
          <cx:pt idx="3663">85</cx:pt>
          <cx:pt idx="3664">80</cx:pt>
          <cx:pt idx="3665">58</cx:pt>
          <cx:pt idx="3666">80</cx:pt>
          <cx:pt idx="3667">80</cx:pt>
          <cx:pt idx="3668">63</cx:pt>
          <cx:pt idx="3669">78</cx:pt>
          <cx:pt idx="3670">82</cx:pt>
          <cx:pt idx="3671">83</cx:pt>
          <cx:pt idx="3672">95</cx:pt>
          <cx:pt idx="3673">80</cx:pt>
          <cx:pt idx="3674">80</cx:pt>
          <cx:pt idx="3675">75</cx:pt>
          <cx:pt idx="3676">72</cx:pt>
          <cx:pt idx="3677">80</cx:pt>
          <cx:pt idx="3678">90</cx:pt>
          <cx:pt idx="3679">80</cx:pt>
          <cx:pt idx="3680">80</cx:pt>
          <cx:pt idx="3681">65</cx:pt>
          <cx:pt idx="3682">90</cx:pt>
          <cx:pt idx="3683">67</cx:pt>
          <cx:pt idx="3684">75</cx:pt>
          <cx:pt idx="3685">76</cx:pt>
          <cx:pt idx="3686">78</cx:pt>
          <cx:pt idx="3687">92</cx:pt>
          <cx:pt idx="3688">110</cx:pt>
          <cx:pt idx="3689">85</cx:pt>
          <cx:pt idx="3690">55</cx:pt>
          <cx:pt idx="3691">75</cx:pt>
          <cx:pt idx="3692">65</cx:pt>
          <cx:pt idx="3693">90</cx:pt>
          <cx:pt idx="3694">75</cx:pt>
          <cx:pt idx="3695">63</cx:pt>
          <cx:pt idx="3696">75</cx:pt>
          <cx:pt idx="3697">80</cx:pt>
          <cx:pt idx="3698">75</cx:pt>
          <cx:pt idx="3699">80</cx:pt>
          <cx:pt idx="3700">65</cx:pt>
          <cx:pt idx="3701">75</cx:pt>
          <cx:pt idx="3702">70</cx:pt>
          <cx:pt idx="3703">82</cx:pt>
          <cx:pt idx="3704">68</cx:pt>
          <cx:pt idx="3705">102</cx:pt>
          <cx:pt idx="3706">115</cx:pt>
          <cx:pt idx="3707">70</cx:pt>
          <cx:pt idx="3708">69</cx:pt>
          <cx:pt idx="3709">85</cx:pt>
          <cx:pt idx="3710">85</cx:pt>
          <cx:pt idx="3711">64</cx:pt>
          <cx:pt idx="3712">70</cx:pt>
          <cx:pt idx="3713">71</cx:pt>
          <cx:pt idx="3714">56</cx:pt>
          <cx:pt idx="3715">80</cx:pt>
          <cx:pt idx="3716">72</cx:pt>
          <cx:pt idx="3717">88</cx:pt>
          <cx:pt idx="3718">90</cx:pt>
          <cx:pt idx="3719">72</cx:pt>
          <cx:pt idx="3720">75</cx:pt>
          <cx:pt idx="3721">67</cx:pt>
          <cx:pt idx="3722">66</cx:pt>
          <cx:pt idx="3723">90</cx:pt>
          <cx:pt idx="3724">77</cx:pt>
          <cx:pt idx="3725">75</cx:pt>
          <cx:pt idx="3726">67</cx:pt>
          <cx:pt idx="3727">65</cx:pt>
          <cx:pt idx="3728">96</cx:pt>
          <cx:pt idx="3729">65</cx:pt>
          <cx:pt idx="3730">90</cx:pt>
          <cx:pt idx="3731">110</cx:pt>
          <cx:pt idx="3732">60</cx:pt>
          <cx:pt idx="3733">63</cx:pt>
          <cx:pt idx="3734">79</cx:pt>
          <cx:pt idx="3735">80</cx:pt>
          <cx:pt idx="3736">75</cx:pt>
          <cx:pt idx="3737">69</cx:pt>
          <cx:pt idx="3738">70</cx:pt>
          <cx:pt idx="3739">60</cx:pt>
          <cx:pt idx="3740">58</cx:pt>
          <cx:pt idx="3741">60</cx:pt>
          <cx:pt idx="3742">68</cx:pt>
          <cx:pt idx="3743">63</cx:pt>
          <cx:pt idx="3744">80</cx:pt>
          <cx:pt idx="3745">75</cx:pt>
          <cx:pt idx="3746">100</cx:pt>
          <cx:pt idx="3747">75</cx:pt>
          <cx:pt idx="3748">70</cx:pt>
          <cx:pt idx="3749">122</cx:pt>
          <cx:pt idx="3750">72</cx:pt>
          <cx:pt idx="3751">68</cx:pt>
          <cx:pt idx="3752">88</cx:pt>
          <cx:pt idx="3753">65</cx:pt>
          <cx:pt idx="3754">95</cx:pt>
          <cx:pt idx="3755">95</cx:pt>
          <cx:pt idx="3756">80</cx:pt>
          <cx:pt idx="3757">86</cx:pt>
          <cx:pt idx="3758">75</cx:pt>
          <cx:pt idx="3759">78</cx:pt>
          <cx:pt idx="3760">60</cx:pt>
          <cx:pt idx="3761">85</cx:pt>
          <cx:pt idx="3762">110</cx:pt>
          <cx:pt idx="3763">72</cx:pt>
          <cx:pt idx="3764">100</cx:pt>
          <cx:pt idx="3765">48</cx:pt>
          <cx:pt idx="3766">82</cx:pt>
          <cx:pt idx="3767">65</cx:pt>
          <cx:pt idx="3768">84</cx:pt>
          <cx:pt idx="3769">96</cx:pt>
          <cx:pt idx="3770">95</cx:pt>
          <cx:pt idx="3771">90</cx:pt>
          <cx:pt idx="3772">77</cx:pt>
          <cx:pt idx="3773">66</cx:pt>
          <cx:pt idx="3774">88</cx:pt>
          <cx:pt idx="3775">75</cx:pt>
          <cx:pt idx="3776">100</cx:pt>
          <cx:pt idx="3777">80</cx:pt>
          <cx:pt idx="3778">90</cx:pt>
          <cx:pt idx="3779">60</cx:pt>
          <cx:pt idx="3780">63</cx:pt>
          <cx:pt idx="3781">79</cx:pt>
          <cx:pt idx="3782">82</cx:pt>
          <cx:pt idx="3783">84</cx:pt>
          <cx:pt idx="3784">75</cx:pt>
          <cx:pt idx="3785">85</cx:pt>
          <cx:pt idx="3786">70</cx:pt>
          <cx:pt idx="3787">65</cx:pt>
          <cx:pt idx="3788">120</cx:pt>
          <cx:pt idx="3789">72</cx:pt>
          <cx:pt idx="3790">75</cx:pt>
          <cx:pt idx="3791">73</cx:pt>
          <cx:pt idx="3792">80</cx:pt>
          <cx:pt idx="3793">75</cx:pt>
          <cx:pt idx="3794">79</cx:pt>
          <cx:pt idx="3795">100</cx:pt>
          <cx:pt idx="3796">95</cx:pt>
          <cx:pt idx="3797">85</cx:pt>
          <cx:pt idx="3798">80</cx:pt>
          <cx:pt idx="3799">108</cx:pt>
          <cx:pt idx="3800">85</cx:pt>
          <cx:pt idx="3801">62</cx:pt>
          <cx:pt idx="3802">90</cx:pt>
          <cx:pt idx="3803">80</cx:pt>
          <cx:pt idx="3804">100</cx:pt>
          <cx:pt idx="3805">62</cx:pt>
          <cx:pt idx="3806">63</cx:pt>
          <cx:pt idx="3807">75</cx:pt>
          <cx:pt idx="3808">68</cx:pt>
          <cx:pt idx="3809">74</cx:pt>
          <cx:pt idx="3810">75</cx:pt>
          <cx:pt idx="3811">95</cx:pt>
          <cx:pt idx="3812">85</cx:pt>
          <cx:pt idx="3813">64</cx:pt>
          <cx:pt idx="3814">80</cx:pt>
          <cx:pt idx="3815">72</cx:pt>
          <cx:pt idx="3816">90</cx:pt>
          <cx:pt idx="3817">74</cx:pt>
          <cx:pt idx="3818">90</cx:pt>
          <cx:pt idx="3819">75</cx:pt>
          <cx:pt idx="3820">74</cx:pt>
          <cx:pt idx="3821">79</cx:pt>
          <cx:pt idx="3822">70</cx:pt>
          <cx:pt idx="3823">75</cx:pt>
          <cx:pt idx="3824">92</cx:pt>
          <cx:pt idx="3825">88</cx:pt>
          <cx:pt idx="3826">88</cx:pt>
          <cx:pt idx="3827">90</cx:pt>
          <cx:pt idx="3828">60</cx:pt>
          <cx:pt idx="3829">55</cx:pt>
          <cx:pt idx="3830">72</cx:pt>
          <cx:pt idx="3831">102</cx:pt>
          <cx:pt idx="3832">78</cx:pt>
          <cx:pt idx="3833">75</cx:pt>
          <cx:pt idx="3834">72</cx:pt>
          <cx:pt idx="3835">85</cx:pt>
          <cx:pt idx="3836">68</cx:pt>
          <cx:pt idx="3837">74</cx:pt>
          <cx:pt idx="3838">73</cx:pt>
          <cx:pt idx="3839">75</cx:pt>
          <cx:pt idx="3840">80</cx:pt>
          <cx:pt idx="3841">72</cx:pt>
          <cx:pt idx="3842">62</cx:pt>
          <cx:pt idx="3843">80</cx:pt>
          <cx:pt idx="3844">110</cx:pt>
          <cx:pt idx="3845">67</cx:pt>
          <cx:pt idx="3846">70</cx:pt>
          <cx:pt idx="3847">80</cx:pt>
          <cx:pt idx="3848">75</cx:pt>
          <cx:pt idx="3849">110</cx:pt>
          <cx:pt idx="3850">72</cx:pt>
          <cx:pt idx="3851">64</cx:pt>
          <cx:pt idx="3852">82</cx:pt>
          <cx:pt idx="3853">80</cx:pt>
          <cx:pt idx="3854">85</cx:pt>
          <cx:pt idx="3855">66</cx:pt>
          <cx:pt idx="3856">95</cx:pt>
          <cx:pt idx="3857">82</cx:pt>
          <cx:pt idx="3858">64</cx:pt>
          <cx:pt idx="3859">85</cx:pt>
          <cx:pt idx="3860">88</cx:pt>
          <cx:pt idx="3861">94</cx:pt>
          <cx:pt idx="3862">88</cx:pt>
          <cx:pt idx="3863">77</cx:pt>
          <cx:pt idx="3864">60</cx:pt>
          <cx:pt idx="3865">85</cx:pt>
          <cx:pt idx="3866">80</cx:pt>
          <cx:pt idx="3867">80</cx:pt>
          <cx:pt idx="3868">85</cx:pt>
          <cx:pt idx="3869">58</cx:pt>
          <cx:pt idx="3870">55</cx:pt>
          <cx:pt idx="3871">102</cx:pt>
          <cx:pt idx="3872">87</cx:pt>
          <cx:pt idx="3873">73</cx:pt>
          <cx:pt idx="3874">72</cx:pt>
          <cx:pt idx="3875">60</cx:pt>
          <cx:pt idx="3876">79</cx:pt>
          <cx:pt idx="3877">86</cx:pt>
          <cx:pt idx="3878">92</cx:pt>
          <cx:pt idx="3879">73</cx:pt>
          <cx:pt idx="3880">68</cx:pt>
          <cx:pt idx="3881">72</cx:pt>
          <cx:pt idx="3882">65</cx:pt>
          <cx:pt idx="3883">90</cx:pt>
          <cx:pt idx="3884">70</cx:pt>
          <cx:pt idx="3885">82</cx:pt>
          <cx:pt idx="3886">63</cx:pt>
          <cx:pt idx="3887">68</cx:pt>
          <cx:pt idx="3888">63</cx:pt>
          <cx:pt idx="3889">86</cx:pt>
          <cx:pt idx="3890">68</cx:pt>
          <cx:pt idx="3891">83</cx:pt>
          <cx:pt idx="3892">75</cx:pt>
          <cx:pt idx="3893">75</cx:pt>
          <cx:pt idx="3894">87</cx:pt>
          <cx:pt idx="3895">72</cx:pt>
          <cx:pt idx="3896">79</cx:pt>
          <cx:pt idx="3897">85</cx:pt>
          <cx:pt idx="3898">70</cx:pt>
          <cx:pt idx="3899">73</cx:pt>
          <cx:pt idx="3900">67</cx:pt>
          <cx:pt idx="3901">75</cx:pt>
          <cx:pt idx="3902">90</cx:pt>
          <cx:pt idx="3903">72</cx:pt>
          <cx:pt idx="3904">73</cx:pt>
          <cx:pt idx="3905">63</cx:pt>
          <cx:pt idx="3906">75</cx:pt>
          <cx:pt idx="3907">75</cx:pt>
          <cx:pt idx="3908">67</cx:pt>
          <cx:pt idx="3909">80</cx:pt>
          <cx:pt idx="3910">63</cx:pt>
          <cx:pt idx="3911">63</cx:pt>
          <cx:pt idx="3912">85</cx:pt>
          <cx:pt idx="3913">60</cx:pt>
          <cx:pt idx="3914">88</cx:pt>
          <cx:pt idx="3915">78</cx:pt>
          <cx:pt idx="3916">96</cx:pt>
          <cx:pt idx="3917">96</cx:pt>
          <cx:pt idx="3918">75</cx:pt>
          <cx:pt idx="3919">100</cx:pt>
          <cx:pt idx="3920">66</cx:pt>
          <cx:pt idx="3921">70</cx:pt>
          <cx:pt idx="3922">85</cx:pt>
          <cx:pt idx="3923">100</cx:pt>
          <cx:pt idx="3924">75</cx:pt>
          <cx:pt idx="3925">95</cx:pt>
          <cx:pt idx="3926">80</cx:pt>
          <cx:pt idx="3927">85</cx:pt>
          <cx:pt idx="3928">60</cx:pt>
          <cx:pt idx="3929">60</cx:pt>
          <cx:pt idx="3930">82</cx:pt>
          <cx:pt idx="3931">79</cx:pt>
          <cx:pt idx="3932">70</cx:pt>
          <cx:pt idx="3933">80</cx:pt>
          <cx:pt idx="3934">80</cx:pt>
          <cx:pt idx="3935">65</cx:pt>
          <cx:pt idx="3936">125</cx:pt>
          <cx:pt idx="3937">58</cx:pt>
          <cx:pt idx="3938">68</cx:pt>
          <cx:pt idx="3939">80</cx:pt>
          <cx:pt idx="3940">70</cx:pt>
          <cx:pt idx="3941">67</cx:pt>
          <cx:pt idx="3942">60</cx:pt>
          <cx:pt idx="3943">60</cx:pt>
          <cx:pt idx="3944">54</cx:pt>
          <cx:pt idx="3945">80</cx:pt>
          <cx:pt idx="3946">88</cx:pt>
          <cx:pt idx="3947">90</cx:pt>
          <cx:pt idx="3948">73</cx:pt>
          <cx:pt idx="3949">75</cx:pt>
          <cx:pt idx="3950">60</cx:pt>
          <cx:pt idx="3951">86</cx:pt>
          <cx:pt idx="3952">60</cx:pt>
          <cx:pt idx="3953">125</cx:pt>
          <cx:pt idx="3954">88</cx:pt>
          <cx:pt idx="3955">67</cx:pt>
          <cx:pt idx="3956">70</cx:pt>
          <cx:pt idx="3957">80</cx:pt>
          <cx:pt idx="3958">80</cx:pt>
          <cx:pt idx="3959">68</cx:pt>
          <cx:pt idx="3960">75</cx:pt>
          <cx:pt idx="3961">78</cx:pt>
          <cx:pt idx="3962">70</cx:pt>
          <cx:pt idx="3963">88</cx:pt>
          <cx:pt idx="3964">80</cx:pt>
          <cx:pt idx="3965">75</cx:pt>
          <cx:pt idx="3966">82</cx:pt>
          <cx:pt idx="3967">67</cx:pt>
          <cx:pt idx="3968">58</cx:pt>
          <cx:pt idx="3969">90</cx:pt>
          <cx:pt idx="3970">90</cx:pt>
          <cx:pt idx="3971">96</cx:pt>
          <cx:pt idx="3972">68</cx:pt>
          <cx:pt idx="3973">80</cx:pt>
          <cx:pt idx="3974">75</cx:pt>
          <cx:pt idx="3975">64</cx:pt>
          <cx:pt idx="3976">66</cx:pt>
          <cx:pt idx="3977">77</cx:pt>
          <cx:pt idx="3978">80</cx:pt>
          <cx:pt idx="3979">90</cx:pt>
          <cx:pt idx="3980">75</cx:pt>
          <cx:pt idx="3981">85</cx:pt>
          <cx:pt idx="3982">73</cx:pt>
          <cx:pt idx="3983">70</cx:pt>
          <cx:pt idx="3984">55</cx:pt>
          <cx:pt idx="3985">70</cx:pt>
          <cx:pt idx="3986">80</cx:pt>
          <cx:pt idx="3987">82</cx:pt>
          <cx:pt idx="3988">70</cx:pt>
          <cx:pt idx="3989">85</cx:pt>
          <cx:pt idx="3990">72</cx:pt>
          <cx:pt idx="3991">90</cx:pt>
          <cx:pt idx="3992">100</cx:pt>
          <cx:pt idx="3993">70</cx:pt>
          <cx:pt idx="3994">85</cx:pt>
          <cx:pt idx="3995">68</cx:pt>
          <cx:pt idx="3996">76</cx:pt>
          <cx:pt idx="3997">65</cx:pt>
          <cx:pt idx="3998">94</cx:pt>
          <cx:pt idx="3999">69</cx:pt>
          <cx:pt idx="4000">66</cx:pt>
          <cx:pt idx="4001">94</cx:pt>
          <cx:pt idx="4002">82</cx:pt>
          <cx:pt idx="4003">80</cx:pt>
          <cx:pt idx="4004">72</cx:pt>
          <cx:pt idx="4005">72</cx:pt>
          <cx:pt idx="4006">98</cx:pt>
          <cx:pt idx="4007">50</cx:pt>
          <cx:pt idx="4008">68</cx:pt>
          <cx:pt idx="4009">63</cx:pt>
          <cx:pt idx="4010">75</cx:pt>
          <cx:pt idx="4011">55</cx:pt>
          <cx:pt idx="4012">85</cx:pt>
          <cx:pt idx="4013">75</cx:pt>
          <cx:pt idx="4014">77</cx:pt>
          <cx:pt idx="4015">85</cx:pt>
          <cx:pt idx="4016">64</cx:pt>
          <cx:pt idx="4017">80</cx:pt>
          <cx:pt idx="4018">80</cx:pt>
          <cx:pt idx="4019">66</cx:pt>
          <cx:pt idx="4020">75</cx:pt>
          <cx:pt idx="4021">72</cx:pt>
          <cx:pt idx="4022">84</cx:pt>
          <cx:pt idx="4023">72</cx:pt>
          <cx:pt idx="4024">80</cx:pt>
          <cx:pt idx="4025">75</cx:pt>
          <cx:pt idx="4026">90</cx:pt>
          <cx:pt idx="4027">70</cx:pt>
          <cx:pt idx="4028">67</cx:pt>
          <cx:pt idx="4029">80</cx:pt>
          <cx:pt idx="4030">85</cx:pt>
          <cx:pt idx="4031">85</cx:pt>
          <cx:pt idx="4032">58</cx:pt>
          <cx:pt idx="4033">80</cx:pt>
          <cx:pt idx="4034">65</cx:pt>
          <cx:pt idx="4035">80</cx:pt>
          <cx:pt idx="4036">70</cx:pt>
          <cx:pt idx="4037">68</cx:pt>
          <cx:pt idx="4038">75</cx:pt>
          <cx:pt idx="4039">68</cx:pt>
          <cx:pt idx="4040">60</cx:pt>
          <cx:pt idx="4041">85</cx:pt>
          <cx:pt idx="4042">72</cx:pt>
          <cx:pt idx="4043">77</cx:pt>
          <cx:pt idx="4044">52</cx:pt>
          <cx:pt idx="4045">112</cx:pt>
          <cx:pt idx="4046">88</cx:pt>
          <cx:pt idx="4047">72</cx:pt>
          <cx:pt idx="4048">75</cx:pt>
          <cx:pt idx="4049">75</cx:pt>
          <cx:pt idx="4050">75</cx:pt>
          <cx:pt idx="4051">87</cx:pt>
          <cx:pt idx="4052">75</cx:pt>
          <cx:pt idx="4053">69</cx:pt>
          <cx:pt idx="4054">68</cx:pt>
          <cx:pt idx="4055">70</cx:pt>
          <cx:pt idx="4056">82</cx:pt>
          <cx:pt idx="4057">65</cx:pt>
          <cx:pt idx="4058">79</cx:pt>
          <cx:pt idx="4059">68</cx:pt>
          <cx:pt idx="4060">63</cx:pt>
          <cx:pt idx="4061">60</cx:pt>
          <cx:pt idx="4062">92</cx:pt>
          <cx:pt idx="4063">70</cx:pt>
          <cx:pt idx="4064">70</cx:pt>
          <cx:pt idx="4065">88</cx:pt>
          <cx:pt idx="4066">60</cx:pt>
          <cx:pt idx="4067">92</cx:pt>
          <cx:pt idx="4068">92</cx:pt>
          <cx:pt idx="4069">80</cx:pt>
          <cx:pt idx="4070">75</cx:pt>
          <cx:pt idx="4071">63</cx:pt>
          <cx:pt idx="4072">65</cx:pt>
          <cx:pt idx="4073">75</cx:pt>
          <cx:pt idx="4074">95</cx:pt>
          <cx:pt idx="4075">46</cx:pt>
          <cx:pt idx="4076">75</cx:pt>
          <cx:pt idx="4077">79</cx:pt>
          <cx:pt idx="4078">72</cx:pt>
          <cx:pt idx="4079">90</cx:pt>
          <cx:pt idx="4080">65</cx:pt>
          <cx:pt idx="4081">75</cx:pt>
          <cx:pt idx="4082">85</cx:pt>
          <cx:pt idx="4083">75</cx:pt>
          <cx:pt idx="4084">63</cx:pt>
          <cx:pt idx="4085">75</cx:pt>
          <cx:pt idx="4086">89</cx:pt>
          <cx:pt idx="4087">55</cx:pt>
          <cx:pt idx="4088">70</cx:pt>
          <cx:pt idx="4089">70</cx:pt>
          <cx:pt idx="4090">85</cx:pt>
          <cx:pt idx="4091">65</cx:pt>
          <cx:pt idx="4092">84</cx:pt>
          <cx:pt idx="4093">75</cx:pt>
          <cx:pt idx="4094">76</cx:pt>
          <cx:pt idx="4095">78</cx:pt>
          <cx:pt idx="4096">70</cx:pt>
          <cx:pt idx="4097">95</cx:pt>
          <cx:pt idx="4098">72</cx:pt>
          <cx:pt idx="4099">65</cx:pt>
          <cx:pt idx="4100">75</cx:pt>
          <cx:pt idx="4101">80</cx:pt>
          <cx:pt idx="4102">70</cx:pt>
          <cx:pt idx="4103">90</cx:pt>
          <cx:pt idx="4104">75</cx:pt>
          <cx:pt idx="4105">83</cx:pt>
          <cx:pt idx="4106">67</cx:pt>
          <cx:pt idx="4107">80</cx:pt>
          <cx:pt idx="4108">85</cx:pt>
          <cx:pt idx="4109">75</cx:pt>
          <cx:pt idx="4110">57</cx:pt>
          <cx:pt idx="4111">80</cx:pt>
          <cx:pt idx="4112">60</cx:pt>
          <cx:pt idx="4113">66</cx:pt>
          <cx:pt idx="4114">65</cx:pt>
          <cx:pt idx="4115">86</cx:pt>
          <cx:pt idx="4116">80</cx:pt>
        </cx:lvl>
      </cx:numDim>
    </cx:data>
    <cx:data id="5">
      <cx:numDim type="val">
        <cx:f>'C:\Users\sange\Desktop\[Heart_Disease_Prediction_Descriptive_Analysis_new.xlsx]NA_Removed'!$S$2:$S$4118</cx:f>
        <cx:lvl ptCount="4117" formatCode="General">
          <cx:pt idx="0">77</cx:pt>
          <cx:pt idx="1">76</cx:pt>
          <cx:pt idx="2">70</cx:pt>
          <cx:pt idx="3">103</cx:pt>
          <cx:pt idx="4">85</cx:pt>
          <cx:pt idx="5">99</cx:pt>
          <cx:pt idx="6">85</cx:pt>
          <cx:pt idx="7">78</cx:pt>
          <cx:pt idx="8">79</cx:pt>
          <cx:pt idx="9">88</cx:pt>
          <cx:pt idx="10">76</cx:pt>
          <cx:pt idx="11">61</cx:pt>
          <cx:pt idx="12">64</cx:pt>
          <cx:pt idx="13">84</cx:pt>
          <cx:pt idx="14">79.400000000000006</cx:pt>
          <cx:pt idx="15">70</cx:pt>
          <cx:pt idx="16">72</cx:pt>
          <cx:pt idx="17">89</cx:pt>
          <cx:pt idx="18">78</cx:pt>
          <cx:pt idx="19">65</cx:pt>
          <cx:pt idx="20">85</cx:pt>
          <cx:pt idx="21">79.400000000000006</cx:pt>
          <cx:pt idx="22">113</cx:pt>
          <cx:pt idx="23">75</cx:pt>
          <cx:pt idx="24">83</cx:pt>
          <cx:pt idx="25">66</cx:pt>
          <cx:pt idx="26">79.400000000000006</cx:pt>
          <cx:pt idx="27">83</cx:pt>
          <cx:pt idx="28">65</cx:pt>
          <cx:pt idx="29">74</cx:pt>
          <cx:pt idx="30">63</cx:pt>
          <cx:pt idx="31">75</cx:pt>
          <cx:pt idx="32">88</cx:pt>
          <cx:pt idx="33">75</cx:pt>
          <cx:pt idx="34">87</cx:pt>
          <cx:pt idx="35">83</cx:pt>
          <cx:pt idx="36">75</cx:pt>
          <cx:pt idx="37">225</cx:pt>
          <cx:pt idx="38">90</cx:pt>
          <cx:pt idx="39">80</cx:pt>
          <cx:pt idx="40">78</cx:pt>
          <cx:pt idx="41">74</cx:pt>
          <cx:pt idx="42">100</cx:pt>
          <cx:pt idx="43">215</cx:pt>
          <cx:pt idx="44">98</cx:pt>
          <cx:pt idx="45">87</cx:pt>
          <cx:pt idx="46">74</cx:pt>
          <cx:pt idx="47">75</cx:pt>
          <cx:pt idx="48">79</cx:pt>
          <cx:pt idx="49">95</cx:pt>
          <cx:pt idx="50">75</cx:pt>
          <cx:pt idx="51">75</cx:pt>
          <cx:pt idx="52">79.400000000000006</cx:pt>
          <cx:pt idx="53">94</cx:pt>
          <cx:pt idx="54">55</cx:pt>
          <cx:pt idx="55">80</cx:pt>
          <cx:pt idx="56">82</cx:pt>
          <cx:pt idx="57">87</cx:pt>
          <cx:pt idx="58">93</cx:pt>
          <cx:pt idx="59">74</cx:pt>
          <cx:pt idx="60">73</cx:pt>
          <cx:pt idx="61">72</cx:pt>
          <cx:pt idx="62">64</cx:pt>
          <cx:pt idx="63">45</cx:pt>
          <cx:pt idx="64">202</cx:pt>
          <cx:pt idx="65">78</cx:pt>
          <cx:pt idx="66">83</cx:pt>
          <cx:pt idx="67">87</cx:pt>
          <cx:pt idx="68">79.400000000000006</cx:pt>
          <cx:pt idx="69">95</cx:pt>
          <cx:pt idx="70">87</cx:pt>
          <cx:pt idx="71">75</cx:pt>
          <cx:pt idx="72">83</cx:pt>
          <cx:pt idx="73">103</cx:pt>
          <cx:pt idx="74">68</cx:pt>
          <cx:pt idx="75">63</cx:pt>
          <cx:pt idx="76">65</cx:pt>
          <cx:pt idx="77">83</cx:pt>
          <cx:pt idx="78">70</cx:pt>
          <cx:pt idx="79">87</cx:pt>
          <cx:pt idx="80">82</cx:pt>
          <cx:pt idx="81">83</cx:pt>
          <cx:pt idx="82">65</cx:pt>
          <cx:pt idx="83">77</cx:pt>
          <cx:pt idx="84">78</cx:pt>
          <cx:pt idx="85">70</cx:pt>
          <cx:pt idx="86">76</cx:pt>
          <cx:pt idx="87">75</cx:pt>
          <cx:pt idx="88">97</cx:pt>
          <cx:pt idx="89">77</cx:pt>
          <cx:pt idx="90">104</cx:pt>
          <cx:pt idx="91">65</cx:pt>
          <cx:pt idx="92">96</cx:pt>
          <cx:pt idx="93">126</cx:pt>
          <cx:pt idx="94">120</cx:pt>
          <cx:pt idx="95">66</cx:pt>
          <cx:pt idx="96">75</cx:pt>
          <cx:pt idx="97">105</cx:pt>
          <cx:pt idx="98">71</cx:pt>
          <cx:pt idx="99">64</cx:pt>
          <cx:pt idx="100">99</cx:pt>
          <cx:pt idx="101">56</cx:pt>
          <cx:pt idx="102">79</cx:pt>
          <cx:pt idx="103">73</cx:pt>
          <cx:pt idx="104">84</cx:pt>
          <cx:pt idx="105">60</cx:pt>
          <cx:pt idx="106">87</cx:pt>
          <cx:pt idx="107">79.400000000000006</cx:pt>
          <cx:pt idx="108">68</cx:pt>
          <cx:pt idx="109">71</cx:pt>
          <cx:pt idx="110">79.400000000000006</cx:pt>
          <cx:pt idx="111">117</cx:pt>
          <cx:pt idx="112">75</cx:pt>
          <cx:pt idx="113">72</cx:pt>
          <cx:pt idx="114">77</cx:pt>
          <cx:pt idx="115">85</cx:pt>
          <cx:pt idx="116">87</cx:pt>
          <cx:pt idx="117">62</cx:pt>
          <cx:pt idx="118">80</cx:pt>
          <cx:pt idx="119">97</cx:pt>
          <cx:pt idx="120">102</cx:pt>
          <cx:pt idx="121">58</cx:pt>
          <cx:pt idx="122">90</cx:pt>
          <cx:pt idx="123">82</cx:pt>
          <cx:pt idx="124">68</cx:pt>
          <cx:pt idx="125">74</cx:pt>
          <cx:pt idx="126">65</cx:pt>
          <cx:pt idx="127">79.400000000000006</cx:pt>
          <cx:pt idx="128">75</cx:pt>
          <cx:pt idx="129">92</cx:pt>
          <cx:pt idx="130">88</cx:pt>
          <cx:pt idx="131">83</cx:pt>
          <cx:pt idx="132">94</cx:pt>
          <cx:pt idx="133">78</cx:pt>
          <cx:pt idx="134">78</cx:pt>
          <cx:pt idx="135">85</cx:pt>
          <cx:pt idx="136">90</cx:pt>
          <cx:pt idx="137">65</cx:pt>
          <cx:pt idx="138">87</cx:pt>
          <cx:pt idx="139">109</cx:pt>
          <cx:pt idx="140">102</cx:pt>
          <cx:pt idx="141">76</cx:pt>
          <cx:pt idx="142">86</cx:pt>
          <cx:pt idx="143">92</cx:pt>
          <cx:pt idx="144">75</cx:pt>
          <cx:pt idx="145">64</cx:pt>
          <cx:pt idx="146">74</cx:pt>
          <cx:pt idx="147">79</cx:pt>
          <cx:pt idx="148">85</cx:pt>
          <cx:pt idx="149">84</cx:pt>
          <cx:pt idx="150">75</cx:pt>
          <cx:pt idx="151">73</cx:pt>
          <cx:pt idx="152">107</cx:pt>
          <cx:pt idx="153">54</cx:pt>
          <cx:pt idx="154">72</cx:pt>
          <cx:pt idx="155">75</cx:pt>
          <cx:pt idx="156">67</cx:pt>
          <cx:pt idx="157">86</cx:pt>
          <cx:pt idx="158">82</cx:pt>
          <cx:pt idx="159">72</cx:pt>
          <cx:pt idx="160">75</cx:pt>
          <cx:pt idx="161">71</cx:pt>
          <cx:pt idx="162">75</cx:pt>
          <cx:pt idx="163">79</cx:pt>
          <cx:pt idx="164">60</cx:pt>
          <cx:pt idx="165">79</cx:pt>
          <cx:pt idx="166">77</cx:pt>
          <cx:pt idx="167">88</cx:pt>
          <cx:pt idx="168">60</cx:pt>
          <cx:pt idx="169">68</cx:pt>
          <cx:pt idx="170">74</cx:pt>
          <cx:pt idx="171">77</cx:pt>
          <cx:pt idx="172">61</cx:pt>
          <cx:pt idx="173">74</cx:pt>
          <cx:pt idx="174">75</cx:pt>
          <cx:pt idx="175">75</cx:pt>
          <cx:pt idx="176">85</cx:pt>
          <cx:pt idx="177">97</cx:pt>
          <cx:pt idx="178">78</cx:pt>
          <cx:pt idx="179">69</cx:pt>
          <cx:pt idx="180">86</cx:pt>
          <cx:pt idx="181">87</cx:pt>
          <cx:pt idx="182">69</cx:pt>
          <cx:pt idx="183">57</cx:pt>
          <cx:pt idx="184">65</cx:pt>
          <cx:pt idx="185">63</cx:pt>
          <cx:pt idx="186">87</cx:pt>
          <cx:pt idx="187">90</cx:pt>
          <cx:pt idx="188">72</cx:pt>
          <cx:pt idx="189">57</cx:pt>
          <cx:pt idx="190">54</cx:pt>
          <cx:pt idx="191">83</cx:pt>
          <cx:pt idx="192">98</cx:pt>
          <cx:pt idx="193">88</cx:pt>
          <cx:pt idx="194">83</cx:pt>
          <cx:pt idx="195">63</cx:pt>
          <cx:pt idx="196">88</cx:pt>
          <cx:pt idx="197">79.400000000000006</cx:pt>
          <cx:pt idx="198">84</cx:pt>
          <cx:pt idx="199">97</cx:pt>
          <cx:pt idx="200">91</cx:pt>
          <cx:pt idx="201">75</cx:pt>
          <cx:pt idx="202">87</cx:pt>
          <cx:pt idx="203">76</cx:pt>
          <cx:pt idx="204">75</cx:pt>
          <cx:pt idx="205">79.400000000000006</cx:pt>
          <cx:pt idx="206">132</cx:pt>
          <cx:pt idx="207">80</cx:pt>
          <cx:pt idx="208">65</cx:pt>
          <cx:pt idx="209">79.400000000000006</cx:pt>
          <cx:pt idx="210">79.400000000000006</cx:pt>
          <cx:pt idx="211">92</cx:pt>
          <cx:pt idx="212">74</cx:pt>
          <cx:pt idx="213">68</cx:pt>
          <cx:pt idx="214">74</cx:pt>
          <cx:pt idx="215">68</cx:pt>
          <cx:pt idx="216">84</cx:pt>
          <cx:pt idx="217">83</cx:pt>
          <cx:pt idx="218">84</cx:pt>
          <cx:pt idx="219">78</cx:pt>
          <cx:pt idx="220">65</cx:pt>
          <cx:pt idx="221">105</cx:pt>
          <cx:pt idx="222">94</cx:pt>
          <cx:pt idx="223">70</cx:pt>
          <cx:pt idx="224">77</cx:pt>
          <cx:pt idx="225">70</cx:pt>
          <cx:pt idx="226">100</cx:pt>
          <cx:pt idx="227">63</cx:pt>
          <cx:pt idx="228">75</cx:pt>
          <cx:pt idx="229">75</cx:pt>
          <cx:pt idx="230">75</cx:pt>
          <cx:pt idx="231">80</cx:pt>
          <cx:pt idx="232">97</cx:pt>
          <cx:pt idx="233">60</cx:pt>
          <cx:pt idx="234">73</cx:pt>
          <cx:pt idx="235">97</cx:pt>
          <cx:pt idx="236">76</cx:pt>
          <cx:pt idx="237">69</cx:pt>
          <cx:pt idx="238">72</cx:pt>
          <cx:pt idx="239">79.400000000000006</cx:pt>
          <cx:pt idx="240">74</cx:pt>
          <cx:pt idx="241">150</cx:pt>
          <cx:pt idx="242">79.400000000000006</cx:pt>
          <cx:pt idx="243">68</cx:pt>
          <cx:pt idx="244">66</cx:pt>
          <cx:pt idx="245">75</cx:pt>
          <cx:pt idx="246">66</cx:pt>
          <cx:pt idx="247">70</cx:pt>
          <cx:pt idx="248">75</cx:pt>
          <cx:pt idx="249">107</cx:pt>
          <cx:pt idx="250">87</cx:pt>
          <cx:pt idx="251">95</cx:pt>
          <cx:pt idx="252">73</cx:pt>
          <cx:pt idx="253">61</cx:pt>
          <cx:pt idx="254">93</cx:pt>
          <cx:pt idx="255">79.400000000000006</cx:pt>
          <cx:pt idx="256">94</cx:pt>
          <cx:pt idx="257">83</cx:pt>
          <cx:pt idx="258">76</cx:pt>
          <cx:pt idx="259">70</cx:pt>
          <cx:pt idx="260">78</cx:pt>
          <cx:pt idx="261">94</cx:pt>
          <cx:pt idx="262">73</cx:pt>
          <cx:pt idx="263">76</cx:pt>
          <cx:pt idx="264">70</cx:pt>
          <cx:pt idx="265">79.400000000000006</cx:pt>
          <cx:pt idx="266">80</cx:pt>
          <cx:pt idx="267">73</cx:pt>
          <cx:pt idx="268">87</cx:pt>
          <cx:pt idx="269">87</cx:pt>
          <cx:pt idx="270">59</cx:pt>
          <cx:pt idx="271">79.400000000000006</cx:pt>
          <cx:pt idx="272">94</cx:pt>
          <cx:pt idx="273">85</cx:pt>
          <cx:pt idx="274">79.400000000000006</cx:pt>
          <cx:pt idx="275">66</cx:pt>
          <cx:pt idx="276">120</cx:pt>
          <cx:pt idx="277">75</cx:pt>
          <cx:pt idx="278">68</cx:pt>
          <cx:pt idx="279">79</cx:pt>
          <cx:pt idx="280">68</cx:pt>
          <cx:pt idx="281">70</cx:pt>
          <cx:pt idx="282">113</cx:pt>
          <cx:pt idx="283">99</cx:pt>
          <cx:pt idx="284">87</cx:pt>
          <cx:pt idx="285">70</cx:pt>
          <cx:pt idx="286">78</cx:pt>
          <cx:pt idx="287">79.400000000000006</cx:pt>
          <cx:pt idx="288">66</cx:pt>
          <cx:pt idx="289">61</cx:pt>
          <cx:pt idx="290">83</cx:pt>
          <cx:pt idx="291">77</cx:pt>
          <cx:pt idx="292">79.400000000000006</cx:pt>
          <cx:pt idx="293">79.400000000000006</cx:pt>
          <cx:pt idx="294">70</cx:pt>
          <cx:pt idx="295">60</cx:pt>
          <cx:pt idx="296">80</cx:pt>
          <cx:pt idx="297">78</cx:pt>
          <cx:pt idx="298">79</cx:pt>
          <cx:pt idx="299">67</cx:pt>
          <cx:pt idx="300">79.400000000000006</cx:pt>
          <cx:pt idx="301">93</cx:pt>
          <cx:pt idx="302">105</cx:pt>
          <cx:pt idx="303">85</cx:pt>
          <cx:pt idx="304">79</cx:pt>
          <cx:pt idx="305">79.400000000000006</cx:pt>
          <cx:pt idx="306">73</cx:pt>
          <cx:pt idx="307">75</cx:pt>
          <cx:pt idx="308">90</cx:pt>
          <cx:pt idx="309">63</cx:pt>
          <cx:pt idx="310">75</cx:pt>
          <cx:pt idx="311">68</cx:pt>
          <cx:pt idx="312">80</cx:pt>
          <cx:pt idx="313">66</cx:pt>
          <cx:pt idx="314">71</cx:pt>
          <cx:pt idx="315">63</cx:pt>
          <cx:pt idx="316">64</cx:pt>
          <cx:pt idx="317">85</cx:pt>
          <cx:pt idx="318">85</cx:pt>
          <cx:pt idx="319">79.400000000000006</cx:pt>
          <cx:pt idx="320">86</cx:pt>
          <cx:pt idx="321">100</cx:pt>
          <cx:pt idx="322">77</cx:pt>
          <cx:pt idx="323">81</cx:pt>
          <cx:pt idx="324">90</cx:pt>
          <cx:pt idx="325">73</cx:pt>
          <cx:pt idx="326">70</cx:pt>
          <cx:pt idx="327">96</cx:pt>
          <cx:pt idx="328">79.400000000000006</cx:pt>
          <cx:pt idx="329">94</cx:pt>
          <cx:pt idx="330">77</cx:pt>
          <cx:pt idx="331">87</cx:pt>
          <cx:pt idx="332">76</cx:pt>
          <cx:pt idx="333">79.400000000000006</cx:pt>
          <cx:pt idx="334">92</cx:pt>
          <cx:pt idx="335">79.400000000000006</cx:pt>
          <cx:pt idx="336">78</cx:pt>
          <cx:pt idx="337">72</cx:pt>
          <cx:pt idx="338">56</cx:pt>
          <cx:pt idx="339">73</cx:pt>
          <cx:pt idx="340">92</cx:pt>
          <cx:pt idx="341">85</cx:pt>
          <cx:pt idx="342">84</cx:pt>
          <cx:pt idx="343">68</cx:pt>
          <cx:pt idx="344">91</cx:pt>
          <cx:pt idx="345">79.400000000000006</cx:pt>
          <cx:pt idx="346">74</cx:pt>
          <cx:pt idx="347">115</cx:pt>
          <cx:pt idx="348">84</cx:pt>
          <cx:pt idx="349">88</cx:pt>
          <cx:pt idx="350">64</cx:pt>
          <cx:pt idx="351">80</cx:pt>
          <cx:pt idx="352">98</cx:pt>
          <cx:pt idx="353">95</cx:pt>
          <cx:pt idx="354">117</cx:pt>
          <cx:pt idx="355">88</cx:pt>
          <cx:pt idx="356">58</cx:pt>
          <cx:pt idx="357">79</cx:pt>
          <cx:pt idx="358">77</cx:pt>
          <cx:pt idx="359">97</cx:pt>
          <cx:pt idx="360">70</cx:pt>
          <cx:pt idx="361">71</cx:pt>
          <cx:pt idx="362">80</cx:pt>
          <cx:pt idx="363">83</cx:pt>
          <cx:pt idx="364">70</cx:pt>
          <cx:pt idx="365">113</cx:pt>
          <cx:pt idx="366">55</cx:pt>
          <cx:pt idx="367">79</cx:pt>
          <cx:pt idx="368">66</cx:pt>
          <cx:pt idx="369">84</cx:pt>
          <cx:pt idx="370">84</cx:pt>
          <cx:pt idx="371">98</cx:pt>
          <cx:pt idx="372">79.400000000000006</cx:pt>
          <cx:pt idx="373">81</cx:pt>
          <cx:pt idx="374">72</cx:pt>
          <cx:pt idx="375">87</cx:pt>
          <cx:pt idx="376">91</cx:pt>
          <cx:pt idx="377">84</cx:pt>
          <cx:pt idx="378">82</cx:pt>
          <cx:pt idx="379">87</cx:pt>
          <cx:pt idx="380">140</cx:pt>
          <cx:pt idx="381">76</cx:pt>
          <cx:pt idx="382">73</cx:pt>
          <cx:pt idx="383">81</cx:pt>
          <cx:pt idx="384">80</cx:pt>
          <cx:pt idx="385">60</cx:pt>
          <cx:pt idx="386">78</cx:pt>
          <cx:pt idx="387">76</cx:pt>
          <cx:pt idx="388">65</cx:pt>
          <cx:pt idx="389">79</cx:pt>
          <cx:pt idx="390">87</cx:pt>
          <cx:pt idx="391">90</cx:pt>
          <cx:pt idx="392">68</cx:pt>
          <cx:pt idx="393">66</cx:pt>
          <cx:pt idx="394">76</cx:pt>
          <cx:pt idx="395">65</cx:pt>
          <cx:pt idx="396">79.400000000000006</cx:pt>
          <cx:pt idx="397">88</cx:pt>
          <cx:pt idx="398">78</cx:pt>
          <cx:pt idx="399">64</cx:pt>
          <cx:pt idx="400">85</cx:pt>
          <cx:pt idx="401">103</cx:pt>
          <cx:pt idx="402">79.400000000000006</cx:pt>
          <cx:pt idx="403">112</cx:pt>
          <cx:pt idx="404">82</cx:pt>
          <cx:pt idx="405">118</cx:pt>
          <cx:pt idx="406">72</cx:pt>
          <cx:pt idx="407">79.400000000000006</cx:pt>
          <cx:pt idx="408">79</cx:pt>
          <cx:pt idx="409">82</cx:pt>
          <cx:pt idx="410">83</cx:pt>
          <cx:pt idx="411">85</cx:pt>
          <cx:pt idx="412">113</cx:pt>
          <cx:pt idx="413">79.400000000000006</cx:pt>
          <cx:pt idx="414">83</cx:pt>
          <cx:pt idx="415">79.400000000000006</cx:pt>
          <cx:pt idx="416">79.400000000000006</cx:pt>
          <cx:pt idx="417">85</cx:pt>
          <cx:pt idx="418">77</cx:pt>
          <cx:pt idx="419">67</cx:pt>
          <cx:pt idx="420">79.400000000000006</cx:pt>
          <cx:pt idx="421">57</cx:pt>
          <cx:pt idx="422">114</cx:pt>
          <cx:pt idx="423">79.400000000000006</cx:pt>
          <cx:pt idx="424">76</cx:pt>
          <cx:pt idx="425">70</cx:pt>
          <cx:pt idx="426">71</cx:pt>
          <cx:pt idx="427">93</cx:pt>
          <cx:pt idx="428">85</cx:pt>
          <cx:pt idx="429">95</cx:pt>
          <cx:pt idx="430">160</cx:pt>
          <cx:pt idx="431">104</cx:pt>
          <cx:pt idx="432">78</cx:pt>
          <cx:pt idx="433">75</cx:pt>
          <cx:pt idx="434">78</cx:pt>
          <cx:pt idx="435">79.400000000000006</cx:pt>
          <cx:pt idx="436">90</cx:pt>
          <cx:pt idx="437">65</cx:pt>
          <cx:pt idx="438">110</cx:pt>
          <cx:pt idx="439">75</cx:pt>
          <cx:pt idx="440">89</cx:pt>
          <cx:pt idx="441">72</cx:pt>
          <cx:pt idx="442">79.400000000000006</cx:pt>
          <cx:pt idx="443">79.400000000000006</cx:pt>
          <cx:pt idx="444">74</cx:pt>
          <cx:pt idx="445">93</cx:pt>
          <cx:pt idx="446">65</cx:pt>
          <cx:pt idx="447">71</cx:pt>
          <cx:pt idx="448">84</cx:pt>
          <cx:pt idx="449">117</cx:pt>
          <cx:pt idx="450">80</cx:pt>
          <cx:pt idx="451">115</cx:pt>
          <cx:pt idx="452">87</cx:pt>
          <cx:pt idx="453">72</cx:pt>
          <cx:pt idx="454">79.400000000000006</cx:pt>
          <cx:pt idx="455">83</cx:pt>
          <cx:pt idx="456">80</cx:pt>
          <cx:pt idx="457">66</cx:pt>
          <cx:pt idx="458">123</cx:pt>
          <cx:pt idx="459">68</cx:pt>
          <cx:pt idx="460">72</cx:pt>
          <cx:pt idx="461">78</cx:pt>
          <cx:pt idx="462">90</cx:pt>
          <cx:pt idx="463">85</cx:pt>
          <cx:pt idx="464">80</cx:pt>
          <cx:pt idx="465">74</cx:pt>
          <cx:pt idx="466">108</cx:pt>
          <cx:pt idx="467">98</cx:pt>
          <cx:pt idx="468">70</cx:pt>
          <cx:pt idx="469">100</cx:pt>
          <cx:pt idx="470">65</cx:pt>
          <cx:pt idx="471">70</cx:pt>
          <cx:pt idx="472">85</cx:pt>
          <cx:pt idx="473">85</cx:pt>
          <cx:pt idx="474">79.400000000000006</cx:pt>
          <cx:pt idx="475">86</cx:pt>
          <cx:pt idx="476">79</cx:pt>
          <cx:pt idx="477">79.400000000000006</cx:pt>
          <cx:pt idx="478">81</cx:pt>
          <cx:pt idx="479">104</cx:pt>
          <cx:pt idx="480">57</cx:pt>
          <cx:pt idx="481">72</cx:pt>
          <cx:pt idx="482">76</cx:pt>
          <cx:pt idx="483">73</cx:pt>
          <cx:pt idx="484">95</cx:pt>
          <cx:pt idx="485">70</cx:pt>
          <cx:pt idx="486">79.400000000000006</cx:pt>
          <cx:pt idx="487">68</cx:pt>
          <cx:pt idx="488">70</cx:pt>
          <cx:pt idx="489">82</cx:pt>
          <cx:pt idx="490">89</cx:pt>
          <cx:pt idx="491">83</cx:pt>
          <cx:pt idx="492">75</cx:pt>
          <cx:pt idx="493">100</cx:pt>
          <cx:pt idx="494">95</cx:pt>
          <cx:pt idx="495">76</cx:pt>
          <cx:pt idx="496">77</cx:pt>
          <cx:pt idx="497">63</cx:pt>
          <cx:pt idx="498">79.400000000000006</cx:pt>
          <cx:pt idx="499">91</cx:pt>
          <cx:pt idx="500">72</cx:pt>
          <cx:pt idx="501">96</cx:pt>
          <cx:pt idx="502">92</cx:pt>
          <cx:pt idx="503">70</cx:pt>
          <cx:pt idx="504">63</cx:pt>
          <cx:pt idx="505">93</cx:pt>
          <cx:pt idx="506">79.400000000000006</cx:pt>
          <cx:pt idx="507">89</cx:pt>
          <cx:pt idx="508">90</cx:pt>
          <cx:pt idx="509">95</cx:pt>
          <cx:pt idx="510">84</cx:pt>
          <cx:pt idx="511">77</cx:pt>
          <cx:pt idx="512">73</cx:pt>
          <cx:pt idx="513">93</cx:pt>
          <cx:pt idx="514">61</cx:pt>
          <cx:pt idx="515">75</cx:pt>
          <cx:pt idx="516">69</cx:pt>
          <cx:pt idx="517">61</cx:pt>
          <cx:pt idx="518">100</cx:pt>
          <cx:pt idx="519">55</cx:pt>
          <cx:pt idx="520">74</cx:pt>
          <cx:pt idx="521">70</cx:pt>
          <cx:pt idx="522">77</cx:pt>
          <cx:pt idx="523">81</cx:pt>
          <cx:pt idx="524">78</cx:pt>
          <cx:pt idx="525">64</cx:pt>
          <cx:pt idx="526">80</cx:pt>
          <cx:pt idx="527">79.400000000000006</cx:pt>
          <cx:pt idx="528">73</cx:pt>
          <cx:pt idx="529">107</cx:pt>
          <cx:pt idx="530">90</cx:pt>
          <cx:pt idx="531">78</cx:pt>
          <cx:pt idx="532">74</cx:pt>
          <cx:pt idx="533">100</cx:pt>
          <cx:pt idx="534">70</cx:pt>
          <cx:pt idx="535">77</cx:pt>
          <cx:pt idx="536">77</cx:pt>
          <cx:pt idx="537">68</cx:pt>
          <cx:pt idx="538">95</cx:pt>
          <cx:pt idx="539">79.400000000000006</cx:pt>
          <cx:pt idx="540">74</cx:pt>
          <cx:pt idx="541">72</cx:pt>
          <cx:pt idx="542">68</cx:pt>
          <cx:pt idx="543">75</cx:pt>
          <cx:pt idx="544">78</cx:pt>
          <cx:pt idx="545">95</cx:pt>
          <cx:pt idx="546">80</cx:pt>
          <cx:pt idx="547">68</cx:pt>
          <cx:pt idx="548">78</cx:pt>
          <cx:pt idx="549">63</cx:pt>
          <cx:pt idx="550">79.400000000000006</cx:pt>
          <cx:pt idx="551">88</cx:pt>
          <cx:pt idx="552">78</cx:pt>
          <cx:pt idx="553">57</cx:pt>
          <cx:pt idx="554">88</cx:pt>
          <cx:pt idx="555">77</cx:pt>
          <cx:pt idx="556">69</cx:pt>
          <cx:pt idx="557">70</cx:pt>
          <cx:pt idx="558">76</cx:pt>
          <cx:pt idx="559">75</cx:pt>
          <cx:pt idx="560">72</cx:pt>
          <cx:pt idx="561">74</cx:pt>
          <cx:pt idx="562">79.400000000000006</cx:pt>
          <cx:pt idx="563">89</cx:pt>
          <cx:pt idx="564">95</cx:pt>
          <cx:pt idx="565">74</cx:pt>
          <cx:pt idx="566">67</cx:pt>
          <cx:pt idx="567">85</cx:pt>
          <cx:pt idx="568">76</cx:pt>
          <cx:pt idx="569">82</cx:pt>
          <cx:pt idx="570">145</cx:pt>
          <cx:pt idx="571">76</cx:pt>
          <cx:pt idx="572">83</cx:pt>
          <cx:pt idx="573">83</cx:pt>
          <cx:pt idx="574">90</cx:pt>
          <cx:pt idx="575">59</cx:pt>
          <cx:pt idx="576">79.400000000000006</cx:pt>
          <cx:pt idx="577">105</cx:pt>
          <cx:pt idx="578">79</cx:pt>
          <cx:pt idx="579">99</cx:pt>
          <cx:pt idx="580">66</cx:pt>
          <cx:pt idx="581">90</cx:pt>
          <cx:pt idx="582">88</cx:pt>
          <cx:pt idx="583">88</cx:pt>
          <cx:pt idx="584">72</cx:pt>
          <cx:pt idx="585">68</cx:pt>
          <cx:pt idx="586">67</cx:pt>
          <cx:pt idx="587">57</cx:pt>
          <cx:pt idx="588">91</cx:pt>
          <cx:pt idx="589">126</cx:pt>
          <cx:pt idx="590">86</cx:pt>
          <cx:pt idx="591">83</cx:pt>
          <cx:pt idx="592">83</cx:pt>
          <cx:pt idx="593">69</cx:pt>
          <cx:pt idx="594">68</cx:pt>
          <cx:pt idx="595">77</cx:pt>
          <cx:pt idx="596">80</cx:pt>
          <cx:pt idx="597">82</cx:pt>
          <cx:pt idx="598">118</cx:pt>
          <cx:pt idx="599">77</cx:pt>
          <cx:pt idx="600">60</cx:pt>
          <cx:pt idx="601">83</cx:pt>
          <cx:pt idx="602">93</cx:pt>
          <cx:pt idx="603">76</cx:pt>
          <cx:pt idx="604">84</cx:pt>
          <cx:pt idx="605">72</cx:pt>
          <cx:pt idx="606">87</cx:pt>
          <cx:pt idx="607">68</cx:pt>
          <cx:pt idx="608">84</cx:pt>
          <cx:pt idx="609">71</cx:pt>
          <cx:pt idx="610">93</cx:pt>
          <cx:pt idx="611">84</cx:pt>
          <cx:pt idx="612">79</cx:pt>
          <cx:pt idx="613">67</cx:pt>
          <cx:pt idx="614">83</cx:pt>
          <cx:pt idx="615">83</cx:pt>
          <cx:pt idx="616">69</cx:pt>
          <cx:pt idx="617">84</cx:pt>
          <cx:pt idx="618">80</cx:pt>
          <cx:pt idx="619">65</cx:pt>
          <cx:pt idx="620">89</cx:pt>
          <cx:pt idx="621">85</cx:pt>
          <cx:pt idx="622">108</cx:pt>
          <cx:pt idx="623">94</cx:pt>
          <cx:pt idx="624">74</cx:pt>
          <cx:pt idx="625">80</cx:pt>
          <cx:pt idx="626">65</cx:pt>
          <cx:pt idx="627">80</cx:pt>
          <cx:pt idx="628">87</cx:pt>
          <cx:pt idx="629">79.400000000000006</cx:pt>
          <cx:pt idx="630">90</cx:pt>
          <cx:pt idx="631">108</cx:pt>
          <cx:pt idx="632">83</cx:pt>
          <cx:pt idx="633">66</cx:pt>
          <cx:pt idx="634">74</cx:pt>
          <cx:pt idx="635">74</cx:pt>
          <cx:pt idx="636">84</cx:pt>
          <cx:pt idx="637">103</cx:pt>
          <cx:pt idx="638">83</cx:pt>
          <cx:pt idx="639">80</cx:pt>
          <cx:pt idx="640">74</cx:pt>
          <cx:pt idx="641">82</cx:pt>
          <cx:pt idx="642">62</cx:pt>
          <cx:pt idx="643">73</cx:pt>
          <cx:pt idx="644">74</cx:pt>
          <cx:pt idx="645">79.400000000000006</cx:pt>
          <cx:pt idx="646">84</cx:pt>
          <cx:pt idx="647">75</cx:pt>
          <cx:pt idx="648">117</cx:pt>
          <cx:pt idx="649">84</cx:pt>
          <cx:pt idx="650">71</cx:pt>
          <cx:pt idx="651">70</cx:pt>
          <cx:pt idx="652">67</cx:pt>
          <cx:pt idx="653">83</cx:pt>
          <cx:pt idx="654">108</cx:pt>
          <cx:pt idx="655">81</cx:pt>
          <cx:pt idx="656">69</cx:pt>
          <cx:pt idx="657">85</cx:pt>
          <cx:pt idx="658">79.400000000000006</cx:pt>
          <cx:pt idx="659">79</cx:pt>
          <cx:pt idx="660">66</cx:pt>
          <cx:pt idx="661">99</cx:pt>
          <cx:pt idx="662">79.400000000000006</cx:pt>
          <cx:pt idx="663">90</cx:pt>
          <cx:pt idx="664">98</cx:pt>
          <cx:pt idx="665">85</cx:pt>
          <cx:pt idx="666">102</cx:pt>
          <cx:pt idx="667">74</cx:pt>
          <cx:pt idx="668">75</cx:pt>
          <cx:pt idx="669">76</cx:pt>
          <cx:pt idx="670">78</cx:pt>
          <cx:pt idx="671">69</cx:pt>
          <cx:pt idx="672">79.400000000000006</cx:pt>
          <cx:pt idx="673">65</cx:pt>
          <cx:pt idx="674">120</cx:pt>
          <cx:pt idx="675">89</cx:pt>
          <cx:pt idx="676">73</cx:pt>
          <cx:pt idx="677">78</cx:pt>
          <cx:pt idx="678">64</cx:pt>
          <cx:pt idx="679">85</cx:pt>
          <cx:pt idx="680">60</cx:pt>
          <cx:pt idx="681">77</cx:pt>
          <cx:pt idx="682">90</cx:pt>
          <cx:pt idx="683">80</cx:pt>
          <cx:pt idx="684">69</cx:pt>
          <cx:pt idx="685">77</cx:pt>
          <cx:pt idx="686">103</cx:pt>
          <cx:pt idx="687">122</cx:pt>
          <cx:pt idx="688">72</cx:pt>
          <cx:pt idx="689">73</cx:pt>
          <cx:pt idx="690">74</cx:pt>
          <cx:pt idx="691">75</cx:pt>
          <cx:pt idx="692">103</cx:pt>
          <cx:pt idx="693">77</cx:pt>
          <cx:pt idx="694">76</cx:pt>
          <cx:pt idx="695">79.400000000000006</cx:pt>
          <cx:pt idx="696">68</cx:pt>
          <cx:pt idx="697">70</cx:pt>
          <cx:pt idx="698">75</cx:pt>
          <cx:pt idx="699">94</cx:pt>
          <cx:pt idx="700">84</cx:pt>
          <cx:pt idx="701">75</cx:pt>
          <cx:pt idx="702">84</cx:pt>
          <cx:pt idx="703">90</cx:pt>
          <cx:pt idx="704">73</cx:pt>
          <cx:pt idx="705">67</cx:pt>
          <cx:pt idx="706">80</cx:pt>
          <cx:pt idx="707">72</cx:pt>
          <cx:pt idx="708">63</cx:pt>
          <cx:pt idx="709">77</cx:pt>
          <cx:pt idx="710">76</cx:pt>
          <cx:pt idx="711">80</cx:pt>
          <cx:pt idx="712">63</cx:pt>
          <cx:pt idx="713">78</cx:pt>
          <cx:pt idx="714">61</cx:pt>
          <cx:pt idx="715">77</cx:pt>
          <cx:pt idx="716">66</cx:pt>
          <cx:pt idx="717">71</cx:pt>
          <cx:pt idx="718">80</cx:pt>
          <cx:pt idx="719">90</cx:pt>
          <cx:pt idx="720">80</cx:pt>
          <cx:pt idx="721">80</cx:pt>
          <cx:pt idx="722">75</cx:pt>
          <cx:pt idx="723">74</cx:pt>
          <cx:pt idx="724">137</cx:pt>
          <cx:pt idx="725">72</cx:pt>
          <cx:pt idx="726">67</cx:pt>
          <cx:pt idx="727">76</cx:pt>
          <cx:pt idx="728">89</cx:pt>
          <cx:pt idx="729">82</cx:pt>
          <cx:pt idx="730">93</cx:pt>
          <cx:pt idx="731">62</cx:pt>
          <cx:pt idx="732">77</cx:pt>
          <cx:pt idx="733">95</cx:pt>
          <cx:pt idx="734">106</cx:pt>
          <cx:pt idx="735">91</cx:pt>
          <cx:pt idx="736">79.400000000000006</cx:pt>
          <cx:pt idx="737">127</cx:pt>
          <cx:pt idx="738">79.400000000000006</cx:pt>
          <cx:pt idx="739">74</cx:pt>
          <cx:pt idx="740">80</cx:pt>
          <cx:pt idx="741">79.400000000000006</cx:pt>
          <cx:pt idx="742">68</cx:pt>
          <cx:pt idx="743">70</cx:pt>
          <cx:pt idx="744">205</cx:pt>
          <cx:pt idx="745">83</cx:pt>
          <cx:pt idx="746">90</cx:pt>
          <cx:pt idx="747">114</cx:pt>
          <cx:pt idx="748">85</cx:pt>
          <cx:pt idx="749">70</cx:pt>
          <cx:pt idx="750">88</cx:pt>
          <cx:pt idx="751">67</cx:pt>
          <cx:pt idx="752">92</cx:pt>
          <cx:pt idx="753">82</cx:pt>
          <cx:pt idx="754">71</cx:pt>
          <cx:pt idx="755">71</cx:pt>
          <cx:pt idx="756">79.400000000000006</cx:pt>
          <cx:pt idx="757">79.400000000000006</cx:pt>
          <cx:pt idx="758">79.400000000000006</cx:pt>
          <cx:pt idx="759">70</cx:pt>
          <cx:pt idx="760">69</cx:pt>
          <cx:pt idx="761">85</cx:pt>
          <cx:pt idx="762">60</cx:pt>
          <cx:pt idx="763">72</cx:pt>
          <cx:pt idx="764">80</cx:pt>
          <cx:pt idx="765">70</cx:pt>
          <cx:pt idx="766">115</cx:pt>
          <cx:pt idx="767">85</cx:pt>
          <cx:pt idx="768">66</cx:pt>
          <cx:pt idx="769">75</cx:pt>
          <cx:pt idx="770">70</cx:pt>
          <cx:pt idx="771">87</cx:pt>
          <cx:pt idx="772">73</cx:pt>
          <cx:pt idx="773">76</cx:pt>
          <cx:pt idx="774">113</cx:pt>
          <cx:pt idx="775">45</cx:pt>
          <cx:pt idx="776">67</cx:pt>
          <cx:pt idx="777">60</cx:pt>
          <cx:pt idx="778">74</cx:pt>
          <cx:pt idx="779">72</cx:pt>
          <cx:pt idx="780">93</cx:pt>
          <cx:pt idx="781">66</cx:pt>
          <cx:pt idx="782">80</cx:pt>
          <cx:pt idx="783">65</cx:pt>
          <cx:pt idx="784">68</cx:pt>
          <cx:pt idx="785">118</cx:pt>
          <cx:pt idx="786">85</cx:pt>
          <cx:pt idx="787">89</cx:pt>
          <cx:pt idx="788">82</cx:pt>
          <cx:pt idx="789">72</cx:pt>
          <cx:pt idx="790">79.400000000000006</cx:pt>
          <cx:pt idx="791">79.400000000000006</cx:pt>
          <cx:pt idx="792">87</cx:pt>
          <cx:pt idx="793">67</cx:pt>
          <cx:pt idx="794">87</cx:pt>
          <cx:pt idx="795">85</cx:pt>
          <cx:pt idx="796">91</cx:pt>
          <cx:pt idx="797">74</cx:pt>
          <cx:pt idx="798">76</cx:pt>
          <cx:pt idx="799">78</cx:pt>
          <cx:pt idx="800">94</cx:pt>
          <cx:pt idx="801">84</cx:pt>
          <cx:pt idx="802">99</cx:pt>
          <cx:pt idx="803">79</cx:pt>
          <cx:pt idx="804">60</cx:pt>
          <cx:pt idx="805">68</cx:pt>
          <cx:pt idx="806">79.400000000000006</cx:pt>
          <cx:pt idx="807">67</cx:pt>
          <cx:pt idx="808">85</cx:pt>
          <cx:pt idx="809">79.400000000000006</cx:pt>
          <cx:pt idx="810">130</cx:pt>
          <cx:pt idx="811">65</cx:pt>
          <cx:pt idx="812">93</cx:pt>
          <cx:pt idx="813">118</cx:pt>
          <cx:pt idx="814">100</cx:pt>
          <cx:pt idx="815">70</cx:pt>
          <cx:pt idx="816">88</cx:pt>
          <cx:pt idx="817">74</cx:pt>
          <cx:pt idx="818">82</cx:pt>
          <cx:pt idx="819">70</cx:pt>
          <cx:pt idx="820">102</cx:pt>
          <cx:pt idx="821">112</cx:pt>
          <cx:pt idx="822">82</cx:pt>
          <cx:pt idx="823">75</cx:pt>
          <cx:pt idx="824">107</cx:pt>
          <cx:pt idx="825">71</cx:pt>
          <cx:pt idx="826">83</cx:pt>
          <cx:pt idx="827">80</cx:pt>
          <cx:pt idx="828">78</cx:pt>
          <cx:pt idx="829">81</cx:pt>
          <cx:pt idx="830">85</cx:pt>
          <cx:pt idx="831">76</cx:pt>
          <cx:pt idx="832">74</cx:pt>
          <cx:pt idx="833">75</cx:pt>
          <cx:pt idx="834">63</cx:pt>
          <cx:pt idx="835">101</cx:pt>
          <cx:pt idx="836">80</cx:pt>
          <cx:pt idx="837">60</cx:pt>
          <cx:pt idx="838">68</cx:pt>
          <cx:pt idx="839">94</cx:pt>
          <cx:pt idx="840">120</cx:pt>
          <cx:pt idx="841">67</cx:pt>
          <cx:pt idx="842">67</cx:pt>
          <cx:pt idx="843">81</cx:pt>
          <cx:pt idx="844">62</cx:pt>
          <cx:pt idx="845">77</cx:pt>
          <cx:pt idx="846">83</cx:pt>
          <cx:pt idx="847">79.400000000000006</cx:pt>
          <cx:pt idx="848">74</cx:pt>
          <cx:pt idx="849">85</cx:pt>
          <cx:pt idx="850">100</cx:pt>
          <cx:pt idx="851">73</cx:pt>
          <cx:pt idx="852">74</cx:pt>
          <cx:pt idx="853">68</cx:pt>
          <cx:pt idx="854">70</cx:pt>
          <cx:pt idx="855">75</cx:pt>
          <cx:pt idx="856">77</cx:pt>
          <cx:pt idx="857">100</cx:pt>
          <cx:pt idx="858">79.400000000000006</cx:pt>
          <cx:pt idx="859">79</cx:pt>
          <cx:pt idx="860">106</cx:pt>
          <cx:pt idx="861">89</cx:pt>
          <cx:pt idx="862">67</cx:pt>
          <cx:pt idx="863">69</cx:pt>
          <cx:pt idx="864">84</cx:pt>
          <cx:pt idx="865">76</cx:pt>
          <cx:pt idx="866">84</cx:pt>
          <cx:pt idx="867">75</cx:pt>
          <cx:pt idx="868">87</cx:pt>
          <cx:pt idx="869">60</cx:pt>
          <cx:pt idx="870">94</cx:pt>
          <cx:pt idx="871">79.400000000000006</cx:pt>
          <cx:pt idx="872">87</cx:pt>
          <cx:pt idx="873">105</cx:pt>
          <cx:pt idx="874">73</cx:pt>
          <cx:pt idx="875">88</cx:pt>
          <cx:pt idx="876">93</cx:pt>
          <cx:pt idx="877">68</cx:pt>
          <cx:pt idx="878">78</cx:pt>
          <cx:pt idx="879">76</cx:pt>
          <cx:pt idx="880">79.400000000000006</cx:pt>
          <cx:pt idx="881">74</cx:pt>
          <cx:pt idx="882">63</cx:pt>
          <cx:pt idx="883">97</cx:pt>
          <cx:pt idx="884">85</cx:pt>
          <cx:pt idx="885">97</cx:pt>
          <cx:pt idx="886">75</cx:pt>
          <cx:pt idx="887">76</cx:pt>
          <cx:pt idx="888">85</cx:pt>
          <cx:pt idx="889">72</cx:pt>
          <cx:pt idx="890">64</cx:pt>
          <cx:pt idx="891">76</cx:pt>
          <cx:pt idx="892">79.400000000000006</cx:pt>
          <cx:pt idx="893">93</cx:pt>
          <cx:pt idx="894">47</cx:pt>
          <cx:pt idx="895">71</cx:pt>
          <cx:pt idx="896">77</cx:pt>
          <cx:pt idx="897">79.400000000000006</cx:pt>
          <cx:pt idx="898">74</cx:pt>
          <cx:pt idx="899">87</cx:pt>
          <cx:pt idx="900">76</cx:pt>
          <cx:pt idx="901">73</cx:pt>
          <cx:pt idx="902">82</cx:pt>
          <cx:pt idx="903">80</cx:pt>
          <cx:pt idx="904">53</cx:pt>
          <cx:pt idx="905">70</cx:pt>
          <cx:pt idx="906">94</cx:pt>
          <cx:pt idx="907">90</cx:pt>
          <cx:pt idx="908">73</cx:pt>
          <cx:pt idx="909">80</cx:pt>
          <cx:pt idx="910">108</cx:pt>
          <cx:pt idx="911">79.400000000000006</cx:pt>
          <cx:pt idx="912">62</cx:pt>
          <cx:pt idx="913">74</cx:pt>
          <cx:pt idx="914">79.400000000000006</cx:pt>
          <cx:pt idx="915">87</cx:pt>
          <cx:pt idx="916">77</cx:pt>
          <cx:pt idx="917">79.400000000000006</cx:pt>
          <cx:pt idx="918">115</cx:pt>
          <cx:pt idx="919">112</cx:pt>
          <cx:pt idx="920">73</cx:pt>
          <cx:pt idx="921">90</cx:pt>
          <cx:pt idx="922">103</cx:pt>
          <cx:pt idx="923">97</cx:pt>
          <cx:pt idx="924">86</cx:pt>
          <cx:pt idx="925">83</cx:pt>
          <cx:pt idx="926">216</cx:pt>
          <cx:pt idx="927">70</cx:pt>
          <cx:pt idx="928">60</cx:pt>
          <cx:pt idx="929">67</cx:pt>
          <cx:pt idx="930">82</cx:pt>
          <cx:pt idx="931">65</cx:pt>
          <cx:pt idx="932">84</cx:pt>
          <cx:pt idx="933">78</cx:pt>
          <cx:pt idx="934">75</cx:pt>
          <cx:pt idx="935">95</cx:pt>
          <cx:pt idx="936">73</cx:pt>
          <cx:pt idx="937">71</cx:pt>
          <cx:pt idx="938">78</cx:pt>
          <cx:pt idx="939">163</cx:pt>
          <cx:pt idx="940">83</cx:pt>
          <cx:pt idx="941">97</cx:pt>
          <cx:pt idx="942">80</cx:pt>
          <cx:pt idx="943">79</cx:pt>
          <cx:pt idx="944">89</cx:pt>
          <cx:pt idx="945">71</cx:pt>
          <cx:pt idx="946">79.400000000000006</cx:pt>
          <cx:pt idx="947">113</cx:pt>
          <cx:pt idx="948">77</cx:pt>
          <cx:pt idx="949">68</cx:pt>
          <cx:pt idx="950">83</cx:pt>
          <cx:pt idx="951">67</cx:pt>
          <cx:pt idx="952">70</cx:pt>
          <cx:pt idx="953">80</cx:pt>
          <cx:pt idx="954">85</cx:pt>
          <cx:pt idx="955">65</cx:pt>
          <cx:pt idx="956">77</cx:pt>
          <cx:pt idx="957">99</cx:pt>
          <cx:pt idx="958">69</cx:pt>
          <cx:pt idx="959">70</cx:pt>
          <cx:pt idx="960">77</cx:pt>
          <cx:pt idx="961">76</cx:pt>
          <cx:pt idx="962">78</cx:pt>
          <cx:pt idx="963">85</cx:pt>
          <cx:pt idx="964">82</cx:pt>
          <cx:pt idx="965">72</cx:pt>
          <cx:pt idx="966">90</cx:pt>
          <cx:pt idx="967">70</cx:pt>
          <cx:pt idx="968">88</cx:pt>
          <cx:pt idx="969">79.400000000000006</cx:pt>
          <cx:pt idx="970">68</cx:pt>
          <cx:pt idx="971">81</cx:pt>
          <cx:pt idx="972">79.400000000000006</cx:pt>
          <cx:pt idx="973">75</cx:pt>
          <cx:pt idx="974">103</cx:pt>
          <cx:pt idx="975">91</cx:pt>
          <cx:pt idx="976">70</cx:pt>
          <cx:pt idx="977">68</cx:pt>
          <cx:pt idx="978">80</cx:pt>
          <cx:pt idx="979">65</cx:pt>
          <cx:pt idx="980">113</cx:pt>
          <cx:pt idx="981">78</cx:pt>
          <cx:pt idx="982">80</cx:pt>
          <cx:pt idx="983">78</cx:pt>
          <cx:pt idx="984">77</cx:pt>
          <cx:pt idx="985">75</cx:pt>
          <cx:pt idx="986">74</cx:pt>
          <cx:pt idx="987">112</cx:pt>
          <cx:pt idx="988">92</cx:pt>
          <cx:pt idx="989">86</cx:pt>
          <cx:pt idx="990">74</cx:pt>
          <cx:pt idx="991">79.400000000000006</cx:pt>
          <cx:pt idx="992">88</cx:pt>
          <cx:pt idx="993">85</cx:pt>
          <cx:pt idx="994">81</cx:pt>
          <cx:pt idx="995">74</cx:pt>
          <cx:pt idx="996">87</cx:pt>
          <cx:pt idx="997">83</cx:pt>
          <cx:pt idx="998">88</cx:pt>
          <cx:pt idx="999">107</cx:pt>
          <cx:pt idx="1000">79.400000000000006</cx:pt>
          <cx:pt idx="1001">69</cx:pt>
          <cx:pt idx="1002">144</cx:pt>
          <cx:pt idx="1003">76</cx:pt>
          <cx:pt idx="1004">70</cx:pt>
          <cx:pt idx="1005">75</cx:pt>
          <cx:pt idx="1006">73</cx:pt>
          <cx:pt idx="1007">81</cx:pt>
          <cx:pt idx="1008">97</cx:pt>
          <cx:pt idx="1009">55</cx:pt>
          <cx:pt idx="1010">80</cx:pt>
          <cx:pt idx="1011">59</cx:pt>
          <cx:pt idx="1012">68</cx:pt>
          <cx:pt idx="1013">116</cx:pt>
          <cx:pt idx="1014">83</cx:pt>
          <cx:pt idx="1015">57</cx:pt>
          <cx:pt idx="1016">95</cx:pt>
          <cx:pt idx="1017">75</cx:pt>
          <cx:pt idx="1018">76</cx:pt>
          <cx:pt idx="1019">83</cx:pt>
          <cx:pt idx="1020">85</cx:pt>
          <cx:pt idx="1021">82</cx:pt>
          <cx:pt idx="1022">79</cx:pt>
          <cx:pt idx="1023">87</cx:pt>
          <cx:pt idx="1024">104</cx:pt>
          <cx:pt idx="1025">65</cx:pt>
          <cx:pt idx="1026">94</cx:pt>
          <cx:pt idx="1027">95</cx:pt>
          <cx:pt idx="1028">83</cx:pt>
          <cx:pt idx="1029">75</cx:pt>
          <cx:pt idx="1030">69</cx:pt>
          <cx:pt idx="1031">121</cx:pt>
          <cx:pt idx="1032">82</cx:pt>
          <cx:pt idx="1033">83</cx:pt>
          <cx:pt idx="1034">79.400000000000006</cx:pt>
          <cx:pt idx="1035">79.400000000000006</cx:pt>
          <cx:pt idx="1036">103</cx:pt>
          <cx:pt idx="1037">78</cx:pt>
          <cx:pt idx="1038">81</cx:pt>
          <cx:pt idx="1039">172</cx:pt>
          <cx:pt idx="1040">84</cx:pt>
          <cx:pt idx="1041">105</cx:pt>
          <cx:pt idx="1042">75</cx:pt>
          <cx:pt idx="1043">83</cx:pt>
          <cx:pt idx="1044">88</cx:pt>
          <cx:pt idx="1045">66</cx:pt>
          <cx:pt idx="1046">71</cx:pt>
          <cx:pt idx="1047">70</cx:pt>
          <cx:pt idx="1048">62</cx:pt>
          <cx:pt idx="1049">66</cx:pt>
          <cx:pt idx="1050">78</cx:pt>
          <cx:pt idx="1051">90</cx:pt>
          <cx:pt idx="1052">82</cx:pt>
          <cx:pt idx="1053">68</cx:pt>
          <cx:pt idx="1054">79</cx:pt>
          <cx:pt idx="1055">59</cx:pt>
          <cx:pt idx="1056">77</cx:pt>
          <cx:pt idx="1057">83</cx:pt>
          <cx:pt idx="1058">77</cx:pt>
          <cx:pt idx="1059">88</cx:pt>
          <cx:pt idx="1060">75</cx:pt>
          <cx:pt idx="1061">85</cx:pt>
          <cx:pt idx="1062">84</cx:pt>
          <cx:pt idx="1063">81</cx:pt>
          <cx:pt idx="1064">74</cx:pt>
          <cx:pt idx="1065">84</cx:pt>
          <cx:pt idx="1066">75</cx:pt>
          <cx:pt idx="1067">60</cx:pt>
          <cx:pt idx="1068">73</cx:pt>
          <cx:pt idx="1069">83</cx:pt>
          <cx:pt idx="1070">70</cx:pt>
          <cx:pt idx="1071">73</cx:pt>
          <cx:pt idx="1072">79.400000000000006</cx:pt>
          <cx:pt idx="1073">74</cx:pt>
          <cx:pt idx="1074">79</cx:pt>
          <cx:pt idx="1075">79</cx:pt>
          <cx:pt idx="1076">64</cx:pt>
          <cx:pt idx="1077">91</cx:pt>
          <cx:pt idx="1078">83</cx:pt>
          <cx:pt idx="1079">83</cx:pt>
          <cx:pt idx="1080">140</cx:pt>
          <cx:pt idx="1081">80</cx:pt>
          <cx:pt idx="1082">83</cx:pt>
          <cx:pt idx="1083">67</cx:pt>
          <cx:pt idx="1084">79.400000000000006</cx:pt>
          <cx:pt idx="1085">72</cx:pt>
          <cx:pt idx="1086">66</cx:pt>
          <cx:pt idx="1087">79.400000000000006</cx:pt>
          <cx:pt idx="1088">79.400000000000006</cx:pt>
          <cx:pt idx="1089">90</cx:pt>
          <cx:pt idx="1090">70</cx:pt>
          <cx:pt idx="1091">86</cx:pt>
          <cx:pt idx="1092">92</cx:pt>
          <cx:pt idx="1093">75</cx:pt>
          <cx:pt idx="1094">103</cx:pt>
          <cx:pt idx="1095">60</cx:pt>
          <cx:pt idx="1096">74</cx:pt>
          <cx:pt idx="1097">60</cx:pt>
          <cx:pt idx="1098">70</cx:pt>
          <cx:pt idx="1099">124</cx:pt>
          <cx:pt idx="1100">90</cx:pt>
          <cx:pt idx="1101">76</cx:pt>
          <cx:pt idx="1102">85</cx:pt>
          <cx:pt idx="1103">68</cx:pt>
          <cx:pt idx="1104">80</cx:pt>
          <cx:pt idx="1105">112</cx:pt>
          <cx:pt idx="1106">74</cx:pt>
          <cx:pt idx="1107">60</cx:pt>
          <cx:pt idx="1108">75</cx:pt>
          <cx:pt idx="1109">75</cx:pt>
          <cx:pt idx="1110">79.400000000000006</cx:pt>
          <cx:pt idx="1111">74</cx:pt>
          <cx:pt idx="1112">82</cx:pt>
          <cx:pt idx="1113">93</cx:pt>
          <cx:pt idx="1114">78</cx:pt>
          <cx:pt idx="1115">60</cx:pt>
          <cx:pt idx="1116">69</cx:pt>
          <cx:pt idx="1117">69</cx:pt>
          <cx:pt idx="1118">63</cx:pt>
          <cx:pt idx="1119">80</cx:pt>
          <cx:pt idx="1120">95</cx:pt>
          <cx:pt idx="1121">111</cx:pt>
          <cx:pt idx="1122">88</cx:pt>
          <cx:pt idx="1123">73</cx:pt>
          <cx:pt idx="1124">104</cx:pt>
          <cx:pt idx="1125">78</cx:pt>
          <cx:pt idx="1126">82</cx:pt>
          <cx:pt idx="1127">77</cx:pt>
          <cx:pt idx="1128">66</cx:pt>
          <cx:pt idx="1129">95</cx:pt>
          <cx:pt idx="1130">87</cx:pt>
          <cx:pt idx="1131">63</cx:pt>
          <cx:pt idx="1132">64</cx:pt>
          <cx:pt idx="1133">79</cx:pt>
          <cx:pt idx="1134">71</cx:pt>
          <cx:pt idx="1135">96</cx:pt>
          <cx:pt idx="1136">100</cx:pt>
          <cx:pt idx="1137">78</cx:pt>
          <cx:pt idx="1138">79.400000000000006</cx:pt>
          <cx:pt idx="1139">75</cx:pt>
          <cx:pt idx="1140">81</cx:pt>
          <cx:pt idx="1141">79.400000000000006</cx:pt>
          <cx:pt idx="1142">85</cx:pt>
          <cx:pt idx="1143">72</cx:pt>
          <cx:pt idx="1144">71</cx:pt>
          <cx:pt idx="1145">73</cx:pt>
          <cx:pt idx="1146">79.400000000000006</cx:pt>
          <cx:pt idx="1147">75</cx:pt>
          <cx:pt idx="1148">40</cx:pt>
          <cx:pt idx="1149">89</cx:pt>
          <cx:pt idx="1150">77</cx:pt>
          <cx:pt idx="1151">75</cx:pt>
          <cx:pt idx="1152">71</cx:pt>
          <cx:pt idx="1153">126</cx:pt>
          <cx:pt idx="1154">77</cx:pt>
          <cx:pt idx="1155">79.400000000000006</cx:pt>
          <cx:pt idx="1156">79</cx:pt>
          <cx:pt idx="1157">60</cx:pt>
          <cx:pt idx="1158">78</cx:pt>
          <cx:pt idx="1159">75</cx:pt>
          <cx:pt idx="1160">67</cx:pt>
          <cx:pt idx="1161">91</cx:pt>
          <cx:pt idx="1162">68</cx:pt>
          <cx:pt idx="1163">75</cx:pt>
          <cx:pt idx="1164">84</cx:pt>
          <cx:pt idx="1165">71</cx:pt>
          <cx:pt idx="1166">91</cx:pt>
          <cx:pt idx="1167">79.400000000000006</cx:pt>
          <cx:pt idx="1168">76</cx:pt>
          <cx:pt idx="1169">100</cx:pt>
          <cx:pt idx="1170">76</cx:pt>
          <cx:pt idx="1171">67</cx:pt>
          <cx:pt idx="1172">77</cx:pt>
          <cx:pt idx="1173">80</cx:pt>
          <cx:pt idx="1174">62</cx:pt>
          <cx:pt idx="1175">79.400000000000006</cx:pt>
          <cx:pt idx="1176">63</cx:pt>
          <cx:pt idx="1177">77</cx:pt>
          <cx:pt idx="1178">79.400000000000006</cx:pt>
          <cx:pt idx="1179">75</cx:pt>
          <cx:pt idx="1180">82</cx:pt>
          <cx:pt idx="1181">75</cx:pt>
          <cx:pt idx="1182">82</cx:pt>
          <cx:pt idx="1183">71</cx:pt>
          <cx:pt idx="1184">90</cx:pt>
          <cx:pt idx="1185">100</cx:pt>
          <cx:pt idx="1186">68</cx:pt>
          <cx:pt idx="1187">75</cx:pt>
          <cx:pt idx="1188">79</cx:pt>
          <cx:pt idx="1189">71</cx:pt>
          <cx:pt idx="1190">68</cx:pt>
          <cx:pt idx="1191">113</cx:pt>
          <cx:pt idx="1192">73</cx:pt>
          <cx:pt idx="1193">63</cx:pt>
          <cx:pt idx="1194">82</cx:pt>
          <cx:pt idx="1195">110</cx:pt>
          <cx:pt idx="1196">73</cx:pt>
          <cx:pt idx="1197">81</cx:pt>
          <cx:pt idx="1198">79.400000000000006</cx:pt>
          <cx:pt idx="1199">73</cx:pt>
          <cx:pt idx="1200">60</cx:pt>
          <cx:pt idx="1201">79</cx:pt>
          <cx:pt idx="1202">186</cx:pt>
          <cx:pt idx="1203">87</cx:pt>
          <cx:pt idx="1204">78</cx:pt>
          <cx:pt idx="1205">72</cx:pt>
          <cx:pt idx="1206">98</cx:pt>
          <cx:pt idx="1207">90</cx:pt>
          <cx:pt idx="1208">73</cx:pt>
          <cx:pt idx="1209">100</cx:pt>
          <cx:pt idx="1210">102</cx:pt>
          <cx:pt idx="1211">73</cx:pt>
          <cx:pt idx="1212">84</cx:pt>
          <cx:pt idx="1213">57</cx:pt>
          <cx:pt idx="1214">79.400000000000006</cx:pt>
          <cx:pt idx="1215">80</cx:pt>
          <cx:pt idx="1216">69</cx:pt>
          <cx:pt idx="1217">76</cx:pt>
          <cx:pt idx="1218">82</cx:pt>
          <cx:pt idx="1219">75</cx:pt>
          <cx:pt idx="1220">80</cx:pt>
          <cx:pt idx="1221">70</cx:pt>
          <cx:pt idx="1222">79</cx:pt>
          <cx:pt idx="1223">83</cx:pt>
          <cx:pt idx="1224">64</cx:pt>
          <cx:pt idx="1225">73</cx:pt>
          <cx:pt idx="1226">77</cx:pt>
          <cx:pt idx="1227">77</cx:pt>
          <cx:pt idx="1228">62</cx:pt>
          <cx:pt idx="1229">73</cx:pt>
          <cx:pt idx="1230">87</cx:pt>
          <cx:pt idx="1231">78</cx:pt>
          <cx:pt idx="1232">223</cx:pt>
          <cx:pt idx="1233">67</cx:pt>
          <cx:pt idx="1234">80</cx:pt>
          <cx:pt idx="1235">80</cx:pt>
          <cx:pt idx="1236">75</cx:pt>
          <cx:pt idx="1237">77</cx:pt>
          <cx:pt idx="1238">84</cx:pt>
          <cx:pt idx="1239">79.400000000000006</cx:pt>
          <cx:pt idx="1240">76</cx:pt>
          <cx:pt idx="1241">84</cx:pt>
          <cx:pt idx="1242">68</cx:pt>
          <cx:pt idx="1243">71</cx:pt>
          <cx:pt idx="1244">66</cx:pt>
          <cx:pt idx="1245">70</cx:pt>
          <cx:pt idx="1246">83</cx:pt>
          <cx:pt idx="1247">117</cx:pt>
          <cx:pt idx="1248">73</cx:pt>
          <cx:pt idx="1249">95</cx:pt>
          <cx:pt idx="1250">78</cx:pt>
          <cx:pt idx="1251">75</cx:pt>
          <cx:pt idx="1252">88</cx:pt>
          <cx:pt idx="1253">67</cx:pt>
          <cx:pt idx="1254">75</cx:pt>
          <cx:pt idx="1255">90</cx:pt>
          <cx:pt idx="1256">66</cx:pt>
          <cx:pt idx="1257">75</cx:pt>
          <cx:pt idx="1258">77</cx:pt>
          <cx:pt idx="1259">88</cx:pt>
          <cx:pt idx="1260">79.400000000000006</cx:pt>
          <cx:pt idx="1261">75</cx:pt>
          <cx:pt idx="1262">65</cx:pt>
          <cx:pt idx="1263">76</cx:pt>
          <cx:pt idx="1264">81</cx:pt>
          <cx:pt idx="1265">78</cx:pt>
          <cx:pt idx="1266">57</cx:pt>
          <cx:pt idx="1267">69</cx:pt>
          <cx:pt idx="1268">88</cx:pt>
          <cx:pt idx="1269">107</cx:pt>
          <cx:pt idx="1270">68</cx:pt>
          <cx:pt idx="1271">83</cx:pt>
          <cx:pt idx="1272">83</cx:pt>
          <cx:pt idx="1273">76</cx:pt>
          <cx:pt idx="1274">73</cx:pt>
          <cx:pt idx="1275">69</cx:pt>
          <cx:pt idx="1276">93</cx:pt>
          <cx:pt idx="1277">59</cx:pt>
          <cx:pt idx="1278">83</cx:pt>
          <cx:pt idx="1279">69</cx:pt>
          <cx:pt idx="1280">70</cx:pt>
          <cx:pt idx="1281">87</cx:pt>
          <cx:pt idx="1282">100</cx:pt>
          <cx:pt idx="1283">65</cx:pt>
          <cx:pt idx="1284">103</cx:pt>
          <cx:pt idx="1285">80</cx:pt>
          <cx:pt idx="1286">65</cx:pt>
          <cx:pt idx="1287">85</cx:pt>
          <cx:pt idx="1288">79.400000000000006</cx:pt>
          <cx:pt idx="1289">77</cx:pt>
          <cx:pt idx="1290">84</cx:pt>
          <cx:pt idx="1291">78</cx:pt>
          <cx:pt idx="1292">99</cx:pt>
          <cx:pt idx="1293">75</cx:pt>
          <cx:pt idx="1294">89</cx:pt>
          <cx:pt idx="1295">66</cx:pt>
          <cx:pt idx="1296">79.400000000000006</cx:pt>
          <cx:pt idx="1297">74</cx:pt>
          <cx:pt idx="1298">77</cx:pt>
          <cx:pt idx="1299">100</cx:pt>
          <cx:pt idx="1300">62</cx:pt>
          <cx:pt idx="1301">66</cx:pt>
          <cx:pt idx="1302">86</cx:pt>
          <cx:pt idx="1303">80</cx:pt>
          <cx:pt idx="1304">74</cx:pt>
          <cx:pt idx="1305">58</cx:pt>
          <cx:pt idx="1306">87</cx:pt>
          <cx:pt idx="1307">75</cx:pt>
          <cx:pt idx="1308">79.400000000000006</cx:pt>
          <cx:pt idx="1309">65</cx:pt>
          <cx:pt idx="1310">97</cx:pt>
          <cx:pt idx="1311">65</cx:pt>
          <cx:pt idx="1312">72</cx:pt>
          <cx:pt idx="1313">85</cx:pt>
          <cx:pt idx="1314">77</cx:pt>
          <cx:pt idx="1315">70</cx:pt>
          <cx:pt idx="1316">76</cx:pt>
          <cx:pt idx="1317">91</cx:pt>
          <cx:pt idx="1318">77</cx:pt>
          <cx:pt idx="1319">75</cx:pt>
          <cx:pt idx="1320">79.400000000000006</cx:pt>
          <cx:pt idx="1321">85</cx:pt>
          <cx:pt idx="1322">325</cx:pt>
          <cx:pt idx="1323">82</cx:pt>
          <cx:pt idx="1324">75</cx:pt>
          <cx:pt idx="1325">86</cx:pt>
          <cx:pt idx="1326">67</cx:pt>
          <cx:pt idx="1327">79.400000000000006</cx:pt>
          <cx:pt idx="1328">60</cx:pt>
          <cx:pt idx="1329">76</cx:pt>
          <cx:pt idx="1330">83</cx:pt>
          <cx:pt idx="1331">78</cx:pt>
          <cx:pt idx="1332">87</cx:pt>
          <cx:pt idx="1333">80</cx:pt>
          <cx:pt idx="1334">114</cx:pt>
          <cx:pt idx="1335">96</cx:pt>
          <cx:pt idx="1336">79.400000000000006</cx:pt>
          <cx:pt idx="1337">75</cx:pt>
          <cx:pt idx="1338">62</cx:pt>
          <cx:pt idx="1339">75</cx:pt>
          <cx:pt idx="1340">79</cx:pt>
          <cx:pt idx="1341">93</cx:pt>
          <cx:pt idx="1342">88</cx:pt>
          <cx:pt idx="1343">77</cx:pt>
          <cx:pt idx="1344">87</cx:pt>
          <cx:pt idx="1345">90</cx:pt>
          <cx:pt idx="1346">62</cx:pt>
          <cx:pt idx="1347">84</cx:pt>
          <cx:pt idx="1348">87</cx:pt>
          <cx:pt idx="1349">90</cx:pt>
          <cx:pt idx="1350">72</cx:pt>
          <cx:pt idx="1351">68</cx:pt>
          <cx:pt idx="1352">68</cx:pt>
          <cx:pt idx="1353">78</cx:pt>
          <cx:pt idx="1354">79.400000000000006</cx:pt>
          <cx:pt idx="1355">77</cx:pt>
          <cx:pt idx="1356">62</cx:pt>
          <cx:pt idx="1357">78</cx:pt>
          <cx:pt idx="1358">83</cx:pt>
          <cx:pt idx="1359">79.400000000000006</cx:pt>
          <cx:pt idx="1360">75</cx:pt>
          <cx:pt idx="1361">82</cx:pt>
          <cx:pt idx="1362">87</cx:pt>
          <cx:pt idx="1363">78</cx:pt>
          <cx:pt idx="1364">55</cx:pt>
          <cx:pt idx="1365">82</cx:pt>
          <cx:pt idx="1366">65</cx:pt>
          <cx:pt idx="1367">79.400000000000006</cx:pt>
          <cx:pt idx="1368">100</cx:pt>
          <cx:pt idx="1369">100</cx:pt>
          <cx:pt idx="1370">79.400000000000006</cx:pt>
          <cx:pt idx="1371">60</cx:pt>
          <cx:pt idx="1372">98</cx:pt>
          <cx:pt idx="1373">108</cx:pt>
          <cx:pt idx="1374">73</cx:pt>
          <cx:pt idx="1375">62</cx:pt>
          <cx:pt idx="1376">77</cx:pt>
          <cx:pt idx="1377">72</cx:pt>
          <cx:pt idx="1378">44</cx:pt>
          <cx:pt idx="1379">63</cx:pt>
          <cx:pt idx="1380">77</cx:pt>
          <cx:pt idx="1381">88</cx:pt>
          <cx:pt idx="1382">85</cx:pt>
          <cx:pt idx="1383">77</cx:pt>
          <cx:pt idx="1384">69</cx:pt>
          <cx:pt idx="1385">78</cx:pt>
          <cx:pt idx="1386">95</cx:pt>
          <cx:pt idx="1387">64</cx:pt>
          <cx:pt idx="1388">79.400000000000006</cx:pt>
          <cx:pt idx="1389">65</cx:pt>
          <cx:pt idx="1390">78</cx:pt>
          <cx:pt idx="1391">79</cx:pt>
          <cx:pt idx="1392">85</cx:pt>
          <cx:pt idx="1393">91</cx:pt>
          <cx:pt idx="1394">93</cx:pt>
          <cx:pt idx="1395">95</cx:pt>
          <cx:pt idx="1396">58</cx:pt>
          <cx:pt idx="1397">95</cx:pt>
          <cx:pt idx="1398">57</cx:pt>
          <cx:pt idx="1399">65</cx:pt>
          <cx:pt idx="1400">76</cx:pt>
          <cx:pt idx="1401">97</cx:pt>
          <cx:pt idx="1402">85</cx:pt>
          <cx:pt idx="1403">69</cx:pt>
          <cx:pt idx="1404">82</cx:pt>
          <cx:pt idx="1405">72</cx:pt>
          <cx:pt idx="1406">83</cx:pt>
          <cx:pt idx="1407">93</cx:pt>
          <cx:pt idx="1408">77</cx:pt>
          <cx:pt idx="1409">86</cx:pt>
          <cx:pt idx="1410">78</cx:pt>
          <cx:pt idx="1411">74</cx:pt>
          <cx:pt idx="1412">84</cx:pt>
          <cx:pt idx="1413">85</cx:pt>
          <cx:pt idx="1414">156</cx:pt>
          <cx:pt idx="1415">107</cx:pt>
          <cx:pt idx="1416">74</cx:pt>
          <cx:pt idx="1417">60</cx:pt>
          <cx:pt idx="1418">75</cx:pt>
          <cx:pt idx="1419">82</cx:pt>
          <cx:pt idx="1420">82</cx:pt>
          <cx:pt idx="1421">67</cx:pt>
          <cx:pt idx="1422">77</cx:pt>
          <cx:pt idx="1423">87</cx:pt>
          <cx:pt idx="1424">72</cx:pt>
          <cx:pt idx="1425">92</cx:pt>
          <cx:pt idx="1426">86</cx:pt>
          <cx:pt idx="1427">95</cx:pt>
          <cx:pt idx="1428">79.400000000000006</cx:pt>
          <cx:pt idx="1429">67</cx:pt>
          <cx:pt idx="1430">75</cx:pt>
          <cx:pt idx="1431">83</cx:pt>
          <cx:pt idx="1432">70</cx:pt>
          <cx:pt idx="1433">66</cx:pt>
          <cx:pt idx="1434">98</cx:pt>
          <cx:pt idx="1435">74</cx:pt>
          <cx:pt idx="1436">66</cx:pt>
          <cx:pt idx="1437">83</cx:pt>
          <cx:pt idx="1438">54</cx:pt>
          <cx:pt idx="1439">83</cx:pt>
          <cx:pt idx="1440">79</cx:pt>
          <cx:pt idx="1441">79</cx:pt>
          <cx:pt idx="1442">100</cx:pt>
          <cx:pt idx="1443">268</cx:pt>
          <cx:pt idx="1444">120</cx:pt>
          <cx:pt idx="1445">100</cx:pt>
          <cx:pt idx="1446">83</cx:pt>
          <cx:pt idx="1447">73</cx:pt>
          <cx:pt idx="1448">72</cx:pt>
          <cx:pt idx="1449">79</cx:pt>
          <cx:pt idx="1450">70</cx:pt>
          <cx:pt idx="1451">79.400000000000006</cx:pt>
          <cx:pt idx="1452">72</cx:pt>
          <cx:pt idx="1453">61</cx:pt>
          <cx:pt idx="1454">80</cx:pt>
          <cx:pt idx="1455">103</cx:pt>
          <cx:pt idx="1456">77</cx:pt>
          <cx:pt idx="1457">75</cx:pt>
          <cx:pt idx="1458">74</cx:pt>
          <cx:pt idx="1459">96</cx:pt>
          <cx:pt idx="1460">81</cx:pt>
          <cx:pt idx="1461">78</cx:pt>
          <cx:pt idx="1462">99</cx:pt>
          <cx:pt idx="1463">78</cx:pt>
          <cx:pt idx="1464">79.400000000000006</cx:pt>
          <cx:pt idx="1465">75</cx:pt>
          <cx:pt idx="1466">60</cx:pt>
          <cx:pt idx="1467">67</cx:pt>
          <cx:pt idx="1468">80</cx:pt>
          <cx:pt idx="1469">73</cx:pt>
          <cx:pt idx="1470">74</cx:pt>
          <cx:pt idx="1471">83</cx:pt>
          <cx:pt idx="1472">80</cx:pt>
          <cx:pt idx="1473">80</cx:pt>
          <cx:pt idx="1474">76</cx:pt>
          <cx:pt idx="1475">92</cx:pt>
          <cx:pt idx="1476">122</cx:pt>
          <cx:pt idx="1477">72</cx:pt>
          <cx:pt idx="1478">75</cx:pt>
          <cx:pt idx="1479">79.400000000000006</cx:pt>
          <cx:pt idx="1480">81</cx:pt>
          <cx:pt idx="1481">78</cx:pt>
          <cx:pt idx="1482">79.400000000000006</cx:pt>
          <cx:pt idx="1483">77</cx:pt>
          <cx:pt idx="1484">82</cx:pt>
          <cx:pt idx="1485">95</cx:pt>
          <cx:pt idx="1486">87</cx:pt>
          <cx:pt idx="1487">78</cx:pt>
          <cx:pt idx="1488">75</cx:pt>
          <cx:pt idx="1489">72</cx:pt>
          <cx:pt idx="1490">67</cx:pt>
          <cx:pt idx="1491">85</cx:pt>
          <cx:pt idx="1492">60</cx:pt>
          <cx:pt idx="1493">70</cx:pt>
          <cx:pt idx="1494">76</cx:pt>
          <cx:pt idx="1495">79.400000000000006</cx:pt>
          <cx:pt idx="1496">70</cx:pt>
          <cx:pt idx="1497">80</cx:pt>
          <cx:pt idx="1498">79.400000000000006</cx:pt>
          <cx:pt idx="1499">94</cx:pt>
          <cx:pt idx="1500">96</cx:pt>
          <cx:pt idx="1501">86</cx:pt>
          <cx:pt idx="1502">83</cx:pt>
          <cx:pt idx="1503">90</cx:pt>
          <cx:pt idx="1504">77</cx:pt>
          <cx:pt idx="1505">74</cx:pt>
          <cx:pt idx="1506">60</cx:pt>
          <cx:pt idx="1507">117</cx:pt>
          <cx:pt idx="1508">72</cx:pt>
          <cx:pt idx="1509">68</cx:pt>
          <cx:pt idx="1510">59</cx:pt>
          <cx:pt idx="1511">77</cx:pt>
          <cx:pt idx="1512">95</cx:pt>
          <cx:pt idx="1513">73</cx:pt>
          <cx:pt idx="1514">80</cx:pt>
          <cx:pt idx="1515">70</cx:pt>
          <cx:pt idx="1516">87</cx:pt>
          <cx:pt idx="1517">102</cx:pt>
          <cx:pt idx="1518">70</cx:pt>
          <cx:pt idx="1519">74</cx:pt>
          <cx:pt idx="1520">87</cx:pt>
          <cx:pt idx="1521">75</cx:pt>
          <cx:pt idx="1522">84</cx:pt>
          <cx:pt idx="1523">93</cx:pt>
          <cx:pt idx="1524">86</cx:pt>
          <cx:pt idx="1525">73</cx:pt>
          <cx:pt idx="1526">79.400000000000006</cx:pt>
          <cx:pt idx="1527">72</cx:pt>
          <cx:pt idx="1528">87</cx:pt>
          <cx:pt idx="1529">93</cx:pt>
          <cx:pt idx="1530">79.400000000000006</cx:pt>
          <cx:pt idx="1531">71</cx:pt>
          <cx:pt idx="1532">63</cx:pt>
          <cx:pt idx="1533">88</cx:pt>
          <cx:pt idx="1534">83</cx:pt>
          <cx:pt idx="1535">89</cx:pt>
          <cx:pt idx="1536">79.400000000000006</cx:pt>
          <cx:pt idx="1537">83</cx:pt>
          <cx:pt idx="1538">103</cx:pt>
          <cx:pt idx="1539">72</cx:pt>
          <cx:pt idx="1540">87</cx:pt>
          <cx:pt idx="1541">100</cx:pt>
          <cx:pt idx="1542">63</cx:pt>
          <cx:pt idx="1543">77</cx:pt>
          <cx:pt idx="1544">87</cx:pt>
          <cx:pt idx="1545">75</cx:pt>
          <cx:pt idx="1546">81</cx:pt>
          <cx:pt idx="1547">88</cx:pt>
          <cx:pt idx="1548">85</cx:pt>
          <cx:pt idx="1549">81</cx:pt>
          <cx:pt idx="1550">80</cx:pt>
          <cx:pt idx="1551">74</cx:pt>
          <cx:pt idx="1552">86</cx:pt>
          <cx:pt idx="1553">59</cx:pt>
          <cx:pt idx="1554">93</cx:pt>
          <cx:pt idx="1555">80</cx:pt>
          <cx:pt idx="1556">73</cx:pt>
          <cx:pt idx="1557">64</cx:pt>
          <cx:pt idx="1558">78</cx:pt>
          <cx:pt idx="1559">78</cx:pt>
          <cx:pt idx="1560">76</cx:pt>
          <cx:pt idx="1561">60</cx:pt>
          <cx:pt idx="1562">90</cx:pt>
          <cx:pt idx="1563">106</cx:pt>
          <cx:pt idx="1564">78</cx:pt>
          <cx:pt idx="1565">75</cx:pt>
          <cx:pt idx="1566">73</cx:pt>
          <cx:pt idx="1567">79</cx:pt>
          <cx:pt idx="1568">80</cx:pt>
          <cx:pt idx="1569">79.400000000000006</cx:pt>
          <cx:pt idx="1570">92</cx:pt>
          <cx:pt idx="1571">81</cx:pt>
          <cx:pt idx="1572">83</cx:pt>
          <cx:pt idx="1573">84</cx:pt>
          <cx:pt idx="1574">73</cx:pt>
          <cx:pt idx="1575">87</cx:pt>
          <cx:pt idx="1576">72</cx:pt>
          <cx:pt idx="1577">68</cx:pt>
          <cx:pt idx="1578">88</cx:pt>
          <cx:pt idx="1579">70</cx:pt>
          <cx:pt idx="1580">50</cx:pt>
          <cx:pt idx="1581">80</cx:pt>
          <cx:pt idx="1582">64</cx:pt>
          <cx:pt idx="1583">93</cx:pt>
          <cx:pt idx="1584">80</cx:pt>
          <cx:pt idx="1585">84</cx:pt>
          <cx:pt idx="1586">98</cx:pt>
          <cx:pt idx="1587">82</cx:pt>
          <cx:pt idx="1588">75</cx:pt>
          <cx:pt idx="1589">68</cx:pt>
          <cx:pt idx="1590">77</cx:pt>
          <cx:pt idx="1591">93</cx:pt>
          <cx:pt idx="1592">75</cx:pt>
          <cx:pt idx="1593">67</cx:pt>
          <cx:pt idx="1594">82</cx:pt>
          <cx:pt idx="1595">70</cx:pt>
          <cx:pt idx="1596">79.400000000000006</cx:pt>
          <cx:pt idx="1597">103</cx:pt>
          <cx:pt idx="1598">79.400000000000006</cx:pt>
          <cx:pt idx="1599">85</cx:pt>
          <cx:pt idx="1600">274</cx:pt>
          <cx:pt idx="1601">72</cx:pt>
          <cx:pt idx="1602">78</cx:pt>
          <cx:pt idx="1603">73</cx:pt>
          <cx:pt idx="1604">81</cx:pt>
          <cx:pt idx="1605">93</cx:pt>
          <cx:pt idx="1606">72</cx:pt>
          <cx:pt idx="1607">83</cx:pt>
          <cx:pt idx="1608">63</cx:pt>
          <cx:pt idx="1609">79.400000000000006</cx:pt>
          <cx:pt idx="1610">66</cx:pt>
          <cx:pt idx="1611">80</cx:pt>
          <cx:pt idx="1612">77</cx:pt>
          <cx:pt idx="1613">95</cx:pt>
          <cx:pt idx="1614">80</cx:pt>
          <cx:pt idx="1615">60</cx:pt>
          <cx:pt idx="1616">83</cx:pt>
          <cx:pt idx="1617">83</cx:pt>
          <cx:pt idx="1618">86</cx:pt>
          <cx:pt idx="1619">63</cx:pt>
          <cx:pt idx="1620">62</cx:pt>
          <cx:pt idx="1621">57</cx:pt>
          <cx:pt idx="1622">79.400000000000006</cx:pt>
          <cx:pt idx="1623">75</cx:pt>
          <cx:pt idx="1624">66</cx:pt>
          <cx:pt idx="1625">292</cx:pt>
          <cx:pt idx="1626">74</cx:pt>
          <cx:pt idx="1627">58</cx:pt>
          <cx:pt idx="1628">93</cx:pt>
          <cx:pt idx="1629">98</cx:pt>
          <cx:pt idx="1630">75</cx:pt>
          <cx:pt idx="1631">83</cx:pt>
          <cx:pt idx="1632">79.400000000000006</cx:pt>
          <cx:pt idx="1633">86</cx:pt>
          <cx:pt idx="1634">85</cx:pt>
          <cx:pt idx="1635">70</cx:pt>
          <cx:pt idx="1636">68</cx:pt>
          <cx:pt idx="1637">84</cx:pt>
          <cx:pt idx="1638">79.400000000000006</cx:pt>
          <cx:pt idx="1639">59</cx:pt>
          <cx:pt idx="1640">74</cx:pt>
          <cx:pt idx="1641">71</cx:pt>
          <cx:pt idx="1642">79</cx:pt>
          <cx:pt idx="1643">79.400000000000006</cx:pt>
          <cx:pt idx="1644">73</cx:pt>
          <cx:pt idx="1645">79.400000000000006</cx:pt>
          <cx:pt idx="1646">85</cx:pt>
          <cx:pt idx="1647">73</cx:pt>
          <cx:pt idx="1648">75</cx:pt>
          <cx:pt idx="1649">111</cx:pt>
          <cx:pt idx="1650">67</cx:pt>
          <cx:pt idx="1651">83</cx:pt>
          <cx:pt idx="1652">78</cx:pt>
          <cx:pt idx="1653">75</cx:pt>
          <cx:pt idx="1654">84</cx:pt>
          <cx:pt idx="1655">85</cx:pt>
          <cx:pt idx="1656">65</cx:pt>
          <cx:pt idx="1657">79.400000000000006</cx:pt>
          <cx:pt idx="1658">83</cx:pt>
          <cx:pt idx="1659">83</cx:pt>
          <cx:pt idx="1660">74</cx:pt>
          <cx:pt idx="1661">73</cx:pt>
          <cx:pt idx="1662">66</cx:pt>
          <cx:pt idx="1663">79</cx:pt>
          <cx:pt idx="1664">67</cx:pt>
          <cx:pt idx="1665">76</cx:pt>
          <cx:pt idx="1666">81</cx:pt>
          <cx:pt idx="1667">79.400000000000006</cx:pt>
          <cx:pt idx="1668">91</cx:pt>
          <cx:pt idx="1669">87</cx:pt>
          <cx:pt idx="1670">82</cx:pt>
          <cx:pt idx="1671">79.400000000000006</cx:pt>
          <cx:pt idx="1672">95</cx:pt>
          <cx:pt idx="1673">79.400000000000006</cx:pt>
          <cx:pt idx="1674">65</cx:pt>
          <cx:pt idx="1675">104</cx:pt>
          <cx:pt idx="1676">72</cx:pt>
          <cx:pt idx="1677">78</cx:pt>
          <cx:pt idx="1678">70</cx:pt>
          <cx:pt idx="1679">118</cx:pt>
          <cx:pt idx="1680">79</cx:pt>
          <cx:pt idx="1681">90</cx:pt>
          <cx:pt idx="1682">81</cx:pt>
          <cx:pt idx="1683">73</cx:pt>
          <cx:pt idx="1684">75</cx:pt>
          <cx:pt idx="1685">92</cx:pt>
          <cx:pt idx="1686">75</cx:pt>
          <cx:pt idx="1687">76</cx:pt>
          <cx:pt idx="1688">76</cx:pt>
          <cx:pt idx="1689">100</cx:pt>
          <cx:pt idx="1690">87</cx:pt>
          <cx:pt idx="1691">62</cx:pt>
          <cx:pt idx="1692">75</cx:pt>
          <cx:pt idx="1693">114</cx:pt>
          <cx:pt idx="1694">63</cx:pt>
          <cx:pt idx="1695">90</cx:pt>
          <cx:pt idx="1696">84</cx:pt>
          <cx:pt idx="1697">112</cx:pt>
          <cx:pt idx="1698">97</cx:pt>
          <cx:pt idx="1699">77</cx:pt>
          <cx:pt idx="1700">103</cx:pt>
          <cx:pt idx="1701">85</cx:pt>
          <cx:pt idx="1702">65</cx:pt>
          <cx:pt idx="1703">87</cx:pt>
          <cx:pt idx="1704">73</cx:pt>
          <cx:pt idx="1705">85</cx:pt>
          <cx:pt idx="1706">79.400000000000006</cx:pt>
          <cx:pt idx="1707">75</cx:pt>
          <cx:pt idx="1708">69</cx:pt>
          <cx:pt idx="1709">67</cx:pt>
          <cx:pt idx="1710">76</cx:pt>
          <cx:pt idx="1711">76</cx:pt>
          <cx:pt idx="1712">90</cx:pt>
          <cx:pt idx="1713">91</cx:pt>
          <cx:pt idx="1714">69</cx:pt>
          <cx:pt idx="1715">83</cx:pt>
          <cx:pt idx="1716">68</cx:pt>
          <cx:pt idx="1717">85</cx:pt>
          <cx:pt idx="1718">79.400000000000006</cx:pt>
          <cx:pt idx="1719">87</cx:pt>
          <cx:pt idx="1720">90</cx:pt>
          <cx:pt idx="1721">92</cx:pt>
          <cx:pt idx="1722">81</cx:pt>
          <cx:pt idx="1723">79.400000000000006</cx:pt>
          <cx:pt idx="1724">67</cx:pt>
          <cx:pt idx="1725">72</cx:pt>
          <cx:pt idx="1726">79.400000000000006</cx:pt>
          <cx:pt idx="1727">67</cx:pt>
          <cx:pt idx="1728">78</cx:pt>
          <cx:pt idx="1729">70</cx:pt>
          <cx:pt idx="1730">93</cx:pt>
          <cx:pt idx="1731">76</cx:pt>
          <cx:pt idx="1732">75</cx:pt>
          <cx:pt idx="1733">79.400000000000006</cx:pt>
          <cx:pt idx="1734">76</cx:pt>
          <cx:pt idx="1735">93</cx:pt>
          <cx:pt idx="1736">102</cx:pt>
          <cx:pt idx="1737">83</cx:pt>
          <cx:pt idx="1738">82</cx:pt>
          <cx:pt idx="1739">63</cx:pt>
          <cx:pt idx="1740">70</cx:pt>
          <cx:pt idx="1741">78</cx:pt>
          <cx:pt idx="1742">73</cx:pt>
          <cx:pt idx="1743">116</cx:pt>
          <cx:pt idx="1744">70</cx:pt>
          <cx:pt idx="1745">62</cx:pt>
          <cx:pt idx="1746">64</cx:pt>
          <cx:pt idx="1747">79.400000000000006</cx:pt>
          <cx:pt idx="1748">93</cx:pt>
          <cx:pt idx="1749">68</cx:pt>
          <cx:pt idx="1750">88</cx:pt>
          <cx:pt idx="1751">85</cx:pt>
          <cx:pt idx="1752">67</cx:pt>
          <cx:pt idx="1753">90</cx:pt>
          <cx:pt idx="1754">87</cx:pt>
          <cx:pt idx="1755">79.400000000000006</cx:pt>
          <cx:pt idx="1756">75</cx:pt>
          <cx:pt idx="1757">68</cx:pt>
          <cx:pt idx="1758">85</cx:pt>
          <cx:pt idx="1759">75</cx:pt>
          <cx:pt idx="1760">74</cx:pt>
          <cx:pt idx="1761">77</cx:pt>
          <cx:pt idx="1762">79.400000000000006</cx:pt>
          <cx:pt idx="1763">88</cx:pt>
          <cx:pt idx="1764">62</cx:pt>
          <cx:pt idx="1765">74</cx:pt>
          <cx:pt idx="1766">78</cx:pt>
          <cx:pt idx="1767">75</cx:pt>
          <cx:pt idx="1768">79.400000000000006</cx:pt>
          <cx:pt idx="1769">68</cx:pt>
          <cx:pt idx="1770">80</cx:pt>
          <cx:pt idx="1771">92</cx:pt>
          <cx:pt idx="1772">84</cx:pt>
          <cx:pt idx="1773">57</cx:pt>
          <cx:pt idx="1774">73</cx:pt>
          <cx:pt idx="1775">108</cx:pt>
          <cx:pt idx="1776">61</cx:pt>
          <cx:pt idx="1777">79.400000000000006</cx:pt>
          <cx:pt idx="1778">82</cx:pt>
          <cx:pt idx="1779">66</cx:pt>
          <cx:pt idx="1780">74</cx:pt>
          <cx:pt idx="1781">90</cx:pt>
          <cx:pt idx="1782">97</cx:pt>
          <cx:pt idx="1783">70</cx:pt>
          <cx:pt idx="1784">76</cx:pt>
          <cx:pt idx="1785">67</cx:pt>
          <cx:pt idx="1786">73</cx:pt>
          <cx:pt idx="1787">78</cx:pt>
          <cx:pt idx="1788">65</cx:pt>
          <cx:pt idx="1789">114</cx:pt>
          <cx:pt idx="1790">73</cx:pt>
          <cx:pt idx="1791">79</cx:pt>
          <cx:pt idx="1792">79.400000000000006</cx:pt>
          <cx:pt idx="1793">93</cx:pt>
          <cx:pt idx="1794">62</cx:pt>
          <cx:pt idx="1795">70</cx:pt>
          <cx:pt idx="1796">77</cx:pt>
          <cx:pt idx="1797">60</cx:pt>
          <cx:pt idx="1798">80</cx:pt>
          <cx:pt idx="1799">79</cx:pt>
          <cx:pt idx="1800">62</cx:pt>
          <cx:pt idx="1801">127</cx:pt>
          <cx:pt idx="1802">80</cx:pt>
          <cx:pt idx="1803">75</cx:pt>
          <cx:pt idx="1804">78</cx:pt>
          <cx:pt idx="1805">77</cx:pt>
          <cx:pt idx="1806">79.400000000000006</cx:pt>
          <cx:pt idx="1807">67</cx:pt>
          <cx:pt idx="1808">78</cx:pt>
          <cx:pt idx="1809">120</cx:pt>
          <cx:pt idx="1810">115</cx:pt>
          <cx:pt idx="1811">79.400000000000006</cx:pt>
          <cx:pt idx="1812">86</cx:pt>
          <cx:pt idx="1813">105</cx:pt>
          <cx:pt idx="1814">79.400000000000006</cx:pt>
          <cx:pt idx="1815">80</cx:pt>
          <cx:pt idx="1816">85</cx:pt>
          <cx:pt idx="1817">79</cx:pt>
          <cx:pt idx="1818">81</cx:pt>
          <cx:pt idx="1819">87</cx:pt>
          <cx:pt idx="1820">88</cx:pt>
          <cx:pt idx="1821">86</cx:pt>
          <cx:pt idx="1822">74</cx:pt>
          <cx:pt idx="1823">72</cx:pt>
          <cx:pt idx="1824">72</cx:pt>
          <cx:pt idx="1825">74</cx:pt>
          <cx:pt idx="1826">66</cx:pt>
          <cx:pt idx="1827">79.400000000000006</cx:pt>
          <cx:pt idx="1828">66</cx:pt>
          <cx:pt idx="1829">79.400000000000006</cx:pt>
          <cx:pt idx="1830">53</cx:pt>
          <cx:pt idx="1831">87</cx:pt>
          <cx:pt idx="1832">85</cx:pt>
          <cx:pt idx="1833">74</cx:pt>
          <cx:pt idx="1834">103</cx:pt>
          <cx:pt idx="1835">75</cx:pt>
          <cx:pt idx="1836">82</cx:pt>
          <cx:pt idx="1837">89</cx:pt>
          <cx:pt idx="1838">74</cx:pt>
          <cx:pt idx="1839">91</cx:pt>
          <cx:pt idx="1840">97</cx:pt>
          <cx:pt idx="1841">67</cx:pt>
          <cx:pt idx="1842">67</cx:pt>
          <cx:pt idx="1843">107</cx:pt>
          <cx:pt idx="1844">85</cx:pt>
          <cx:pt idx="1845">76</cx:pt>
          <cx:pt idx="1846">104</cx:pt>
          <cx:pt idx="1847">90</cx:pt>
          <cx:pt idx="1848">58</cx:pt>
          <cx:pt idx="1849">74</cx:pt>
          <cx:pt idx="1850">90</cx:pt>
          <cx:pt idx="1851">115</cx:pt>
          <cx:pt idx="1852">62</cx:pt>
          <cx:pt idx="1853">63</cx:pt>
          <cx:pt idx="1854">79</cx:pt>
          <cx:pt idx="1855">65</cx:pt>
          <cx:pt idx="1856">90</cx:pt>
          <cx:pt idx="1857">80</cx:pt>
          <cx:pt idx="1858">79.400000000000006</cx:pt>
          <cx:pt idx="1859">74</cx:pt>
          <cx:pt idx="1860">80</cx:pt>
          <cx:pt idx="1861">100</cx:pt>
          <cx:pt idx="1862">118</cx:pt>
          <cx:pt idx="1863">83</cx:pt>
          <cx:pt idx="1864">63</cx:pt>
          <cx:pt idx="1865">77</cx:pt>
          <cx:pt idx="1866">78</cx:pt>
          <cx:pt idx="1867">79.400000000000006</cx:pt>
          <cx:pt idx="1868">86</cx:pt>
          <cx:pt idx="1869">79.400000000000006</cx:pt>
          <cx:pt idx="1870">65</cx:pt>
          <cx:pt idx="1871">74</cx:pt>
          <cx:pt idx="1872">85</cx:pt>
          <cx:pt idx="1873">87</cx:pt>
          <cx:pt idx="1874">255</cx:pt>
          <cx:pt idx="1875">79.400000000000006</cx:pt>
          <cx:pt idx="1876">107</cx:pt>
          <cx:pt idx="1877">77</cx:pt>
          <cx:pt idx="1878">100</cx:pt>
          <cx:pt idx="1879">72</cx:pt>
          <cx:pt idx="1880">90</cx:pt>
          <cx:pt idx="1881">83</cx:pt>
          <cx:pt idx="1882">83</cx:pt>
          <cx:pt idx="1883">78</cx:pt>
          <cx:pt idx="1884">83</cx:pt>
          <cx:pt idx="1885">110</cx:pt>
          <cx:pt idx="1886">88</cx:pt>
          <cx:pt idx="1887">91</cx:pt>
          <cx:pt idx="1888">100</cx:pt>
          <cx:pt idx="1889">63</cx:pt>
          <cx:pt idx="1890">85</cx:pt>
          <cx:pt idx="1891">79</cx:pt>
          <cx:pt idx="1892">80</cx:pt>
          <cx:pt idx="1893">82</cx:pt>
          <cx:pt idx="1894">77</cx:pt>
          <cx:pt idx="1895">60</cx:pt>
          <cx:pt idx="1896">75</cx:pt>
          <cx:pt idx="1897">85</cx:pt>
          <cx:pt idx="1898">72</cx:pt>
          <cx:pt idx="1899">71</cx:pt>
          <cx:pt idx="1900">79.400000000000006</cx:pt>
          <cx:pt idx="1901">74</cx:pt>
          <cx:pt idx="1902">72</cx:pt>
          <cx:pt idx="1903">83</cx:pt>
          <cx:pt idx="1904">77</cx:pt>
          <cx:pt idx="1905">85</cx:pt>
          <cx:pt idx="1906">77</cx:pt>
          <cx:pt idx="1907">80</cx:pt>
          <cx:pt idx="1908">69</cx:pt>
          <cx:pt idx="1909">92</cx:pt>
          <cx:pt idx="1910">71</cx:pt>
          <cx:pt idx="1911">123</cx:pt>
          <cx:pt idx="1912">72</cx:pt>
          <cx:pt idx="1913">76</cx:pt>
          <cx:pt idx="1914">76</cx:pt>
          <cx:pt idx="1915">67</cx:pt>
          <cx:pt idx="1916">79.400000000000006</cx:pt>
          <cx:pt idx="1917">68</cx:pt>
          <cx:pt idx="1918">80</cx:pt>
          <cx:pt idx="1919">79.400000000000006</cx:pt>
          <cx:pt idx="1920">73</cx:pt>
          <cx:pt idx="1921">79.400000000000006</cx:pt>
          <cx:pt idx="1922">136</cx:pt>
          <cx:pt idx="1923">71</cx:pt>
          <cx:pt idx="1924">57</cx:pt>
          <cx:pt idx="1925">79.400000000000006</cx:pt>
          <cx:pt idx="1926">80</cx:pt>
          <cx:pt idx="1927">79</cx:pt>
          <cx:pt idx="1928">77</cx:pt>
          <cx:pt idx="1929">79</cx:pt>
          <cx:pt idx="1930">123</cx:pt>
          <cx:pt idx="1931">76</cx:pt>
          <cx:pt idx="1932">76</cx:pt>
          <cx:pt idx="1933">84</cx:pt>
          <cx:pt idx="1934">74</cx:pt>
          <cx:pt idx="1935">206</cx:pt>
          <cx:pt idx="1936">80</cx:pt>
          <cx:pt idx="1937">86</cx:pt>
          <cx:pt idx="1938">127</cx:pt>
          <cx:pt idx="1939">81</cx:pt>
          <cx:pt idx="1940">82</cx:pt>
          <cx:pt idx="1941">100</cx:pt>
          <cx:pt idx="1942">79.400000000000006</cx:pt>
          <cx:pt idx="1943">78</cx:pt>
          <cx:pt idx="1944">105</cx:pt>
          <cx:pt idx="1945">79.400000000000006</cx:pt>
          <cx:pt idx="1946">70</cx:pt>
          <cx:pt idx="1947">85</cx:pt>
          <cx:pt idx="1948">88</cx:pt>
          <cx:pt idx="1949">79.400000000000006</cx:pt>
          <cx:pt idx="1950">88</cx:pt>
          <cx:pt idx="1951">62</cx:pt>
          <cx:pt idx="1952">77</cx:pt>
          <cx:pt idx="1953">84</cx:pt>
          <cx:pt idx="1954">77</cx:pt>
          <cx:pt idx="1955">65</cx:pt>
          <cx:pt idx="1956">71</cx:pt>
          <cx:pt idx="1957">79.400000000000006</cx:pt>
          <cx:pt idx="1958">74</cx:pt>
          <cx:pt idx="1959">47</cx:pt>
          <cx:pt idx="1960">75</cx:pt>
          <cx:pt idx="1961">79.400000000000006</cx:pt>
          <cx:pt idx="1962">83</cx:pt>
          <cx:pt idx="1963">85</cx:pt>
          <cx:pt idx="1964">89</cx:pt>
          <cx:pt idx="1965">77</cx:pt>
          <cx:pt idx="1966">77</cx:pt>
          <cx:pt idx="1967">74</cx:pt>
          <cx:pt idx="1968">65</cx:pt>
          <cx:pt idx="1969">72</cx:pt>
          <cx:pt idx="1970">55</cx:pt>
          <cx:pt idx="1971">131</cx:pt>
          <cx:pt idx="1972">70</cx:pt>
          <cx:pt idx="1973">79.400000000000006</cx:pt>
          <cx:pt idx="1974">84</cx:pt>
          <cx:pt idx="1975">73</cx:pt>
          <cx:pt idx="1976">148</cx:pt>
          <cx:pt idx="1977">69</cx:pt>
          <cx:pt idx="1978">73</cx:pt>
          <cx:pt idx="1979">84</cx:pt>
          <cx:pt idx="1980">79.400000000000006</cx:pt>
          <cx:pt idx="1981">71</cx:pt>
          <cx:pt idx="1982">83</cx:pt>
          <cx:pt idx="1983">79.400000000000006</cx:pt>
          <cx:pt idx="1984">76</cx:pt>
          <cx:pt idx="1985">79</cx:pt>
          <cx:pt idx="1986">87</cx:pt>
          <cx:pt idx="1987">62</cx:pt>
          <cx:pt idx="1988">77</cx:pt>
          <cx:pt idx="1989">72</cx:pt>
          <cx:pt idx="1990">78</cx:pt>
          <cx:pt idx="1991">72</cx:pt>
          <cx:pt idx="1992">98</cx:pt>
          <cx:pt idx="1993">66</cx:pt>
          <cx:pt idx="1994">82</cx:pt>
          <cx:pt idx="1995">101</cx:pt>
          <cx:pt idx="1996">81</cx:pt>
          <cx:pt idx="1997">93</cx:pt>
          <cx:pt idx="1998">79.400000000000006</cx:pt>
          <cx:pt idx="1999">65</cx:pt>
          <cx:pt idx="2000">79</cx:pt>
          <cx:pt idx="2001">79.400000000000006</cx:pt>
          <cx:pt idx="2002">96</cx:pt>
          <cx:pt idx="2003">67</cx:pt>
          <cx:pt idx="2004">92</cx:pt>
          <cx:pt idx="2005">73</cx:pt>
          <cx:pt idx="2006">71</cx:pt>
          <cx:pt idx="2007">93</cx:pt>
          <cx:pt idx="2008">75</cx:pt>
          <cx:pt idx="2009">77</cx:pt>
          <cx:pt idx="2010">72</cx:pt>
          <cx:pt idx="2011">88</cx:pt>
          <cx:pt idx="2012">79.400000000000006</cx:pt>
          <cx:pt idx="2013">80</cx:pt>
          <cx:pt idx="2014">76</cx:pt>
          <cx:pt idx="2015">77</cx:pt>
          <cx:pt idx="2016">79.400000000000006</cx:pt>
          <cx:pt idx="2017">60</cx:pt>
          <cx:pt idx="2018">77</cx:pt>
          <cx:pt idx="2019">85</cx:pt>
          <cx:pt idx="2020">73</cx:pt>
          <cx:pt idx="2021">70</cx:pt>
          <cx:pt idx="2022">92</cx:pt>
          <cx:pt idx="2023">67</cx:pt>
          <cx:pt idx="2024">65</cx:pt>
          <cx:pt idx="2025">100</cx:pt>
          <cx:pt idx="2026">79.400000000000006</cx:pt>
          <cx:pt idx="2027">77</cx:pt>
          <cx:pt idx="2028">103</cx:pt>
          <cx:pt idx="2029">78</cx:pt>
          <cx:pt idx="2030">80</cx:pt>
          <cx:pt idx="2031">74</cx:pt>
          <cx:pt idx="2032">70</cx:pt>
          <cx:pt idx="2033">79.400000000000006</cx:pt>
          <cx:pt idx="2034">79.400000000000006</cx:pt>
          <cx:pt idx="2035">80</cx:pt>
          <cx:pt idx="2036">78</cx:pt>
          <cx:pt idx="2037">79.400000000000006</cx:pt>
          <cx:pt idx="2038">79.400000000000006</cx:pt>
          <cx:pt idx="2039">79.400000000000006</cx:pt>
          <cx:pt idx="2040">79.400000000000006</cx:pt>
          <cx:pt idx="2041">79</cx:pt>
          <cx:pt idx="2042">70</cx:pt>
          <cx:pt idx="2043">96</cx:pt>
          <cx:pt idx="2044">66</cx:pt>
          <cx:pt idx="2045">87</cx:pt>
          <cx:pt idx="2046">73</cx:pt>
          <cx:pt idx="2047">88</cx:pt>
          <cx:pt idx="2048">79.400000000000006</cx:pt>
          <cx:pt idx="2049">68</cx:pt>
          <cx:pt idx="2050">75</cx:pt>
          <cx:pt idx="2051">100</cx:pt>
          <cx:pt idx="2052">82</cx:pt>
          <cx:pt idx="2053">83</cx:pt>
          <cx:pt idx="2054">73</cx:pt>
          <cx:pt idx="2055">75</cx:pt>
          <cx:pt idx="2056">82</cx:pt>
          <cx:pt idx="2057">53</cx:pt>
          <cx:pt idx="2058">65</cx:pt>
          <cx:pt idx="2059">86</cx:pt>
          <cx:pt idx="2060">70</cx:pt>
          <cx:pt idx="2061">84</cx:pt>
          <cx:pt idx="2062">78</cx:pt>
          <cx:pt idx="2063">79.400000000000006</cx:pt>
          <cx:pt idx="2064">95</cx:pt>
          <cx:pt idx="2065">84</cx:pt>
          <cx:pt idx="2066">70</cx:pt>
          <cx:pt idx="2067">85</cx:pt>
          <cx:pt idx="2068">67</cx:pt>
          <cx:pt idx="2069">76</cx:pt>
          <cx:pt idx="2070">79</cx:pt>
          <cx:pt idx="2071">90</cx:pt>
          <cx:pt idx="2072">78</cx:pt>
          <cx:pt idx="2073">96</cx:pt>
          <cx:pt idx="2074">80</cx:pt>
          <cx:pt idx="2075">73</cx:pt>
          <cx:pt idx="2076">77</cx:pt>
          <cx:pt idx="2077">60</cx:pt>
          <cx:pt idx="2078">50</cx:pt>
          <cx:pt idx="2079">78</cx:pt>
          <cx:pt idx="2080">65</cx:pt>
          <cx:pt idx="2081">103</cx:pt>
          <cx:pt idx="2082">89</cx:pt>
          <cx:pt idx="2083">78</cx:pt>
          <cx:pt idx="2084">78</cx:pt>
          <cx:pt idx="2085">68</cx:pt>
          <cx:pt idx="2086">61</cx:pt>
          <cx:pt idx="2087">73</cx:pt>
          <cx:pt idx="2088">100</cx:pt>
          <cx:pt idx="2089">79.400000000000006</cx:pt>
          <cx:pt idx="2090">79.400000000000006</cx:pt>
          <cx:pt idx="2091">95</cx:pt>
          <cx:pt idx="2092">65</cx:pt>
          <cx:pt idx="2093">83</cx:pt>
          <cx:pt idx="2094">69</cx:pt>
          <cx:pt idx="2095">74</cx:pt>
          <cx:pt idx="2096">69</cx:pt>
          <cx:pt idx="2097">65</cx:pt>
          <cx:pt idx="2098">107</cx:pt>
          <cx:pt idx="2099">67</cx:pt>
          <cx:pt idx="2100">75</cx:pt>
          <cx:pt idx="2101">80</cx:pt>
          <cx:pt idx="2102">79.400000000000006</cx:pt>
          <cx:pt idx="2103">74</cx:pt>
          <cx:pt idx="2104">88</cx:pt>
          <cx:pt idx="2105">77</cx:pt>
          <cx:pt idx="2106">83</cx:pt>
          <cx:pt idx="2107">120</cx:pt>
          <cx:pt idx="2108">78</cx:pt>
          <cx:pt idx="2109">79.400000000000006</cx:pt>
          <cx:pt idx="2110">77</cx:pt>
          <cx:pt idx="2111">86</cx:pt>
          <cx:pt idx="2112">77</cx:pt>
          <cx:pt idx="2113">94</cx:pt>
          <cx:pt idx="2114">88</cx:pt>
          <cx:pt idx="2115">70</cx:pt>
          <cx:pt idx="2116">80</cx:pt>
          <cx:pt idx="2117">68</cx:pt>
          <cx:pt idx="2118">88</cx:pt>
          <cx:pt idx="2119">85</cx:pt>
          <cx:pt idx="2120">63</cx:pt>
          <cx:pt idx="2121">118</cx:pt>
          <cx:pt idx="2122">80</cx:pt>
          <cx:pt idx="2123">76</cx:pt>
          <cx:pt idx="2124">77</cx:pt>
          <cx:pt idx="2125">68</cx:pt>
          <cx:pt idx="2126">90</cx:pt>
          <cx:pt idx="2127">75</cx:pt>
          <cx:pt idx="2128">77</cx:pt>
          <cx:pt idx="2129">74</cx:pt>
          <cx:pt idx="2130">82</cx:pt>
          <cx:pt idx="2131">73</cx:pt>
          <cx:pt idx="2132">97</cx:pt>
          <cx:pt idx="2133">95</cx:pt>
          <cx:pt idx="2134">68</cx:pt>
          <cx:pt idx="2135">72</cx:pt>
          <cx:pt idx="2136">65</cx:pt>
          <cx:pt idx="2137">90</cx:pt>
          <cx:pt idx="2138">97</cx:pt>
          <cx:pt idx="2139">70</cx:pt>
          <cx:pt idx="2140">75</cx:pt>
          <cx:pt idx="2141">79.400000000000006</cx:pt>
          <cx:pt idx="2142">132</cx:pt>
          <cx:pt idx="2143">58</cx:pt>
          <cx:pt idx="2144">79.400000000000006</cx:pt>
          <cx:pt idx="2145">87</cx:pt>
          <cx:pt idx="2146">88</cx:pt>
          <cx:pt idx="2147">81</cx:pt>
          <cx:pt idx="2148">77</cx:pt>
          <cx:pt idx="2149">75</cx:pt>
          <cx:pt idx="2150">43</cx:pt>
          <cx:pt idx="2151">83</cx:pt>
          <cx:pt idx="2152">74</cx:pt>
          <cx:pt idx="2153">78</cx:pt>
          <cx:pt idx="2154">67</cx:pt>
          <cx:pt idx="2155">71</cx:pt>
          <cx:pt idx="2156">65</cx:pt>
          <cx:pt idx="2157">95</cx:pt>
          <cx:pt idx="2158">113</cx:pt>
          <cx:pt idx="2159">173</cx:pt>
          <cx:pt idx="2160">84</cx:pt>
          <cx:pt idx="2161">76</cx:pt>
          <cx:pt idx="2162">73</cx:pt>
          <cx:pt idx="2163">98</cx:pt>
          <cx:pt idx="2164">70</cx:pt>
          <cx:pt idx="2165">65</cx:pt>
          <cx:pt idx="2166">79</cx:pt>
          <cx:pt idx="2167">98</cx:pt>
          <cx:pt idx="2168">82</cx:pt>
          <cx:pt idx="2169">69</cx:pt>
          <cx:pt idx="2170">70</cx:pt>
          <cx:pt idx="2171">86</cx:pt>
          <cx:pt idx="2172">68</cx:pt>
          <cx:pt idx="2173">82</cx:pt>
          <cx:pt idx="2174">71</cx:pt>
          <cx:pt idx="2175">48</cx:pt>
          <cx:pt idx="2176">67</cx:pt>
          <cx:pt idx="2177">60</cx:pt>
          <cx:pt idx="2178">71</cx:pt>
          <cx:pt idx="2179">79.400000000000006</cx:pt>
          <cx:pt idx="2180">70</cx:pt>
          <cx:pt idx="2181">118</cx:pt>
          <cx:pt idx="2182">89</cx:pt>
          <cx:pt idx="2183">79</cx:pt>
          <cx:pt idx="2184">66</cx:pt>
          <cx:pt idx="2185">87</cx:pt>
          <cx:pt idx="2186">71</cx:pt>
          <cx:pt idx="2187">79.400000000000006</cx:pt>
          <cx:pt idx="2188">66</cx:pt>
          <cx:pt idx="2189">74</cx:pt>
          <cx:pt idx="2190">62</cx:pt>
          <cx:pt idx="2191">87</cx:pt>
          <cx:pt idx="2192">83</cx:pt>
          <cx:pt idx="2193">79.400000000000006</cx:pt>
          <cx:pt idx="2194">79.400000000000006</cx:pt>
          <cx:pt idx="2195">126</cx:pt>
          <cx:pt idx="2196">91</cx:pt>
          <cx:pt idx="2197">79.400000000000006</cx:pt>
          <cx:pt idx="2198">77</cx:pt>
          <cx:pt idx="2199">78</cx:pt>
          <cx:pt idx="2200">69</cx:pt>
          <cx:pt idx="2201">73</cx:pt>
          <cx:pt idx="2202">75</cx:pt>
          <cx:pt idx="2203">89</cx:pt>
          <cx:pt idx="2204">95</cx:pt>
          <cx:pt idx="2205">74</cx:pt>
          <cx:pt idx="2206">83</cx:pt>
          <cx:pt idx="2207">84</cx:pt>
          <cx:pt idx="2208">82</cx:pt>
          <cx:pt idx="2209">83</cx:pt>
          <cx:pt idx="2210">68</cx:pt>
          <cx:pt idx="2211">94</cx:pt>
          <cx:pt idx="2212">86</cx:pt>
          <cx:pt idx="2213">82</cx:pt>
          <cx:pt idx="2214">73</cx:pt>
          <cx:pt idx="2215">78</cx:pt>
          <cx:pt idx="2216">92</cx:pt>
          <cx:pt idx="2217">80</cx:pt>
          <cx:pt idx="2218">62</cx:pt>
          <cx:pt idx="2219">74</cx:pt>
          <cx:pt idx="2220">64</cx:pt>
          <cx:pt idx="2221">67</cx:pt>
          <cx:pt idx="2222">92</cx:pt>
          <cx:pt idx="2223">96</cx:pt>
          <cx:pt idx="2224">70</cx:pt>
          <cx:pt idx="2225">81</cx:pt>
          <cx:pt idx="2226">80</cx:pt>
          <cx:pt idx="2227">93</cx:pt>
          <cx:pt idx="2228">84</cx:pt>
          <cx:pt idx="2229">74</cx:pt>
          <cx:pt idx="2230">78</cx:pt>
          <cx:pt idx="2231">94</cx:pt>
          <cx:pt idx="2232">102</cx:pt>
          <cx:pt idx="2233">70</cx:pt>
          <cx:pt idx="2234">80</cx:pt>
          <cx:pt idx="2235">77</cx:pt>
          <cx:pt idx="2236">77</cx:pt>
          <cx:pt idx="2237">83</cx:pt>
          <cx:pt idx="2238">79.400000000000006</cx:pt>
          <cx:pt idx="2239">79.400000000000006</cx:pt>
          <cx:pt idx="2240">73</cx:pt>
          <cx:pt idx="2241">83</cx:pt>
          <cx:pt idx="2242">80</cx:pt>
          <cx:pt idx="2243">96</cx:pt>
          <cx:pt idx="2244">77</cx:pt>
          <cx:pt idx="2245">75</cx:pt>
          <cx:pt idx="2246">78</cx:pt>
          <cx:pt idx="2247">84</cx:pt>
          <cx:pt idx="2248">100</cx:pt>
          <cx:pt idx="2249">60</cx:pt>
          <cx:pt idx="2250">73</cx:pt>
          <cx:pt idx="2251">101</cx:pt>
          <cx:pt idx="2252">74</cx:pt>
          <cx:pt idx="2253">93</cx:pt>
          <cx:pt idx="2254">107</cx:pt>
          <cx:pt idx="2255">75</cx:pt>
          <cx:pt idx="2256">83</cx:pt>
          <cx:pt idx="2257">60</cx:pt>
          <cx:pt idx="2258">74</cx:pt>
          <cx:pt idx="2259">66</cx:pt>
          <cx:pt idx="2260">73</cx:pt>
          <cx:pt idx="2261">71</cx:pt>
          <cx:pt idx="2262">90</cx:pt>
          <cx:pt idx="2263">75</cx:pt>
          <cx:pt idx="2264">78</cx:pt>
          <cx:pt idx="2265">73</cx:pt>
          <cx:pt idx="2266">70</cx:pt>
          <cx:pt idx="2267">77</cx:pt>
          <cx:pt idx="2268">80</cx:pt>
          <cx:pt idx="2269">79</cx:pt>
          <cx:pt idx="2270">85</cx:pt>
          <cx:pt idx="2271">95</cx:pt>
          <cx:pt idx="2272">75</cx:pt>
          <cx:pt idx="2273">77</cx:pt>
          <cx:pt idx="2274">97</cx:pt>
          <cx:pt idx="2275">70</cx:pt>
          <cx:pt idx="2276">78</cx:pt>
          <cx:pt idx="2277">79.400000000000006</cx:pt>
          <cx:pt idx="2278">79</cx:pt>
          <cx:pt idx="2279">77</cx:pt>
          <cx:pt idx="2280">70</cx:pt>
          <cx:pt idx="2281">87</cx:pt>
          <cx:pt idx="2282">88</cx:pt>
          <cx:pt idx="2283">67</cx:pt>
          <cx:pt idx="2284">80</cx:pt>
          <cx:pt idx="2285">71</cx:pt>
          <cx:pt idx="2286">87</cx:pt>
          <cx:pt idx="2287">88</cx:pt>
          <cx:pt idx="2288">75</cx:pt>
          <cx:pt idx="2289">71</cx:pt>
          <cx:pt idx="2290">90</cx:pt>
          <cx:pt idx="2291">72</cx:pt>
          <cx:pt idx="2292">72</cx:pt>
          <cx:pt idx="2293">79</cx:pt>
          <cx:pt idx="2294">87</cx:pt>
          <cx:pt idx="2295">115</cx:pt>
          <cx:pt idx="2296">79.400000000000006</cx:pt>
          <cx:pt idx="2297">58</cx:pt>
          <cx:pt idx="2298">72</cx:pt>
          <cx:pt idx="2299">206</cx:pt>
          <cx:pt idx="2300">75</cx:pt>
          <cx:pt idx="2301">85</cx:pt>
          <cx:pt idx="2302">86</cx:pt>
          <cx:pt idx="2303">88</cx:pt>
          <cx:pt idx="2304">72</cx:pt>
          <cx:pt idx="2305">75</cx:pt>
          <cx:pt idx="2306">77</cx:pt>
          <cx:pt idx="2307">90</cx:pt>
          <cx:pt idx="2308">99</cx:pt>
          <cx:pt idx="2309">65</cx:pt>
          <cx:pt idx="2310">87</cx:pt>
          <cx:pt idx="2311">74</cx:pt>
          <cx:pt idx="2312">90</cx:pt>
          <cx:pt idx="2313">81</cx:pt>
          <cx:pt idx="2314">140</cx:pt>
          <cx:pt idx="2315">82</cx:pt>
          <cx:pt idx="2316">68</cx:pt>
          <cx:pt idx="2317">65</cx:pt>
          <cx:pt idx="2318">78</cx:pt>
          <cx:pt idx="2319">79.400000000000006</cx:pt>
          <cx:pt idx="2320">67</cx:pt>
          <cx:pt idx="2321">76</cx:pt>
          <cx:pt idx="2322">89</cx:pt>
          <cx:pt idx="2323">108</cx:pt>
          <cx:pt idx="2324">106</cx:pt>
          <cx:pt idx="2325">73</cx:pt>
          <cx:pt idx="2326">89</cx:pt>
          <cx:pt idx="2327">386</cx:pt>
          <cx:pt idx="2328">63</cx:pt>
          <cx:pt idx="2329">97</cx:pt>
          <cx:pt idx="2330">79.400000000000006</cx:pt>
          <cx:pt idx="2331">69</cx:pt>
          <cx:pt idx="2332">71</cx:pt>
          <cx:pt idx="2333">73</cx:pt>
          <cx:pt idx="2334">77</cx:pt>
          <cx:pt idx="2335">88</cx:pt>
          <cx:pt idx="2336">73</cx:pt>
          <cx:pt idx="2337">127</cx:pt>
          <cx:pt idx="2338">77</cx:pt>
          <cx:pt idx="2339">74</cx:pt>
          <cx:pt idx="2340">74</cx:pt>
          <cx:pt idx="2341">93</cx:pt>
          <cx:pt idx="2342">68</cx:pt>
          <cx:pt idx="2343">70</cx:pt>
          <cx:pt idx="2344">77</cx:pt>
          <cx:pt idx="2345">73</cx:pt>
          <cx:pt idx="2346">87</cx:pt>
          <cx:pt idx="2347">66</cx:pt>
          <cx:pt idx="2348">80</cx:pt>
          <cx:pt idx="2349">88</cx:pt>
          <cx:pt idx="2350">73</cx:pt>
          <cx:pt idx="2351">79.400000000000006</cx:pt>
          <cx:pt idx="2352">60</cx:pt>
          <cx:pt idx="2353">79</cx:pt>
          <cx:pt idx="2354">75</cx:pt>
          <cx:pt idx="2355">61</cx:pt>
          <cx:pt idx="2356">81</cx:pt>
          <cx:pt idx="2357">82</cx:pt>
          <cx:pt idx="2358">76</cx:pt>
          <cx:pt idx="2359">67</cx:pt>
          <cx:pt idx="2360">97</cx:pt>
          <cx:pt idx="2361">86</cx:pt>
          <cx:pt idx="2362">75</cx:pt>
          <cx:pt idx="2363">96</cx:pt>
          <cx:pt idx="2364">76</cx:pt>
          <cx:pt idx="2365">66</cx:pt>
          <cx:pt idx="2366">67</cx:pt>
          <cx:pt idx="2367">83</cx:pt>
          <cx:pt idx="2368">71</cx:pt>
          <cx:pt idx="2369">90</cx:pt>
          <cx:pt idx="2370">85</cx:pt>
          <cx:pt idx="2371">71</cx:pt>
          <cx:pt idx="2372">72</cx:pt>
          <cx:pt idx="2373">60</cx:pt>
          <cx:pt idx="2374">83</cx:pt>
          <cx:pt idx="2375">76</cx:pt>
          <cx:pt idx="2376">80</cx:pt>
          <cx:pt idx="2377">64</cx:pt>
          <cx:pt idx="2378">80</cx:pt>
          <cx:pt idx="2379">104</cx:pt>
          <cx:pt idx="2380">100</cx:pt>
          <cx:pt idx="2381">77</cx:pt>
          <cx:pt idx="2382">79.400000000000006</cx:pt>
          <cx:pt idx="2383">86</cx:pt>
          <cx:pt idx="2384">61</cx:pt>
          <cx:pt idx="2385">83</cx:pt>
          <cx:pt idx="2386">100</cx:pt>
          <cx:pt idx="2387">121</cx:pt>
          <cx:pt idx="2388">80</cx:pt>
          <cx:pt idx="2389">81</cx:pt>
          <cx:pt idx="2390">80</cx:pt>
          <cx:pt idx="2391">67</cx:pt>
          <cx:pt idx="2392">67</cx:pt>
          <cx:pt idx="2393">81</cx:pt>
          <cx:pt idx="2394">84</cx:pt>
          <cx:pt idx="2395">90</cx:pt>
          <cx:pt idx="2396">99</cx:pt>
          <cx:pt idx="2397">73</cx:pt>
          <cx:pt idx="2398">80</cx:pt>
          <cx:pt idx="2399">60</cx:pt>
          <cx:pt idx="2400">69</cx:pt>
          <cx:pt idx="2401">76</cx:pt>
          <cx:pt idx="2402">85</cx:pt>
          <cx:pt idx="2403">72</cx:pt>
          <cx:pt idx="2404">67</cx:pt>
          <cx:pt idx="2405">76</cx:pt>
          <cx:pt idx="2406">73</cx:pt>
          <cx:pt idx="2407">97</cx:pt>
          <cx:pt idx="2408">86</cx:pt>
          <cx:pt idx="2409">78</cx:pt>
          <cx:pt idx="2410">79</cx:pt>
          <cx:pt idx="2411">73</cx:pt>
          <cx:pt idx="2412">85</cx:pt>
          <cx:pt idx="2413">79</cx:pt>
          <cx:pt idx="2414">60</cx:pt>
          <cx:pt idx="2415">79</cx:pt>
          <cx:pt idx="2416">78</cx:pt>
          <cx:pt idx="2417">73</cx:pt>
          <cx:pt idx="2418">155</cx:pt>
          <cx:pt idx="2419">59</cx:pt>
          <cx:pt idx="2420">74</cx:pt>
          <cx:pt idx="2421">73</cx:pt>
          <cx:pt idx="2422">60</cx:pt>
          <cx:pt idx="2423">215</cx:pt>
          <cx:pt idx="2424">78</cx:pt>
          <cx:pt idx="2425">84</cx:pt>
          <cx:pt idx="2426">82</cx:pt>
          <cx:pt idx="2427">79.400000000000006</cx:pt>
          <cx:pt idx="2428">93</cx:pt>
          <cx:pt idx="2429">87</cx:pt>
          <cx:pt idx="2430">68</cx:pt>
          <cx:pt idx="2431">85</cx:pt>
          <cx:pt idx="2432">64</cx:pt>
          <cx:pt idx="2433">98</cx:pt>
          <cx:pt idx="2434">73</cx:pt>
          <cx:pt idx="2435">77</cx:pt>
          <cx:pt idx="2436">90</cx:pt>
          <cx:pt idx="2437">84</cx:pt>
          <cx:pt idx="2438">73</cx:pt>
          <cx:pt idx="2439">70</cx:pt>
          <cx:pt idx="2440">68</cx:pt>
          <cx:pt idx="2441">74</cx:pt>
          <cx:pt idx="2442">67</cx:pt>
          <cx:pt idx="2443">79.400000000000006</cx:pt>
          <cx:pt idx="2444">79.400000000000006</cx:pt>
          <cx:pt idx="2445">85</cx:pt>
          <cx:pt idx="2446">85</cx:pt>
          <cx:pt idx="2447">84</cx:pt>
          <cx:pt idx="2448">150</cx:pt>
          <cx:pt idx="2449">79.400000000000006</cx:pt>
          <cx:pt idx="2450">58</cx:pt>
          <cx:pt idx="2451">87</cx:pt>
          <cx:pt idx="2452">85</cx:pt>
          <cx:pt idx="2453">87</cx:pt>
          <cx:pt idx="2454">64</cx:pt>
          <cx:pt idx="2455">70</cx:pt>
          <cx:pt idx="2456">72</cx:pt>
          <cx:pt idx="2457">75</cx:pt>
          <cx:pt idx="2458">87</cx:pt>
          <cx:pt idx="2459">72</cx:pt>
          <cx:pt idx="2460">84</cx:pt>
          <cx:pt idx="2461">103</cx:pt>
          <cx:pt idx="2462">70</cx:pt>
          <cx:pt idx="2463">70</cx:pt>
          <cx:pt idx="2464">74</cx:pt>
          <cx:pt idx="2465">75</cx:pt>
          <cx:pt idx="2466">72</cx:pt>
          <cx:pt idx="2467">70</cx:pt>
          <cx:pt idx="2468">87</cx:pt>
          <cx:pt idx="2469">88</cx:pt>
          <cx:pt idx="2470">78</cx:pt>
          <cx:pt idx="2471">100</cx:pt>
          <cx:pt idx="2472">76</cx:pt>
          <cx:pt idx="2473">79.400000000000006</cx:pt>
          <cx:pt idx="2474">85</cx:pt>
          <cx:pt idx="2475">80</cx:pt>
          <cx:pt idx="2476">87</cx:pt>
          <cx:pt idx="2477">83</cx:pt>
          <cx:pt idx="2478">79</cx:pt>
          <cx:pt idx="2479">69</cx:pt>
          <cx:pt idx="2480">84</cx:pt>
          <cx:pt idx="2481">62</cx:pt>
          <cx:pt idx="2482">75</cx:pt>
          <cx:pt idx="2483">91</cx:pt>
          <cx:pt idx="2484">57</cx:pt>
          <cx:pt idx="2485">67</cx:pt>
          <cx:pt idx="2486">79.400000000000006</cx:pt>
          <cx:pt idx="2487">82</cx:pt>
          <cx:pt idx="2488">89</cx:pt>
          <cx:pt idx="2489">169.87</cx:pt>
          <cx:pt idx="2490">74</cx:pt>
          <cx:pt idx="2491">78</cx:pt>
          <cx:pt idx="2492">79.400000000000006</cx:pt>
          <cx:pt idx="2493">77</cx:pt>
          <cx:pt idx="2494">63</cx:pt>
          <cx:pt idx="2495">71</cx:pt>
          <cx:pt idx="2496">84</cx:pt>
          <cx:pt idx="2497">85</cx:pt>
          <cx:pt idx="2498">88</cx:pt>
          <cx:pt idx="2499">73</cx:pt>
          <cx:pt idx="2500">67</cx:pt>
          <cx:pt idx="2501">64</cx:pt>
          <cx:pt idx="2502">72</cx:pt>
          <cx:pt idx="2503">79.400000000000006</cx:pt>
          <cx:pt idx="2504">86</cx:pt>
          <cx:pt idx="2505">95</cx:pt>
          <cx:pt idx="2506">65</cx:pt>
          <cx:pt idx="2507">84</cx:pt>
          <cx:pt idx="2508">73</cx:pt>
          <cx:pt idx="2509">66</cx:pt>
          <cx:pt idx="2510">79.400000000000006</cx:pt>
          <cx:pt idx="2511">83</cx:pt>
          <cx:pt idx="2512">112</cx:pt>
          <cx:pt idx="2513">103</cx:pt>
          <cx:pt idx="2514">82</cx:pt>
          <cx:pt idx="2515">72</cx:pt>
          <cx:pt idx="2516">108</cx:pt>
          <cx:pt idx="2517">147</cx:pt>
          <cx:pt idx="2518">72</cx:pt>
          <cx:pt idx="2519">79</cx:pt>
          <cx:pt idx="2520">82</cx:pt>
          <cx:pt idx="2521">69</cx:pt>
          <cx:pt idx="2522">81</cx:pt>
          <cx:pt idx="2523">75</cx:pt>
          <cx:pt idx="2524">81</cx:pt>
          <cx:pt idx="2525">79.400000000000006</cx:pt>
          <cx:pt idx="2526">81</cx:pt>
          <cx:pt idx="2527">75</cx:pt>
          <cx:pt idx="2528">117</cx:pt>
          <cx:pt idx="2529">57</cx:pt>
          <cx:pt idx="2530">79.400000000000006</cx:pt>
          <cx:pt idx="2531">77</cx:pt>
          <cx:pt idx="2532">94</cx:pt>
          <cx:pt idx="2533">85</cx:pt>
          <cx:pt idx="2534">90</cx:pt>
          <cx:pt idx="2535">84</cx:pt>
          <cx:pt idx="2536">61</cx:pt>
          <cx:pt idx="2537">73</cx:pt>
          <cx:pt idx="2538">83</cx:pt>
          <cx:pt idx="2539">73</cx:pt>
          <cx:pt idx="2540">123</cx:pt>
          <cx:pt idx="2541">79.400000000000006</cx:pt>
          <cx:pt idx="2542">74</cx:pt>
          <cx:pt idx="2543">83</cx:pt>
          <cx:pt idx="2544">92</cx:pt>
          <cx:pt idx="2545">96</cx:pt>
          <cx:pt idx="2546">72</cx:pt>
          <cx:pt idx="2547">79</cx:pt>
          <cx:pt idx="2548">77</cx:pt>
          <cx:pt idx="2549">76</cx:pt>
          <cx:pt idx="2550">75</cx:pt>
          <cx:pt idx="2551">79</cx:pt>
          <cx:pt idx="2552">61</cx:pt>
          <cx:pt idx="2553">79.400000000000006</cx:pt>
          <cx:pt idx="2554">77</cx:pt>
          <cx:pt idx="2555">79.400000000000006</cx:pt>
          <cx:pt idx="2556">110</cx:pt>
          <cx:pt idx="2557">76</cx:pt>
          <cx:pt idx="2558">84</cx:pt>
          <cx:pt idx="2559">90</cx:pt>
          <cx:pt idx="2560">90</cx:pt>
          <cx:pt idx="2561">78</cx:pt>
          <cx:pt idx="2562">84</cx:pt>
          <cx:pt idx="2563">170</cx:pt>
          <cx:pt idx="2564">84</cx:pt>
          <cx:pt idx="2565">87</cx:pt>
          <cx:pt idx="2566">86</cx:pt>
          <cx:pt idx="2567">71</cx:pt>
          <cx:pt idx="2568">77</cx:pt>
          <cx:pt idx="2569">79.400000000000006</cx:pt>
          <cx:pt idx="2570">95</cx:pt>
          <cx:pt idx="2571">86</cx:pt>
          <cx:pt idx="2572">79.400000000000006</cx:pt>
          <cx:pt idx="2573">79</cx:pt>
          <cx:pt idx="2574">100</cx:pt>
          <cx:pt idx="2575">98</cx:pt>
          <cx:pt idx="2576">76</cx:pt>
          <cx:pt idx="2577">92</cx:pt>
          <cx:pt idx="2578">71</cx:pt>
          <cx:pt idx="2579">115</cx:pt>
          <cx:pt idx="2580">70</cx:pt>
          <cx:pt idx="2581">112</cx:pt>
          <cx:pt idx="2582">112</cx:pt>
          <cx:pt idx="2583">92</cx:pt>
          <cx:pt idx="2584">65</cx:pt>
          <cx:pt idx="2585">70</cx:pt>
          <cx:pt idx="2586">85</cx:pt>
          <cx:pt idx="2587">83</cx:pt>
          <cx:pt idx="2588">74</cx:pt>
          <cx:pt idx="2589">68</cx:pt>
          <cx:pt idx="2590">77</cx:pt>
          <cx:pt idx="2591">61</cx:pt>
          <cx:pt idx="2592">88</cx:pt>
          <cx:pt idx="2593">70</cx:pt>
          <cx:pt idx="2594">75</cx:pt>
          <cx:pt idx="2595">96</cx:pt>
          <cx:pt idx="2596">74</cx:pt>
          <cx:pt idx="2597">93</cx:pt>
          <cx:pt idx="2598">75</cx:pt>
          <cx:pt idx="2599">63</cx:pt>
          <cx:pt idx="2600">88</cx:pt>
          <cx:pt idx="2601">71</cx:pt>
          <cx:pt idx="2602">76</cx:pt>
          <cx:pt idx="2603">79.400000000000006</cx:pt>
          <cx:pt idx="2604">78</cx:pt>
          <cx:pt idx="2605">78</cx:pt>
          <cx:pt idx="2606">73</cx:pt>
          <cx:pt idx="2607">70</cx:pt>
          <cx:pt idx="2608">78</cx:pt>
          <cx:pt idx="2609">79.400000000000006</cx:pt>
          <cx:pt idx="2610">79.400000000000006</cx:pt>
          <cx:pt idx="2611">86</cx:pt>
          <cx:pt idx="2612">72</cx:pt>
          <cx:pt idx="2613">79.400000000000006</cx:pt>
          <cx:pt idx="2614">76</cx:pt>
          <cx:pt idx="2615">76</cx:pt>
          <cx:pt idx="2616">76</cx:pt>
          <cx:pt idx="2617">106</cx:pt>
          <cx:pt idx="2618">75</cx:pt>
          <cx:pt idx="2619">70</cx:pt>
          <cx:pt idx="2620">75</cx:pt>
          <cx:pt idx="2621">67</cx:pt>
          <cx:pt idx="2622">71</cx:pt>
          <cx:pt idx="2623">79</cx:pt>
          <cx:pt idx="2624">79.400000000000006</cx:pt>
          <cx:pt idx="2625">79.400000000000006</cx:pt>
          <cx:pt idx="2626">64</cx:pt>
          <cx:pt idx="2627">62</cx:pt>
          <cx:pt idx="2628">63</cx:pt>
          <cx:pt idx="2629">80</cx:pt>
          <cx:pt idx="2630">70</cx:pt>
          <cx:pt idx="2631">92</cx:pt>
          <cx:pt idx="2632">103</cx:pt>
          <cx:pt idx="2633">77</cx:pt>
          <cx:pt idx="2634">103</cx:pt>
          <cx:pt idx="2635">86</cx:pt>
          <cx:pt idx="2636">82</cx:pt>
          <cx:pt idx="2637">82</cx:pt>
          <cx:pt idx="2638">83</cx:pt>
          <cx:pt idx="2639">79</cx:pt>
          <cx:pt idx="2640">79.400000000000006</cx:pt>
          <cx:pt idx="2641">79.400000000000006</cx:pt>
          <cx:pt idx="2642">83</cx:pt>
          <cx:pt idx="2643">87</cx:pt>
          <cx:pt idx="2644">78</cx:pt>
          <cx:pt idx="2645">73</cx:pt>
          <cx:pt idx="2646">86</cx:pt>
          <cx:pt idx="2647">63</cx:pt>
          <cx:pt idx="2648">83</cx:pt>
          <cx:pt idx="2649">70</cx:pt>
          <cx:pt idx="2650">91</cx:pt>
          <cx:pt idx="2651">76</cx:pt>
          <cx:pt idx="2652">73</cx:pt>
          <cx:pt idx="2653">76</cx:pt>
          <cx:pt idx="2654">74</cx:pt>
          <cx:pt idx="2655">67</cx:pt>
          <cx:pt idx="2656">65</cx:pt>
          <cx:pt idx="2657">103</cx:pt>
          <cx:pt idx="2658">71</cx:pt>
          <cx:pt idx="2659">81</cx:pt>
          <cx:pt idx="2660">93</cx:pt>
          <cx:pt idx="2661">66</cx:pt>
          <cx:pt idx="2662">80</cx:pt>
          <cx:pt idx="2663">79</cx:pt>
          <cx:pt idx="2664">79.400000000000006</cx:pt>
          <cx:pt idx="2665">108</cx:pt>
          <cx:pt idx="2666">105</cx:pt>
          <cx:pt idx="2667">70</cx:pt>
          <cx:pt idx="2668">79.400000000000006</cx:pt>
          <cx:pt idx="2669">68</cx:pt>
          <cx:pt idx="2670">73</cx:pt>
          <cx:pt idx="2671">93</cx:pt>
          <cx:pt idx="2672">86</cx:pt>
          <cx:pt idx="2673">57</cx:pt>
          <cx:pt idx="2674">88</cx:pt>
          <cx:pt idx="2675">79.400000000000006</cx:pt>
          <cx:pt idx="2676">75</cx:pt>
          <cx:pt idx="2677">87</cx:pt>
          <cx:pt idx="2678">80</cx:pt>
          <cx:pt idx="2679">69</cx:pt>
          <cx:pt idx="2680">70</cx:pt>
          <cx:pt idx="2681">85</cx:pt>
          <cx:pt idx="2682">103</cx:pt>
          <cx:pt idx="2683">79.400000000000006</cx:pt>
          <cx:pt idx="2684">68</cx:pt>
          <cx:pt idx="2685">79.400000000000006</cx:pt>
          <cx:pt idx="2686">67</cx:pt>
          <cx:pt idx="2687">80</cx:pt>
          <cx:pt idx="2688">75</cx:pt>
          <cx:pt idx="2689">78</cx:pt>
          <cx:pt idx="2690">58</cx:pt>
          <cx:pt idx="2691">55</cx:pt>
          <cx:pt idx="2692">87</cx:pt>
          <cx:pt idx="2693">80</cx:pt>
          <cx:pt idx="2694">69</cx:pt>
          <cx:pt idx="2695">63</cx:pt>
          <cx:pt idx="2696">87</cx:pt>
          <cx:pt idx="2697">73</cx:pt>
          <cx:pt idx="2698">76</cx:pt>
          <cx:pt idx="2699">80</cx:pt>
          <cx:pt idx="2700">93</cx:pt>
          <cx:pt idx="2701">65</cx:pt>
          <cx:pt idx="2702">69</cx:pt>
          <cx:pt idx="2703">84</cx:pt>
          <cx:pt idx="2704">79.400000000000006</cx:pt>
          <cx:pt idx="2705">93</cx:pt>
          <cx:pt idx="2706">65</cx:pt>
          <cx:pt idx="2707">52</cx:pt>
          <cx:pt idx="2708">72</cx:pt>
          <cx:pt idx="2709">90</cx:pt>
          <cx:pt idx="2710">70</cx:pt>
          <cx:pt idx="2711">86</cx:pt>
          <cx:pt idx="2712">79.400000000000006</cx:pt>
          <cx:pt idx="2713">320</cx:pt>
          <cx:pt idx="2714">81</cx:pt>
          <cx:pt idx="2715">75</cx:pt>
          <cx:pt idx="2716">68</cx:pt>
          <cx:pt idx="2717">132</cx:pt>
          <cx:pt idx="2718">74</cx:pt>
          <cx:pt idx="2719">87</cx:pt>
          <cx:pt idx="2720">85</cx:pt>
          <cx:pt idx="2721">80</cx:pt>
          <cx:pt idx="2722">85</cx:pt>
          <cx:pt idx="2723">94</cx:pt>
          <cx:pt idx="2724">99</cx:pt>
          <cx:pt idx="2725">73</cx:pt>
          <cx:pt idx="2726">83</cx:pt>
          <cx:pt idx="2727">78</cx:pt>
          <cx:pt idx="2728">80</cx:pt>
          <cx:pt idx="2729">77</cx:pt>
          <cx:pt idx="2730">65</cx:pt>
          <cx:pt idx="2731">106</cx:pt>
          <cx:pt idx="2732">73</cx:pt>
          <cx:pt idx="2733">65</cx:pt>
          <cx:pt idx="2734">58</cx:pt>
          <cx:pt idx="2735">140</cx:pt>
          <cx:pt idx="2736">79.400000000000006</cx:pt>
          <cx:pt idx="2737">75</cx:pt>
          <cx:pt idx="2738">70</cx:pt>
          <cx:pt idx="2739">63</cx:pt>
          <cx:pt idx="2740">79</cx:pt>
          <cx:pt idx="2741">72</cx:pt>
          <cx:pt idx="2742">67</cx:pt>
          <cx:pt idx="2743">62</cx:pt>
          <cx:pt idx="2744">55</cx:pt>
          <cx:pt idx="2745">84</cx:pt>
          <cx:pt idx="2746">109</cx:pt>
          <cx:pt idx="2747">78</cx:pt>
          <cx:pt idx="2748">86</cx:pt>
          <cx:pt idx="2749">78</cx:pt>
          <cx:pt idx="2750">94</cx:pt>
          <cx:pt idx="2751">63</cx:pt>
          <cx:pt idx="2752">74</cx:pt>
          <cx:pt idx="2753">68</cx:pt>
          <cx:pt idx="2754">59</cx:pt>
          <cx:pt idx="2755">88</cx:pt>
          <cx:pt idx="2756">79.400000000000006</cx:pt>
          <cx:pt idx="2757">79.400000000000006</cx:pt>
          <cx:pt idx="2758">67</cx:pt>
          <cx:pt idx="2759">108</cx:pt>
          <cx:pt idx="2760">87</cx:pt>
          <cx:pt idx="2761">78</cx:pt>
          <cx:pt idx="2762">74</cx:pt>
          <cx:pt idx="2763">77</cx:pt>
          <cx:pt idx="2764">44</cx:pt>
          <cx:pt idx="2765">170</cx:pt>
          <cx:pt idx="2766">71</cx:pt>
          <cx:pt idx="2767">82</cx:pt>
          <cx:pt idx="2768">79.400000000000006</cx:pt>
          <cx:pt idx="2769">62</cx:pt>
          <cx:pt idx="2770">97</cx:pt>
          <cx:pt idx="2771">78</cx:pt>
          <cx:pt idx="2772">99</cx:pt>
          <cx:pt idx="2773">80</cx:pt>
          <cx:pt idx="2774">70</cx:pt>
          <cx:pt idx="2775">77</cx:pt>
          <cx:pt idx="2776">77</cx:pt>
          <cx:pt idx="2777">64</cx:pt>
          <cx:pt idx="2778">100</cx:pt>
          <cx:pt idx="2779">66</cx:pt>
          <cx:pt idx="2780">137</cx:pt>
          <cx:pt idx="2781">62</cx:pt>
          <cx:pt idx="2782">82</cx:pt>
          <cx:pt idx="2783">68</cx:pt>
          <cx:pt idx="2784">78</cx:pt>
          <cx:pt idx="2785">68</cx:pt>
          <cx:pt idx="2786">88</cx:pt>
          <cx:pt idx="2787">78</cx:pt>
          <cx:pt idx="2788">80</cx:pt>
          <cx:pt idx="2789">76</cx:pt>
          <cx:pt idx="2790">65</cx:pt>
          <cx:pt idx="2791">89</cx:pt>
          <cx:pt idx="2792">90</cx:pt>
          <cx:pt idx="2793">100</cx:pt>
          <cx:pt idx="2794">79.400000000000006</cx:pt>
          <cx:pt idx="2795">83</cx:pt>
          <cx:pt idx="2796">100</cx:pt>
          <cx:pt idx="2797">88</cx:pt>
          <cx:pt idx="2798">70</cx:pt>
          <cx:pt idx="2799">66</cx:pt>
          <cx:pt idx="2800">254</cx:pt>
          <cx:pt idx="2801">69</cx:pt>
          <cx:pt idx="2802">394</cx:pt>
          <cx:pt idx="2803">57</cx:pt>
          <cx:pt idx="2804">79.400000000000006</cx:pt>
          <cx:pt idx="2805">77</cx:pt>
          <cx:pt idx="2806">87</cx:pt>
          <cx:pt idx="2807">70</cx:pt>
          <cx:pt idx="2808">77</cx:pt>
          <cx:pt idx="2809">73</cx:pt>
          <cx:pt idx="2810">72</cx:pt>
          <cx:pt idx="2811">77</cx:pt>
          <cx:pt idx="2812">79.400000000000006</cx:pt>
          <cx:pt idx="2813">79.400000000000006</cx:pt>
          <cx:pt idx="2814">89</cx:pt>
          <cx:pt idx="2815">77</cx:pt>
          <cx:pt idx="2816">70</cx:pt>
          <cx:pt idx="2817">394</cx:pt>
          <cx:pt idx="2818">100</cx:pt>
          <cx:pt idx="2819">80</cx:pt>
          <cx:pt idx="2820">93</cx:pt>
          <cx:pt idx="2821">72</cx:pt>
          <cx:pt idx="2822">67</cx:pt>
          <cx:pt idx="2823">64</cx:pt>
          <cx:pt idx="2824">93</cx:pt>
          <cx:pt idx="2825">67</cx:pt>
          <cx:pt idx="2826">58</cx:pt>
          <cx:pt idx="2827">97</cx:pt>
          <cx:pt idx="2828">66</cx:pt>
          <cx:pt idx="2829">60</cx:pt>
          <cx:pt idx="2830">88</cx:pt>
          <cx:pt idx="2831">65</cx:pt>
          <cx:pt idx="2832">71</cx:pt>
          <cx:pt idx="2833">124</cx:pt>
          <cx:pt idx="2834">80</cx:pt>
          <cx:pt idx="2835">63</cx:pt>
          <cx:pt idx="2836">79.400000000000006</cx:pt>
          <cx:pt idx="2837">83</cx:pt>
          <cx:pt idx="2838">62</cx:pt>
          <cx:pt idx="2839">84</cx:pt>
          <cx:pt idx="2840">67</cx:pt>
          <cx:pt idx="2841">82</cx:pt>
          <cx:pt idx="2842">68</cx:pt>
          <cx:pt idx="2843">90</cx:pt>
          <cx:pt idx="2844">70</cx:pt>
          <cx:pt idx="2845">83</cx:pt>
          <cx:pt idx="2846">73</cx:pt>
          <cx:pt idx="2847">95</cx:pt>
          <cx:pt idx="2848">79.400000000000006</cx:pt>
          <cx:pt idx="2849">86</cx:pt>
          <cx:pt idx="2850">79.400000000000006</cx:pt>
          <cx:pt idx="2851">99</cx:pt>
          <cx:pt idx="2852">79.400000000000006</cx:pt>
          <cx:pt idx="2853">88</cx:pt>
          <cx:pt idx="2854">77</cx:pt>
          <cx:pt idx="2855">79.400000000000006</cx:pt>
          <cx:pt idx="2856">77</cx:pt>
          <cx:pt idx="2857">77</cx:pt>
          <cx:pt idx="2858">68</cx:pt>
          <cx:pt idx="2859">83</cx:pt>
          <cx:pt idx="2860">55</cx:pt>
          <cx:pt idx="2861">83</cx:pt>
          <cx:pt idx="2862">79.400000000000006</cx:pt>
          <cx:pt idx="2863">70</cx:pt>
          <cx:pt idx="2864">70</cx:pt>
          <cx:pt idx="2865">77</cx:pt>
          <cx:pt idx="2866">77</cx:pt>
          <cx:pt idx="2867">270</cx:pt>
          <cx:pt idx="2868">68</cx:pt>
          <cx:pt idx="2869">88</cx:pt>
          <cx:pt idx="2870">72</cx:pt>
          <cx:pt idx="2871">104</cx:pt>
          <cx:pt idx="2872">66</cx:pt>
          <cx:pt idx="2873">79.400000000000006</cx:pt>
          <cx:pt idx="2874">79</cx:pt>
          <cx:pt idx="2875">67</cx:pt>
          <cx:pt idx="2876">77</cx:pt>
          <cx:pt idx="2877">79.400000000000006</cx:pt>
          <cx:pt idx="2878">67</cx:pt>
          <cx:pt idx="2879">75</cx:pt>
          <cx:pt idx="2880">76</cx:pt>
          <cx:pt idx="2881">74</cx:pt>
          <cx:pt idx="2882">63</cx:pt>
          <cx:pt idx="2883">106</cx:pt>
          <cx:pt idx="2884">70</cx:pt>
          <cx:pt idx="2885">90</cx:pt>
          <cx:pt idx="2886">79</cx:pt>
          <cx:pt idx="2887">94</cx:pt>
          <cx:pt idx="2888">69</cx:pt>
          <cx:pt idx="2889">73</cx:pt>
          <cx:pt idx="2890">85</cx:pt>
          <cx:pt idx="2891">75</cx:pt>
          <cx:pt idx="2892">79.400000000000006</cx:pt>
          <cx:pt idx="2893">79.400000000000006</cx:pt>
          <cx:pt idx="2894">64</cx:pt>
          <cx:pt idx="2895">76</cx:pt>
          <cx:pt idx="2896">94</cx:pt>
          <cx:pt idx="2897">83</cx:pt>
          <cx:pt idx="2898">82</cx:pt>
          <cx:pt idx="2899">94</cx:pt>
          <cx:pt idx="2900">79.400000000000006</cx:pt>
          <cx:pt idx="2901">86</cx:pt>
          <cx:pt idx="2902">75</cx:pt>
          <cx:pt idx="2903">72</cx:pt>
          <cx:pt idx="2904">83</cx:pt>
          <cx:pt idx="2905">73</cx:pt>
          <cx:pt idx="2906">80</cx:pt>
          <cx:pt idx="2907">79.400000000000006</cx:pt>
          <cx:pt idx="2908">244</cx:pt>
          <cx:pt idx="2909">60</cx:pt>
          <cx:pt idx="2910">68</cx:pt>
          <cx:pt idx="2911">71</cx:pt>
          <cx:pt idx="2912">62</cx:pt>
          <cx:pt idx="2913">79.400000000000006</cx:pt>
          <cx:pt idx="2914">80</cx:pt>
          <cx:pt idx="2915">90</cx:pt>
          <cx:pt idx="2916">76</cx:pt>
          <cx:pt idx="2917">70</cx:pt>
          <cx:pt idx="2918">76</cx:pt>
          <cx:pt idx="2919">63</cx:pt>
          <cx:pt idx="2920">82</cx:pt>
          <cx:pt idx="2921">70</cx:pt>
          <cx:pt idx="2922">70</cx:pt>
          <cx:pt idx="2923">67</cx:pt>
          <cx:pt idx="2924">82</cx:pt>
          <cx:pt idx="2925">62</cx:pt>
          <cx:pt idx="2926">74</cx:pt>
          <cx:pt idx="2927">82</cx:pt>
          <cx:pt idx="2928">75</cx:pt>
          <cx:pt idx="2929">73</cx:pt>
          <cx:pt idx="2930">71</cx:pt>
          <cx:pt idx="2931">84</cx:pt>
          <cx:pt idx="2932">80</cx:pt>
          <cx:pt idx="2933">73</cx:pt>
          <cx:pt idx="2934">96</cx:pt>
          <cx:pt idx="2935">68</cx:pt>
          <cx:pt idx="2936">79</cx:pt>
          <cx:pt idx="2937">84</cx:pt>
          <cx:pt idx="2938">90</cx:pt>
          <cx:pt idx="2939">106</cx:pt>
          <cx:pt idx="2940">93</cx:pt>
          <cx:pt idx="2941">73</cx:pt>
          <cx:pt idx="2942">72</cx:pt>
          <cx:pt idx="2943">63</cx:pt>
          <cx:pt idx="2944">76</cx:pt>
          <cx:pt idx="2945">82</cx:pt>
          <cx:pt idx="2946">65</cx:pt>
          <cx:pt idx="2947">76</cx:pt>
          <cx:pt idx="2948">79</cx:pt>
          <cx:pt idx="2949">74</cx:pt>
          <cx:pt idx="2950">64</cx:pt>
          <cx:pt idx="2951">79.400000000000006</cx:pt>
          <cx:pt idx="2952">79.400000000000006</cx:pt>
          <cx:pt idx="2953">68</cx:pt>
          <cx:pt idx="2954">79.400000000000006</cx:pt>
          <cx:pt idx="2955">102</cx:pt>
          <cx:pt idx="2956">75</cx:pt>
          <cx:pt idx="2957">169.87</cx:pt>
          <cx:pt idx="2958">89</cx:pt>
          <cx:pt idx="2959">78</cx:pt>
          <cx:pt idx="2960">74</cx:pt>
          <cx:pt idx="2961">79.400000000000006</cx:pt>
          <cx:pt idx="2962">69</cx:pt>
          <cx:pt idx="2963">93</cx:pt>
          <cx:pt idx="2964">56</cx:pt>
          <cx:pt idx="2965">64</cx:pt>
          <cx:pt idx="2966">65</cx:pt>
          <cx:pt idx="2967">90</cx:pt>
          <cx:pt idx="2968">79.400000000000006</cx:pt>
          <cx:pt idx="2969">70</cx:pt>
          <cx:pt idx="2970">90</cx:pt>
          <cx:pt idx="2971">82</cx:pt>
          <cx:pt idx="2972">70</cx:pt>
          <cx:pt idx="2973">85</cx:pt>
          <cx:pt idx="2974">69</cx:pt>
          <cx:pt idx="2975">84</cx:pt>
          <cx:pt idx="2976">90</cx:pt>
          <cx:pt idx="2977">80</cx:pt>
          <cx:pt idx="2978">90</cx:pt>
          <cx:pt idx="2979">64</cx:pt>
          <cx:pt idx="2980">82</cx:pt>
          <cx:pt idx="2981">80</cx:pt>
          <cx:pt idx="2982">71</cx:pt>
          <cx:pt idx="2983">63</cx:pt>
          <cx:pt idx="2984">96</cx:pt>
          <cx:pt idx="2985">130</cx:pt>
          <cx:pt idx="2986">84</cx:pt>
          <cx:pt idx="2987">90</cx:pt>
          <cx:pt idx="2988">93</cx:pt>
          <cx:pt idx="2989">90</cx:pt>
          <cx:pt idx="2990">78</cx:pt>
          <cx:pt idx="2991">63</cx:pt>
          <cx:pt idx="2992">107</cx:pt>
          <cx:pt idx="2993">67</cx:pt>
          <cx:pt idx="2994">81</cx:pt>
          <cx:pt idx="2995">79.400000000000006</cx:pt>
          <cx:pt idx="2996">89</cx:pt>
          <cx:pt idx="2997">81</cx:pt>
          <cx:pt idx="2998">78</cx:pt>
          <cx:pt idx="2999">70</cx:pt>
          <cx:pt idx="3000">74</cx:pt>
          <cx:pt idx="3001">76</cx:pt>
          <cx:pt idx="3002">67</cx:pt>
          <cx:pt idx="3003">79.400000000000006</cx:pt>
          <cx:pt idx="3004">70</cx:pt>
          <cx:pt idx="3005">100</cx:pt>
          <cx:pt idx="3006">77</cx:pt>
          <cx:pt idx="3007">93</cx:pt>
          <cx:pt idx="3008">84</cx:pt>
          <cx:pt idx="3009">77</cx:pt>
          <cx:pt idx="3010">79.400000000000006</cx:pt>
          <cx:pt idx="3011">74</cx:pt>
          <cx:pt idx="3012">83</cx:pt>
          <cx:pt idx="3013">65</cx:pt>
          <cx:pt idx="3014">81</cx:pt>
          <cx:pt idx="3015">183</cx:pt>
          <cx:pt idx="3016">94</cx:pt>
          <cx:pt idx="3017">74</cx:pt>
          <cx:pt idx="3018">85</cx:pt>
          <cx:pt idx="3019">74</cx:pt>
          <cx:pt idx="3020">65</cx:pt>
          <cx:pt idx="3021">79.400000000000006</cx:pt>
          <cx:pt idx="3022">85</cx:pt>
          <cx:pt idx="3023">75</cx:pt>
          <cx:pt idx="3024">67</cx:pt>
          <cx:pt idx="3025">76</cx:pt>
          <cx:pt idx="3026">79.400000000000006</cx:pt>
          <cx:pt idx="3027">100</cx:pt>
          <cx:pt idx="3028">80</cx:pt>
          <cx:pt idx="3029">85</cx:pt>
          <cx:pt idx="3030">84</cx:pt>
          <cx:pt idx="3031">80</cx:pt>
          <cx:pt idx="3032">75</cx:pt>
          <cx:pt idx="3033">77</cx:pt>
          <cx:pt idx="3034">84</cx:pt>
          <cx:pt idx="3035">66</cx:pt>
          <cx:pt idx="3036">65</cx:pt>
          <cx:pt idx="3037">97</cx:pt>
          <cx:pt idx="3038">67</cx:pt>
          <cx:pt idx="3039">79</cx:pt>
          <cx:pt idx="3040">95</cx:pt>
          <cx:pt idx="3041">65</cx:pt>
          <cx:pt idx="3042">73</cx:pt>
          <cx:pt idx="3043">85</cx:pt>
          <cx:pt idx="3044">82</cx:pt>
          <cx:pt idx="3045">75</cx:pt>
          <cx:pt idx="3046">74</cx:pt>
          <cx:pt idx="3047">63</cx:pt>
          <cx:pt idx="3048">74</cx:pt>
          <cx:pt idx="3049">79.400000000000006</cx:pt>
          <cx:pt idx="3050">86</cx:pt>
          <cx:pt idx="3051">88</cx:pt>
          <cx:pt idx="3052">75</cx:pt>
          <cx:pt idx="3053">75</cx:pt>
          <cx:pt idx="3054">72</cx:pt>
          <cx:pt idx="3055">115</cx:pt>
          <cx:pt idx="3056">70</cx:pt>
          <cx:pt idx="3057">142</cx:pt>
          <cx:pt idx="3058">80</cx:pt>
          <cx:pt idx="3059">79.400000000000006</cx:pt>
          <cx:pt idx="3060">79.400000000000006</cx:pt>
          <cx:pt idx="3061">85</cx:pt>
          <cx:pt idx="3062">84</cx:pt>
          <cx:pt idx="3063">67</cx:pt>
          <cx:pt idx="3064">82</cx:pt>
          <cx:pt idx="3065">79.400000000000006</cx:pt>
          <cx:pt idx="3066">69</cx:pt>
          <cx:pt idx="3067">79</cx:pt>
          <cx:pt idx="3068">86</cx:pt>
          <cx:pt idx="3069">72</cx:pt>
          <cx:pt idx="3070">76</cx:pt>
          <cx:pt idx="3071">103</cx:pt>
          <cx:pt idx="3072">84</cx:pt>
          <cx:pt idx="3073">73</cx:pt>
          <cx:pt idx="3074">69</cx:pt>
          <cx:pt idx="3075">73</cx:pt>
          <cx:pt idx="3076">67</cx:pt>
          <cx:pt idx="3077">78</cx:pt>
          <cx:pt idx="3078">87</cx:pt>
          <cx:pt idx="3079">88</cx:pt>
          <cx:pt idx="3080">66</cx:pt>
          <cx:pt idx="3081">73</cx:pt>
          <cx:pt idx="3082">76</cx:pt>
          <cx:pt idx="3083">81</cx:pt>
          <cx:pt idx="3084">103</cx:pt>
          <cx:pt idx="3085">87</cx:pt>
          <cx:pt idx="3086">73</cx:pt>
          <cx:pt idx="3087">73</cx:pt>
          <cx:pt idx="3088">80</cx:pt>
          <cx:pt idx="3089">69</cx:pt>
          <cx:pt idx="3090">86</cx:pt>
          <cx:pt idx="3091">74</cx:pt>
          <cx:pt idx="3092">79.400000000000006</cx:pt>
          <cx:pt idx="3093">79.400000000000006</cx:pt>
          <cx:pt idx="3094">79</cx:pt>
          <cx:pt idx="3095">82</cx:pt>
          <cx:pt idx="3096">87</cx:pt>
          <cx:pt idx="3097">67</cx:pt>
          <cx:pt idx="3098">73</cx:pt>
          <cx:pt idx="3099">64</cx:pt>
          <cx:pt idx="3100">88</cx:pt>
          <cx:pt idx="3101">77</cx:pt>
          <cx:pt idx="3102">86</cx:pt>
          <cx:pt idx="3103">75</cx:pt>
          <cx:pt idx="3104">85</cx:pt>
          <cx:pt idx="3105">57</cx:pt>
          <cx:pt idx="3106">92</cx:pt>
          <cx:pt idx="3107">86</cx:pt>
          <cx:pt idx="3108">93</cx:pt>
          <cx:pt idx="3109">79.400000000000006</cx:pt>
          <cx:pt idx="3110">68</cx:pt>
          <cx:pt idx="3111">67</cx:pt>
          <cx:pt idx="3112">60</cx:pt>
          <cx:pt idx="3113">62</cx:pt>
          <cx:pt idx="3114">64</cx:pt>
          <cx:pt idx="3115">82</cx:pt>
          <cx:pt idx="3116">69</cx:pt>
          <cx:pt idx="3117">73</cx:pt>
          <cx:pt idx="3118">106</cx:pt>
          <cx:pt idx="3119">96</cx:pt>
          <cx:pt idx="3120">85</cx:pt>
          <cx:pt idx="3121">78</cx:pt>
          <cx:pt idx="3122">78</cx:pt>
          <cx:pt idx="3123">70</cx:pt>
          <cx:pt idx="3124">73</cx:pt>
          <cx:pt idx="3125">71</cx:pt>
          <cx:pt idx="3126">74</cx:pt>
          <cx:pt idx="3127">67</cx:pt>
          <cx:pt idx="3128">106</cx:pt>
          <cx:pt idx="3129">73</cx:pt>
          <cx:pt idx="3130">92</cx:pt>
          <cx:pt idx="3131">68</cx:pt>
          <cx:pt idx="3132">91</cx:pt>
          <cx:pt idx="3133">82</cx:pt>
          <cx:pt idx="3134">94</cx:pt>
          <cx:pt idx="3135">75</cx:pt>
          <cx:pt idx="3136">87</cx:pt>
          <cx:pt idx="3137">76</cx:pt>
          <cx:pt idx="3138">81</cx:pt>
          <cx:pt idx="3139">72</cx:pt>
          <cx:pt idx="3140">80</cx:pt>
          <cx:pt idx="3141">56</cx:pt>
          <cx:pt idx="3142">77</cx:pt>
          <cx:pt idx="3143">80</cx:pt>
          <cx:pt idx="3144">75</cx:pt>
          <cx:pt idx="3145">108</cx:pt>
          <cx:pt idx="3146">80</cx:pt>
          <cx:pt idx="3147">85</cx:pt>
          <cx:pt idx="3148">74</cx:pt>
          <cx:pt idx="3149">63</cx:pt>
          <cx:pt idx="3150">84</cx:pt>
          <cx:pt idx="3151">65</cx:pt>
          <cx:pt idx="3152">65</cx:pt>
          <cx:pt idx="3153">87</cx:pt>
          <cx:pt idx="3154">87</cx:pt>
          <cx:pt idx="3155">87</cx:pt>
          <cx:pt idx="3156">96</cx:pt>
          <cx:pt idx="3157">137</cx:pt>
          <cx:pt idx="3158">73</cx:pt>
          <cx:pt idx="3159">67</cx:pt>
          <cx:pt idx="3160">83</cx:pt>
          <cx:pt idx="3161">67</cx:pt>
          <cx:pt idx="3162">80</cx:pt>
          <cx:pt idx="3163">103</cx:pt>
          <cx:pt idx="3164">74</cx:pt>
          <cx:pt idx="3165">96</cx:pt>
          <cx:pt idx="3166">71</cx:pt>
          <cx:pt idx="3167">93</cx:pt>
          <cx:pt idx="3168">68</cx:pt>
          <cx:pt idx="3169">77</cx:pt>
          <cx:pt idx="3170">45</cx:pt>
          <cx:pt idx="3171">84</cx:pt>
          <cx:pt idx="3172">97</cx:pt>
          <cx:pt idx="3173">79</cx:pt>
          <cx:pt idx="3174">100</cx:pt>
          <cx:pt idx="3175">71</cx:pt>
          <cx:pt idx="3176">67</cx:pt>
          <cx:pt idx="3177">78</cx:pt>
          <cx:pt idx="3178">85</cx:pt>
          <cx:pt idx="3179">62</cx:pt>
          <cx:pt idx="3180">60</cx:pt>
          <cx:pt idx="3181">74</cx:pt>
          <cx:pt idx="3182">86</cx:pt>
          <cx:pt idx="3183">84</cx:pt>
          <cx:pt idx="3184">62</cx:pt>
          <cx:pt idx="3185">84</cx:pt>
          <cx:pt idx="3186">105</cx:pt>
          <cx:pt idx="3187">117</cx:pt>
          <cx:pt idx="3188">78</cx:pt>
          <cx:pt idx="3189">73</cx:pt>
          <cx:pt idx="3190">79.400000000000006</cx:pt>
          <cx:pt idx="3191">79.400000000000006</cx:pt>
          <cx:pt idx="3192">64</cx:pt>
          <cx:pt idx="3193">85</cx:pt>
          <cx:pt idx="3194">80</cx:pt>
          <cx:pt idx="3195">74</cx:pt>
          <cx:pt idx="3196">79.400000000000006</cx:pt>
          <cx:pt idx="3197">85</cx:pt>
          <cx:pt idx="3198">75</cx:pt>
          <cx:pt idx="3199">98</cx:pt>
          <cx:pt idx="3200">119</cx:pt>
          <cx:pt idx="3201">76</cx:pt>
          <cx:pt idx="3202">74</cx:pt>
          <cx:pt idx="3203">71</cx:pt>
          <cx:pt idx="3204">64</cx:pt>
          <cx:pt idx="3205">69</cx:pt>
          <cx:pt idx="3206">88</cx:pt>
          <cx:pt idx="3207">58</cx:pt>
          <cx:pt idx="3208">79.400000000000006</cx:pt>
          <cx:pt idx="3209">135</cx:pt>
          <cx:pt idx="3210">95</cx:pt>
          <cx:pt idx="3211">88</cx:pt>
          <cx:pt idx="3212">91</cx:pt>
          <cx:pt idx="3213">68</cx:pt>
          <cx:pt idx="3214">71</cx:pt>
          <cx:pt idx="3215">79.400000000000006</cx:pt>
          <cx:pt idx="3216">102</cx:pt>
          <cx:pt idx="3217">69</cx:pt>
          <cx:pt idx="3218">84</cx:pt>
          <cx:pt idx="3219">77</cx:pt>
          <cx:pt idx="3220">107</cx:pt>
          <cx:pt idx="3221">96</cx:pt>
          <cx:pt idx="3222">79</cx:pt>
          <cx:pt idx="3223">73</cx:pt>
          <cx:pt idx="3224">71</cx:pt>
          <cx:pt idx="3225">83</cx:pt>
          <cx:pt idx="3226">167</cx:pt>
          <cx:pt idx="3227">77</cx:pt>
          <cx:pt idx="3228">73</cx:pt>
          <cx:pt idx="3229">79.400000000000006</cx:pt>
          <cx:pt idx="3230">102</cx:pt>
          <cx:pt idx="3231">79.400000000000006</cx:pt>
          <cx:pt idx="3232">102</cx:pt>
          <cx:pt idx="3233">81</cx:pt>
          <cx:pt idx="3234">70</cx:pt>
          <cx:pt idx="3235">102</cx:pt>
          <cx:pt idx="3236">70</cx:pt>
          <cx:pt idx="3237">79</cx:pt>
          <cx:pt idx="3238">87</cx:pt>
          <cx:pt idx="3239">89</cx:pt>
          <cx:pt idx="3240">74</cx:pt>
          <cx:pt idx="3241">70</cx:pt>
          <cx:pt idx="3242">82</cx:pt>
          <cx:pt idx="3243">82</cx:pt>
          <cx:pt idx="3244">79</cx:pt>
          <cx:pt idx="3245">96</cx:pt>
          <cx:pt idx="3246">64</cx:pt>
          <cx:pt idx="3247">86</cx:pt>
          <cx:pt idx="3248">73</cx:pt>
          <cx:pt idx="3249">63</cx:pt>
          <cx:pt idx="3250">77</cx:pt>
          <cx:pt idx="3251">83</cx:pt>
          <cx:pt idx="3252">60</cx:pt>
          <cx:pt idx="3253">70</cx:pt>
          <cx:pt idx="3254">70</cx:pt>
          <cx:pt idx="3255">79</cx:pt>
          <cx:pt idx="3256">70</cx:pt>
          <cx:pt idx="3257">63</cx:pt>
          <cx:pt idx="3258">62</cx:pt>
          <cx:pt idx="3259">84</cx:pt>
          <cx:pt idx="3260">62</cx:pt>
          <cx:pt idx="3261">90</cx:pt>
          <cx:pt idx="3262">79.400000000000006</cx:pt>
          <cx:pt idx="3263">76</cx:pt>
          <cx:pt idx="3264">99</cx:pt>
          <cx:pt idx="3265">78</cx:pt>
          <cx:pt idx="3266">95</cx:pt>
          <cx:pt idx="3267">103</cx:pt>
          <cx:pt idx="3268">63</cx:pt>
          <cx:pt idx="3269">86</cx:pt>
          <cx:pt idx="3270">98</cx:pt>
          <cx:pt idx="3271">97</cx:pt>
          <cx:pt idx="3272">76</cx:pt>
          <cx:pt idx="3273">60</cx:pt>
          <cx:pt idx="3274">78</cx:pt>
          <cx:pt idx="3275">75</cx:pt>
          <cx:pt idx="3276">79.400000000000006</cx:pt>
          <cx:pt idx="3277">96</cx:pt>
          <cx:pt idx="3278">90</cx:pt>
          <cx:pt idx="3279">79.400000000000006</cx:pt>
          <cx:pt idx="3280">68</cx:pt>
          <cx:pt idx="3281">74</cx:pt>
          <cx:pt idx="3282">79.400000000000006</cx:pt>
          <cx:pt idx="3283">76</cx:pt>
          <cx:pt idx="3284">70</cx:pt>
          <cx:pt idx="3285">70</cx:pt>
          <cx:pt idx="3286">74</cx:pt>
          <cx:pt idx="3287">113</cx:pt>
          <cx:pt idx="3288">74</cx:pt>
          <cx:pt idx="3289">47</cx:pt>
          <cx:pt idx="3290">70</cx:pt>
          <cx:pt idx="3291">73</cx:pt>
          <cx:pt idx="3292">76</cx:pt>
          <cx:pt idx="3293">65</cx:pt>
          <cx:pt idx="3294">73</cx:pt>
          <cx:pt idx="3295">87</cx:pt>
          <cx:pt idx="3296">66</cx:pt>
          <cx:pt idx="3297">83</cx:pt>
          <cx:pt idx="3298">83</cx:pt>
          <cx:pt idx="3299">78</cx:pt>
          <cx:pt idx="3300">87</cx:pt>
          <cx:pt idx="3301">69</cx:pt>
          <cx:pt idx="3302">76</cx:pt>
          <cx:pt idx="3303">98</cx:pt>
          <cx:pt idx="3304">79.400000000000006</cx:pt>
          <cx:pt idx="3305">84</cx:pt>
          <cx:pt idx="3306">77</cx:pt>
          <cx:pt idx="3307">93</cx:pt>
          <cx:pt idx="3308">65</cx:pt>
          <cx:pt idx="3309">76</cx:pt>
          <cx:pt idx="3310">83</cx:pt>
          <cx:pt idx="3311">77</cx:pt>
          <cx:pt idx="3312">76</cx:pt>
          <cx:pt idx="3313">71</cx:pt>
          <cx:pt idx="3314">103</cx:pt>
          <cx:pt idx="3315">67</cx:pt>
          <cx:pt idx="3316">77</cx:pt>
          <cx:pt idx="3317">68</cx:pt>
          <cx:pt idx="3318">82</cx:pt>
          <cx:pt idx="3319">85</cx:pt>
          <cx:pt idx="3320">80</cx:pt>
          <cx:pt idx="3321">102</cx:pt>
          <cx:pt idx="3322">80</cx:pt>
          <cx:pt idx="3323">66</cx:pt>
          <cx:pt idx="3324">94</cx:pt>
          <cx:pt idx="3325">77</cx:pt>
          <cx:pt idx="3326">68</cx:pt>
          <cx:pt idx="3327">90</cx:pt>
          <cx:pt idx="3328">66</cx:pt>
          <cx:pt idx="3329">83</cx:pt>
          <cx:pt idx="3330">58</cx:pt>
          <cx:pt idx="3331">103</cx:pt>
          <cx:pt idx="3332">93</cx:pt>
          <cx:pt idx="3333">74</cx:pt>
          <cx:pt idx="3334">60</cx:pt>
          <cx:pt idx="3335">73</cx:pt>
          <cx:pt idx="3336">61</cx:pt>
          <cx:pt idx="3337">84</cx:pt>
          <cx:pt idx="3338">95</cx:pt>
          <cx:pt idx="3339">101</cx:pt>
          <cx:pt idx="3340">71</cx:pt>
          <cx:pt idx="3341">83</cx:pt>
          <cx:pt idx="3342">73</cx:pt>
          <cx:pt idx="3343">80</cx:pt>
          <cx:pt idx="3344">67</cx:pt>
          <cx:pt idx="3345">135</cx:pt>
          <cx:pt idx="3346">93</cx:pt>
          <cx:pt idx="3347">80</cx:pt>
          <cx:pt idx="3348">77</cx:pt>
          <cx:pt idx="3349">58</cx:pt>
          <cx:pt idx="3350">69</cx:pt>
          <cx:pt idx="3351">79.400000000000006</cx:pt>
          <cx:pt idx="3352">79.400000000000006</cx:pt>
          <cx:pt idx="3353">95</cx:pt>
          <cx:pt idx="3354">207</cx:pt>
          <cx:pt idx="3355">92</cx:pt>
          <cx:pt idx="3356">82</cx:pt>
          <cx:pt idx="3357">94</cx:pt>
          <cx:pt idx="3358">78</cx:pt>
          <cx:pt idx="3359">61</cx:pt>
          <cx:pt idx="3360">72</cx:pt>
          <cx:pt idx="3361">79.400000000000006</cx:pt>
          <cx:pt idx="3362">75</cx:pt>
          <cx:pt idx="3363">89</cx:pt>
          <cx:pt idx="3364">110</cx:pt>
          <cx:pt idx="3365">70</cx:pt>
          <cx:pt idx="3366">67</cx:pt>
          <cx:pt idx="3367">62</cx:pt>
          <cx:pt idx="3368">70</cx:pt>
          <cx:pt idx="3369">45</cx:pt>
          <cx:pt idx="3370">110</cx:pt>
          <cx:pt idx="3371">76</cx:pt>
          <cx:pt idx="3372">78</cx:pt>
          <cx:pt idx="3373">54</cx:pt>
          <cx:pt idx="3374">69</cx:pt>
          <cx:pt idx="3375">79.400000000000006</cx:pt>
          <cx:pt idx="3376">95</cx:pt>
          <cx:pt idx="3377">98</cx:pt>
          <cx:pt idx="3378">82</cx:pt>
          <cx:pt idx="3379">73</cx:pt>
          <cx:pt idx="3380">83</cx:pt>
          <cx:pt idx="3381">72</cx:pt>
          <cx:pt idx="3382">81</cx:pt>
          <cx:pt idx="3383">63</cx:pt>
          <cx:pt idx="3384">79.400000000000006</cx:pt>
          <cx:pt idx="3385">77</cx:pt>
          <cx:pt idx="3386">62</cx:pt>
          <cx:pt idx="3387">68</cx:pt>
          <cx:pt idx="3388">80</cx:pt>
          <cx:pt idx="3389">79</cx:pt>
          <cx:pt idx="3390">95</cx:pt>
          <cx:pt idx="3391">58</cx:pt>
          <cx:pt idx="3392">74</cx:pt>
          <cx:pt idx="3393">73</cx:pt>
          <cx:pt idx="3394">84</cx:pt>
          <cx:pt idx="3395">78</cx:pt>
          <cx:pt idx="3396">85</cx:pt>
          <cx:pt idx="3397">70</cx:pt>
          <cx:pt idx="3398">74</cx:pt>
          <cx:pt idx="3399">90</cx:pt>
          <cx:pt idx="3400">99</cx:pt>
          <cx:pt idx="3401">71</cx:pt>
          <cx:pt idx="3402">71</cx:pt>
          <cx:pt idx="3403">83</cx:pt>
          <cx:pt idx="3404">71</cx:pt>
          <cx:pt idx="3405">87</cx:pt>
          <cx:pt idx="3406">85</cx:pt>
          <cx:pt idx="3407">100</cx:pt>
          <cx:pt idx="3408">115</cx:pt>
          <cx:pt idx="3409">64</cx:pt>
          <cx:pt idx="3410">75</cx:pt>
          <cx:pt idx="3411">70</cx:pt>
          <cx:pt idx="3412">91</cx:pt>
          <cx:pt idx="3413">60</cx:pt>
          <cx:pt idx="3414">77</cx:pt>
          <cx:pt idx="3415">103</cx:pt>
          <cx:pt idx="3416">65</cx:pt>
          <cx:pt idx="3417">100</cx:pt>
          <cx:pt idx="3418">84</cx:pt>
          <cx:pt idx="3419">75</cx:pt>
          <cx:pt idx="3420">78</cx:pt>
          <cx:pt idx="3421">76</cx:pt>
          <cx:pt idx="3422">95</cx:pt>
          <cx:pt idx="3423">81</cx:pt>
          <cx:pt idx="3424">81</cx:pt>
          <cx:pt idx="3425">75</cx:pt>
          <cx:pt idx="3426">77</cx:pt>
          <cx:pt idx="3427">72</cx:pt>
          <cx:pt idx="3428">79.400000000000006</cx:pt>
          <cx:pt idx="3429">77</cx:pt>
          <cx:pt idx="3430">70</cx:pt>
          <cx:pt idx="3431">70</cx:pt>
          <cx:pt idx="3432">82</cx:pt>
          <cx:pt idx="3433">63</cx:pt>
          <cx:pt idx="3434">98</cx:pt>
          <cx:pt idx="3435">83</cx:pt>
          <cx:pt idx="3436">76</cx:pt>
          <cx:pt idx="3437">71</cx:pt>
          <cx:pt idx="3438">58</cx:pt>
          <cx:pt idx="3439">53</cx:pt>
          <cx:pt idx="3440">74</cx:pt>
          <cx:pt idx="3441">74</cx:pt>
          <cx:pt idx="3442">73</cx:pt>
          <cx:pt idx="3443">72</cx:pt>
          <cx:pt idx="3444">83</cx:pt>
          <cx:pt idx="3445">80</cx:pt>
          <cx:pt idx="3446">70</cx:pt>
          <cx:pt idx="3447">73</cx:pt>
          <cx:pt idx="3448">70</cx:pt>
          <cx:pt idx="3449">63</cx:pt>
          <cx:pt idx="3450">91</cx:pt>
          <cx:pt idx="3451">66</cx:pt>
          <cx:pt idx="3452">129</cx:pt>
          <cx:pt idx="3453">79.400000000000006</cx:pt>
          <cx:pt idx="3454">115</cx:pt>
          <cx:pt idx="3455">79.400000000000006</cx:pt>
          <cx:pt idx="3456">67</cx:pt>
          <cx:pt idx="3457">73</cx:pt>
          <cx:pt idx="3458">83</cx:pt>
          <cx:pt idx="3459">85</cx:pt>
          <cx:pt idx="3460">63</cx:pt>
          <cx:pt idx="3461">82</cx:pt>
          <cx:pt idx="3462">68</cx:pt>
          <cx:pt idx="3463">80</cx:pt>
          <cx:pt idx="3464">66</cx:pt>
          <cx:pt idx="3465">110</cx:pt>
          <cx:pt idx="3466">79.400000000000006</cx:pt>
          <cx:pt idx="3467">65</cx:pt>
          <cx:pt idx="3468">79.400000000000006</cx:pt>
          <cx:pt idx="3469">78</cx:pt>
          <cx:pt idx="3470">83</cx:pt>
          <cx:pt idx="3471">112</cx:pt>
          <cx:pt idx="3472">60</cx:pt>
          <cx:pt idx="3473">79.400000000000006</cx:pt>
          <cx:pt idx="3474">78</cx:pt>
          <cx:pt idx="3475">104</cx:pt>
          <cx:pt idx="3476">84</cx:pt>
          <cx:pt idx="3477">63</cx:pt>
          <cx:pt idx="3478">137</cx:pt>
          <cx:pt idx="3479">84</cx:pt>
          <cx:pt idx="3480">77</cx:pt>
          <cx:pt idx="3481">87</cx:pt>
          <cx:pt idx="3482">78</cx:pt>
          <cx:pt idx="3483">59</cx:pt>
          <cx:pt idx="3484">82</cx:pt>
          <cx:pt idx="3485">79.400000000000006</cx:pt>
          <cx:pt idx="3486">86</cx:pt>
          <cx:pt idx="3487">78</cx:pt>
          <cx:pt idx="3488">93</cx:pt>
          <cx:pt idx="3489">79</cx:pt>
          <cx:pt idx="3490">67</cx:pt>
          <cx:pt idx="3491">79.400000000000006</cx:pt>
          <cx:pt idx="3492">70</cx:pt>
          <cx:pt idx="3493">77</cx:pt>
          <cx:pt idx="3494">68</cx:pt>
          <cx:pt idx="3495">115</cx:pt>
          <cx:pt idx="3496">86</cx:pt>
          <cx:pt idx="3497">65</cx:pt>
          <cx:pt idx="3498">84</cx:pt>
          <cx:pt idx="3499">83</cx:pt>
          <cx:pt idx="3500">177</cx:pt>
          <cx:pt idx="3501">98</cx:pt>
          <cx:pt idx="3502">83</cx:pt>
          <cx:pt idx="3503">74</cx:pt>
          <cx:pt idx="3504">84</cx:pt>
          <cx:pt idx="3505">70</cx:pt>
          <cx:pt idx="3506">79.400000000000006</cx:pt>
          <cx:pt idx="3507">63</cx:pt>
          <cx:pt idx="3508">96</cx:pt>
          <cx:pt idx="3509">97</cx:pt>
          <cx:pt idx="3510">67</cx:pt>
          <cx:pt idx="3511">79.400000000000006</cx:pt>
          <cx:pt idx="3512">102</cx:pt>
          <cx:pt idx="3513">119</cx:pt>
          <cx:pt idx="3514">61</cx:pt>
          <cx:pt idx="3515">67</cx:pt>
          <cx:pt idx="3516">95</cx:pt>
          <cx:pt idx="3517">79.400000000000006</cx:pt>
          <cx:pt idx="3518">63</cx:pt>
          <cx:pt idx="3519">108</cx:pt>
          <cx:pt idx="3520">88</cx:pt>
          <cx:pt idx="3521">89</cx:pt>
          <cx:pt idx="3522">76</cx:pt>
          <cx:pt idx="3523">80</cx:pt>
          <cx:pt idx="3524">78</cx:pt>
          <cx:pt idx="3525">83</cx:pt>
          <cx:pt idx="3526">87</cx:pt>
          <cx:pt idx="3527">72</cx:pt>
          <cx:pt idx="3528">75</cx:pt>
          <cx:pt idx="3529">74</cx:pt>
          <cx:pt idx="3530">78</cx:pt>
          <cx:pt idx="3531">75</cx:pt>
          <cx:pt idx="3532">67</cx:pt>
          <cx:pt idx="3533">63</cx:pt>
          <cx:pt idx="3534">73</cx:pt>
          <cx:pt idx="3535">73</cx:pt>
          <cx:pt idx="3536">65</cx:pt>
          <cx:pt idx="3537">95</cx:pt>
          <cx:pt idx="3538">79.400000000000006</cx:pt>
          <cx:pt idx="3539">90</cx:pt>
          <cx:pt idx="3540">79.400000000000006</cx:pt>
          <cx:pt idx="3541">83</cx:pt>
          <cx:pt idx="3542">77</cx:pt>
          <cx:pt idx="3543">90</cx:pt>
          <cx:pt idx="3544">75</cx:pt>
          <cx:pt idx="3545">75</cx:pt>
          <cx:pt idx="3546">67</cx:pt>
          <cx:pt idx="3547">86</cx:pt>
          <cx:pt idx="3548">69</cx:pt>
          <cx:pt idx="3549">85</cx:pt>
          <cx:pt idx="3550">58</cx:pt>
          <cx:pt idx="3551">79.400000000000006</cx:pt>
          <cx:pt idx="3552">77</cx:pt>
          <cx:pt idx="3553">67</cx:pt>
          <cx:pt idx="3554">78</cx:pt>
          <cx:pt idx="3555">60</cx:pt>
          <cx:pt idx="3556">87</cx:pt>
          <cx:pt idx="3557">77</cx:pt>
          <cx:pt idx="3558">64</cx:pt>
          <cx:pt idx="3559">71</cx:pt>
          <cx:pt idx="3560">79.400000000000006</cx:pt>
          <cx:pt idx="3561">75</cx:pt>
          <cx:pt idx="3562">77</cx:pt>
          <cx:pt idx="3563">78</cx:pt>
          <cx:pt idx="3564">80</cx:pt>
          <cx:pt idx="3565">87</cx:pt>
          <cx:pt idx="3566">79</cx:pt>
          <cx:pt idx="3567">72</cx:pt>
          <cx:pt idx="3568">91</cx:pt>
          <cx:pt idx="3569">77</cx:pt>
          <cx:pt idx="3570">250</cx:pt>
          <cx:pt idx="3571">79.400000000000006</cx:pt>
          <cx:pt idx="3572">136</cx:pt>
          <cx:pt idx="3573">83</cx:pt>
          <cx:pt idx="3574">70</cx:pt>
          <cx:pt idx="3575">79.400000000000006</cx:pt>
          <cx:pt idx="3576">55</cx:pt>
          <cx:pt idx="3577">87</cx:pt>
          <cx:pt idx="3578">90</cx:pt>
          <cx:pt idx="3579">65</cx:pt>
          <cx:pt idx="3580">90</cx:pt>
          <cx:pt idx="3581">85</cx:pt>
          <cx:pt idx="3582">69</cx:pt>
          <cx:pt idx="3583">74</cx:pt>
          <cx:pt idx="3584">83</cx:pt>
          <cx:pt idx="3585">113</cx:pt>
          <cx:pt idx="3586">67</cx:pt>
          <cx:pt idx="3587">78</cx:pt>
          <cx:pt idx="3588">117</cx:pt>
          <cx:pt idx="3589">86</cx:pt>
          <cx:pt idx="3590">75</cx:pt>
          <cx:pt idx="3591">77</cx:pt>
          <cx:pt idx="3592">99</cx:pt>
          <cx:pt idx="3593">84</cx:pt>
          <cx:pt idx="3594">92</cx:pt>
          <cx:pt idx="3595">75</cx:pt>
          <cx:pt idx="3596">73</cx:pt>
          <cx:pt idx="3597">90</cx:pt>
          <cx:pt idx="3598">60</cx:pt>
          <cx:pt idx="3599">84</cx:pt>
          <cx:pt idx="3600">65</cx:pt>
          <cx:pt idx="3601">76</cx:pt>
          <cx:pt idx="3602">79.400000000000006</cx:pt>
          <cx:pt idx="3603">79.400000000000006</cx:pt>
          <cx:pt idx="3604">78</cx:pt>
          <cx:pt idx="3605">81</cx:pt>
          <cx:pt idx="3606">77</cx:pt>
          <cx:pt idx="3607">71</cx:pt>
          <cx:pt idx="3608">93</cx:pt>
          <cx:pt idx="3609">81</cx:pt>
          <cx:pt idx="3610">82</cx:pt>
          <cx:pt idx="3611">116</cx:pt>
          <cx:pt idx="3612">75</cx:pt>
          <cx:pt idx="3613">73</cx:pt>
          <cx:pt idx="3614">81</cx:pt>
          <cx:pt idx="3615">75</cx:pt>
          <cx:pt idx="3616">76</cx:pt>
          <cx:pt idx="3617">96</cx:pt>
          <cx:pt idx="3618">87</cx:pt>
          <cx:pt idx="3619">88</cx:pt>
          <cx:pt idx="3620">83</cx:pt>
          <cx:pt idx="3621">84</cx:pt>
          <cx:pt idx="3622">83</cx:pt>
          <cx:pt idx="3623">78</cx:pt>
          <cx:pt idx="3624">73</cx:pt>
          <cx:pt idx="3625">86</cx:pt>
          <cx:pt idx="3626">97</cx:pt>
          <cx:pt idx="3627">85</cx:pt>
          <cx:pt idx="3628">107</cx:pt>
          <cx:pt idx="3629">78</cx:pt>
          <cx:pt idx="3630">83</cx:pt>
          <cx:pt idx="3631">88</cx:pt>
          <cx:pt idx="3632">79.400000000000006</cx:pt>
          <cx:pt idx="3633">72</cx:pt>
          <cx:pt idx="3634">82</cx:pt>
          <cx:pt idx="3635">79.400000000000006</cx:pt>
          <cx:pt idx="3636">72</cx:pt>
          <cx:pt idx="3637">85</cx:pt>
          <cx:pt idx="3638">294</cx:pt>
          <cx:pt idx="3639">74</cx:pt>
          <cx:pt idx="3640">79.400000000000006</cx:pt>
          <cx:pt idx="3641">104</cx:pt>
          <cx:pt idx="3642">80</cx:pt>
          <cx:pt idx="3643">115</cx:pt>
          <cx:pt idx="3644">79.400000000000006</cx:pt>
          <cx:pt idx="3645">78</cx:pt>
          <cx:pt idx="3646">83</cx:pt>
          <cx:pt idx="3647">85</cx:pt>
          <cx:pt idx="3648">76</cx:pt>
          <cx:pt idx="3649">75</cx:pt>
          <cx:pt idx="3650">73</cx:pt>
          <cx:pt idx="3651">70</cx:pt>
          <cx:pt idx="3652">166</cx:pt>
          <cx:pt idx="3653">79.400000000000006</cx:pt>
          <cx:pt idx="3654">78</cx:pt>
          <cx:pt idx="3655">123</cx:pt>
          <cx:pt idx="3656">79</cx:pt>
          <cx:pt idx="3657">57</cx:pt>
          <cx:pt idx="3658">92</cx:pt>
          <cx:pt idx="3659">66</cx:pt>
          <cx:pt idx="3660">79.400000000000006</cx:pt>
          <cx:pt idx="3661">62</cx:pt>
          <cx:pt idx="3662">79.400000000000006</cx:pt>
          <cx:pt idx="3663">77</cx:pt>
          <cx:pt idx="3664">79.400000000000006</cx:pt>
          <cx:pt idx="3665">73</cx:pt>
          <cx:pt idx="3666">52</cx:pt>
          <cx:pt idx="3667">125</cx:pt>
          <cx:pt idx="3668">85</cx:pt>
          <cx:pt idx="3669">79.400000000000006</cx:pt>
          <cx:pt idx="3670">88</cx:pt>
          <cx:pt idx="3671">64</cx:pt>
          <cx:pt idx="3672">94</cx:pt>
          <cx:pt idx="3673">61</cx:pt>
          <cx:pt idx="3674">65</cx:pt>
          <cx:pt idx="3675">85</cx:pt>
          <cx:pt idx="3676">79.400000000000006</cx:pt>
          <cx:pt idx="3677">75</cx:pt>
          <cx:pt idx="3678">74</cx:pt>
          <cx:pt idx="3679">72</cx:pt>
          <cx:pt idx="3680">75</cx:pt>
          <cx:pt idx="3681">54</cx:pt>
          <cx:pt idx="3682">64</cx:pt>
          <cx:pt idx="3683">85</cx:pt>
          <cx:pt idx="3684">98</cx:pt>
          <cx:pt idx="3685">108</cx:pt>
          <cx:pt idx="3686">80</cx:pt>
          <cx:pt idx="3687">87</cx:pt>
          <cx:pt idx="3688">78</cx:pt>
          <cx:pt idx="3689">72</cx:pt>
          <cx:pt idx="3690">78</cx:pt>
          <cx:pt idx="3691">73</cx:pt>
          <cx:pt idx="3692">82</cx:pt>
          <cx:pt idx="3693">65</cx:pt>
          <cx:pt idx="3694">90</cx:pt>
          <cx:pt idx="3695">68</cx:pt>
          <cx:pt idx="3696">66</cx:pt>
          <cx:pt idx="3697">88</cx:pt>
          <cx:pt idx="3698">83</cx:pt>
          <cx:pt idx="3699">67</cx:pt>
          <cx:pt idx="3700">65</cx:pt>
          <cx:pt idx="3701">76</cx:pt>
          <cx:pt idx="3702">86</cx:pt>
          <cx:pt idx="3703">83</cx:pt>
          <cx:pt idx="3704">332</cx:pt>
          <cx:pt idx="3705">81</cx:pt>
          <cx:pt idx="3706">115</cx:pt>
          <cx:pt idx="3707">85</cx:pt>
          <cx:pt idx="3708">80</cx:pt>
          <cx:pt idx="3709">83</cx:pt>
          <cx:pt idx="3710">93</cx:pt>
          <cx:pt idx="3711">84</cx:pt>
          <cx:pt idx="3712">69</cx:pt>
          <cx:pt idx="3713">67</cx:pt>
          <cx:pt idx="3714">80</cx:pt>
          <cx:pt idx="3715">89</cx:pt>
          <cx:pt idx="3716">71</cx:pt>
          <cx:pt idx="3717">97</cx:pt>
          <cx:pt idx="3718">80</cx:pt>
          <cx:pt idx="3719">61</cx:pt>
          <cx:pt idx="3720">104</cx:pt>
          <cx:pt idx="3721">87</cx:pt>
          <cx:pt idx="3722">82</cx:pt>
          <cx:pt idx="3723">87</cx:pt>
          <cx:pt idx="3724">55</cx:pt>
          <cx:pt idx="3725">60</cx:pt>
          <cx:pt idx="3726">109</cx:pt>
          <cx:pt idx="3727">75</cx:pt>
          <cx:pt idx="3728">70</cx:pt>
          <cx:pt idx="3729">83</cx:pt>
          <cx:pt idx="3730">73</cx:pt>
          <cx:pt idx="3731">368</cx:pt>
          <cx:pt idx="3732">72</cx:pt>
          <cx:pt idx="3733">90</cx:pt>
          <cx:pt idx="3734">82</cx:pt>
          <cx:pt idx="3735">67</cx:pt>
          <cx:pt idx="3736">348</cx:pt>
          <cx:pt idx="3737">61</cx:pt>
          <cx:pt idx="3738">76</cx:pt>
          <cx:pt idx="3739">78</cx:pt>
          <cx:pt idx="3740">72</cx:pt>
          <cx:pt idx="3741">82</cx:pt>
          <cx:pt idx="3742">75</cx:pt>
          <cx:pt idx="3743">81</cx:pt>
          <cx:pt idx="3744">84</cx:pt>
          <cx:pt idx="3745">71</cx:pt>
          <cx:pt idx="3746">79</cx:pt>
          <cx:pt idx="3747">78</cx:pt>
          <cx:pt idx="3748">87</cx:pt>
          <cx:pt idx="3749">122</cx:pt>
          <cx:pt idx="3750">80</cx:pt>
          <cx:pt idx="3751">79.400000000000006</cx:pt>
          <cx:pt idx="3752">80</cx:pt>
          <cx:pt idx="3753">73</cx:pt>
          <cx:pt idx="3754">67</cx:pt>
          <cx:pt idx="3755">248</cx:pt>
          <cx:pt idx="3756">70</cx:pt>
          <cx:pt idx="3757">89</cx:pt>
          <cx:pt idx="3758">83</cx:pt>
          <cx:pt idx="3759">79.400000000000006</cx:pt>
          <cx:pt idx="3760">78</cx:pt>
          <cx:pt idx="3761">55</cx:pt>
          <cx:pt idx="3762">87</cx:pt>
          <cx:pt idx="3763">85</cx:pt>
          <cx:pt idx="3764">92</cx:pt>
          <cx:pt idx="3765">79.400000000000006</cx:pt>
          <cx:pt idx="3766">92</cx:pt>
          <cx:pt idx="3767">60</cx:pt>
          <cx:pt idx="3768">93</cx:pt>
          <cx:pt idx="3769">87</cx:pt>
          <cx:pt idx="3770">79.400000000000006</cx:pt>
          <cx:pt idx="3771">88</cx:pt>
          <cx:pt idx="3772">67</cx:pt>
          <cx:pt idx="3773">87</cx:pt>
          <cx:pt idx="3774">84</cx:pt>
          <cx:pt idx="3775">76</cx:pt>
          <cx:pt idx="3776">100</cx:pt>
          <cx:pt idx="3777">80</cx:pt>
          <cx:pt idx="3778">67</cx:pt>
          <cx:pt idx="3779">70</cx:pt>
          <cx:pt idx="3780">79.400000000000006</cx:pt>
          <cx:pt idx="3781">62</cx:pt>
          <cx:pt idx="3782">116</cx:pt>
          <cx:pt idx="3783">73</cx:pt>
          <cx:pt idx="3784">58</cx:pt>
          <cx:pt idx="3785">86</cx:pt>
          <cx:pt idx="3786">74</cx:pt>
          <cx:pt idx="3787">89</cx:pt>
          <cx:pt idx="3788">79.400000000000006</cx:pt>
          <cx:pt idx="3789">67</cx:pt>
          <cx:pt idx="3790">79.400000000000006</cx:pt>
          <cx:pt idx="3791">87</cx:pt>
          <cx:pt idx="3792">64</cx:pt>
          <cx:pt idx="3793">76</cx:pt>
          <cx:pt idx="3794">60</cx:pt>
          <cx:pt idx="3795">69</cx:pt>
          <cx:pt idx="3796">72</cx:pt>
          <cx:pt idx="3797">64</cx:pt>
          <cx:pt idx="3798">105</cx:pt>
          <cx:pt idx="3799">75</cx:pt>
          <cx:pt idx="3800">79.400000000000006</cx:pt>
          <cx:pt idx="3801">76</cx:pt>
          <cx:pt idx="3802">77</cx:pt>
          <cx:pt idx="3803">67</cx:pt>
          <cx:pt idx="3804">84</cx:pt>
          <cx:pt idx="3805">76</cx:pt>
          <cx:pt idx="3806">88</cx:pt>
          <cx:pt idx="3807">71</cx:pt>
          <cx:pt idx="3808">83</cx:pt>
          <cx:pt idx="3809">84</cx:pt>
          <cx:pt idx="3810">110</cx:pt>
          <cx:pt idx="3811">84</cx:pt>
          <cx:pt idx="3812">79.400000000000006</cx:pt>
          <cx:pt idx="3813">76</cx:pt>
          <cx:pt idx="3814">103</cx:pt>
          <cx:pt idx="3815">79</cx:pt>
          <cx:pt idx="3816">91</cx:pt>
          <cx:pt idx="3817">72</cx:pt>
          <cx:pt idx="3818">53</cx:pt>
          <cx:pt idx="3819">65</cx:pt>
          <cx:pt idx="3820">77</cx:pt>
          <cx:pt idx="3821">66</cx:pt>
          <cx:pt idx="3822">72</cx:pt>
          <cx:pt idx="3823">66</cx:pt>
          <cx:pt idx="3824">93</cx:pt>
          <cx:pt idx="3825">83</cx:pt>
          <cx:pt idx="3826">76</cx:pt>
          <cx:pt idx="3827">82</cx:pt>
          <cx:pt idx="3828">60</cx:pt>
          <cx:pt idx="3829">63</cx:pt>
          <cx:pt idx="3830">76</cx:pt>
          <cx:pt idx="3831">79</cx:pt>
          <cx:pt idx="3832">70</cx:pt>
          <cx:pt idx="3833">94</cx:pt>
          <cx:pt idx="3834">79.400000000000006</cx:pt>
          <cx:pt idx="3835">82</cx:pt>
          <cx:pt idx="3836">85</cx:pt>
          <cx:pt idx="3837">77</cx:pt>
          <cx:pt idx="3838">92</cx:pt>
          <cx:pt idx="3839">73</cx:pt>
          <cx:pt idx="3840">63</cx:pt>
          <cx:pt idx="3841">68</cx:pt>
          <cx:pt idx="3842">94</cx:pt>
          <cx:pt idx="3843">80</cx:pt>
          <cx:pt idx="3844">79.400000000000006</cx:pt>
          <cx:pt idx="3845">91</cx:pt>
          <cx:pt idx="3846">79</cx:pt>
          <cx:pt idx="3847">57</cx:pt>
          <cx:pt idx="3848">67</cx:pt>
          <cx:pt idx="3849">75</cx:pt>
          <cx:pt idx="3850">92</cx:pt>
          <cx:pt idx="3851">99</cx:pt>
          <cx:pt idx="3852">88</cx:pt>
          <cx:pt idx="3853">61</cx:pt>
          <cx:pt idx="3854">75</cx:pt>
          <cx:pt idx="3855">63</cx:pt>
          <cx:pt idx="3856">370</cx:pt>
          <cx:pt idx="3857">84</cx:pt>
          <cx:pt idx="3858">71</cx:pt>
          <cx:pt idx="3859">173</cx:pt>
          <cx:pt idx="3860">40</cx:pt>
          <cx:pt idx="3861">83</cx:pt>
          <cx:pt idx="3862">65</cx:pt>
          <cx:pt idx="3863">86</cx:pt>
          <cx:pt idx="3864">79.400000000000006</cx:pt>
          <cx:pt idx="3865">67</cx:pt>
          <cx:pt idx="3866">72</cx:pt>
          <cx:pt idx="3867">71</cx:pt>
          <cx:pt idx="3868">74</cx:pt>
          <cx:pt idx="3869">68</cx:pt>
          <cx:pt idx="3870">75</cx:pt>
          <cx:pt idx="3871">97</cx:pt>
          <cx:pt idx="3872">79.400000000000006</cx:pt>
          <cx:pt idx="3873">79.400000000000006</cx:pt>
          <cx:pt idx="3874">84</cx:pt>
          <cx:pt idx="3875">120</cx:pt>
          <cx:pt idx="3876">76</cx:pt>
          <cx:pt idx="3877">87</cx:pt>
          <cx:pt idx="3878">74</cx:pt>
          <cx:pt idx="3879">71</cx:pt>
          <cx:pt idx="3880">64</cx:pt>
          <cx:pt idx="3881">66</cx:pt>
          <cx:pt idx="3882">82</cx:pt>
          <cx:pt idx="3883">94</cx:pt>
          <cx:pt idx="3884">75</cx:pt>
          <cx:pt idx="3885">91</cx:pt>
          <cx:pt idx="3886">77</cx:pt>
          <cx:pt idx="3887">79.400000000000006</cx:pt>
          <cx:pt idx="3888">72</cx:pt>
          <cx:pt idx="3889">110</cx:pt>
          <cx:pt idx="3890">80</cx:pt>
          <cx:pt idx="3891">75</cx:pt>
          <cx:pt idx="3892">60</cx:pt>
          <cx:pt idx="3893">102</cx:pt>
          <cx:pt idx="3894">68</cx:pt>
          <cx:pt idx="3895">80</cx:pt>
          <cx:pt idx="3896">76</cx:pt>
          <cx:pt idx="3897">117</cx:pt>
          <cx:pt idx="3898">84</cx:pt>
          <cx:pt idx="3899">63</cx:pt>
          <cx:pt idx="3900">79.400000000000006</cx:pt>
          <cx:pt idx="3901">74</cx:pt>
          <cx:pt idx="3902">88</cx:pt>
          <cx:pt idx="3903">77</cx:pt>
          <cx:pt idx="3904">73</cx:pt>
          <cx:pt idx="3905">68</cx:pt>
          <cx:pt idx="3906">99</cx:pt>
          <cx:pt idx="3907">50</cx:pt>
          <cx:pt idx="3908">67</cx:pt>
          <cx:pt idx="3909">93</cx:pt>
          <cx:pt idx="3910">82</cx:pt>
          <cx:pt idx="3911">79.400000000000006</cx:pt>
          <cx:pt idx="3912">64</cx:pt>
          <cx:pt idx="3913">82</cx:pt>
          <cx:pt idx="3914">78</cx:pt>
          <cx:pt idx="3915">94</cx:pt>
          <cx:pt idx="3916">80</cx:pt>
          <cx:pt idx="3917">76</cx:pt>
          <cx:pt idx="3918">83</cx:pt>
          <cx:pt idx="3919">85</cx:pt>
          <cx:pt idx="3920">84</cx:pt>
          <cx:pt idx="3921">69</cx:pt>
          <cx:pt idx="3922">100</cx:pt>
          <cx:pt idx="3923">67</cx:pt>
          <cx:pt idx="3924">83</cx:pt>
          <cx:pt idx="3925">193</cx:pt>
          <cx:pt idx="3926">71</cx:pt>
          <cx:pt idx="3927">85</cx:pt>
          <cx:pt idx="3928">88</cx:pt>
          <cx:pt idx="3929">60</cx:pt>
          <cx:pt idx="3930">70</cx:pt>
          <cx:pt idx="3931">60</cx:pt>
          <cx:pt idx="3932">79.400000000000006</cx:pt>
          <cx:pt idx="3933">84</cx:pt>
          <cx:pt idx="3934">70</cx:pt>
          <cx:pt idx="3935">74</cx:pt>
          <cx:pt idx="3936">78</cx:pt>
          <cx:pt idx="3937">70</cx:pt>
          <cx:pt idx="3938">90</cx:pt>
          <cx:pt idx="3939">74</cx:pt>
          <cx:pt idx="3940">95</cx:pt>
          <cx:pt idx="3941">85</cx:pt>
          <cx:pt idx="3942">85</cx:pt>
          <cx:pt idx="3943">74</cx:pt>
          <cx:pt idx="3944">79.400000000000006</cx:pt>
          <cx:pt idx="3945">77</cx:pt>
          <cx:pt idx="3946">99</cx:pt>
          <cx:pt idx="3947">191</cx:pt>
          <cx:pt idx="3948">83</cx:pt>
          <cx:pt idx="3949">78</cx:pt>
          <cx:pt idx="3950">55</cx:pt>
          <cx:pt idx="3951">73</cx:pt>
          <cx:pt idx="3952">74</cx:pt>
          <cx:pt idx="3953">80</cx:pt>
          <cx:pt idx="3954">74</cx:pt>
          <cx:pt idx="3955">104</cx:pt>
          <cx:pt idx="3956">56</cx:pt>
          <cx:pt idx="3957">70</cx:pt>
          <cx:pt idx="3958">83</cx:pt>
          <cx:pt idx="3959">256</cx:pt>
          <cx:pt idx="3960">69</cx:pt>
          <cx:pt idx="3961">77</cx:pt>
          <cx:pt idx="3962">93</cx:pt>
          <cx:pt idx="3963">77</cx:pt>
          <cx:pt idx="3964">102</cx:pt>
          <cx:pt idx="3965">69</cx:pt>
          <cx:pt idx="3966">69</cx:pt>
          <cx:pt idx="3967">235</cx:pt>
          <cx:pt idx="3968">70</cx:pt>
          <cx:pt idx="3969">79.400000000000006</cx:pt>
          <cx:pt idx="3970">115</cx:pt>
          <cx:pt idx="3971">77</cx:pt>
          <cx:pt idx="3972">96</cx:pt>
          <cx:pt idx="3973">86</cx:pt>
          <cx:pt idx="3974">78</cx:pt>
          <cx:pt idx="3975">73</cx:pt>
          <cx:pt idx="3976">80</cx:pt>
          <cx:pt idx="3977">92</cx:pt>
          <cx:pt idx="3978">69</cx:pt>
          <cx:pt idx="3979">210</cx:pt>
          <cx:pt idx="3980">75</cx:pt>
          <cx:pt idx="3981">63</cx:pt>
          <cx:pt idx="3982">73</cx:pt>
          <cx:pt idx="3983">81</cx:pt>
          <cx:pt idx="3984">92</cx:pt>
          <cx:pt idx="3985">67</cx:pt>
          <cx:pt idx="3986">100</cx:pt>
          <cx:pt idx="3987">73</cx:pt>
          <cx:pt idx="3988">85</cx:pt>
          <cx:pt idx="3989">78</cx:pt>
          <cx:pt idx="3990">64</cx:pt>
          <cx:pt idx="3991">88</cx:pt>
          <cx:pt idx="3992">71</cx:pt>
          <cx:pt idx="3993">100</cx:pt>
          <cx:pt idx="3994">60</cx:pt>
          <cx:pt idx="3995">82</cx:pt>
          <cx:pt idx="3996">80</cx:pt>
          <cx:pt idx="3997">58</cx:pt>
          <cx:pt idx="3998">118</cx:pt>
          <cx:pt idx="3999">94</cx:pt>
          <cx:pt idx="4000">73</cx:pt>
          <cx:pt idx="4001">113</cx:pt>
          <cx:pt idx="4002">64</cx:pt>
          <cx:pt idx="4003">83</cx:pt>
          <cx:pt idx="4004">79.400000000000006</cx:pt>
          <cx:pt idx="4005">67</cx:pt>
          <cx:pt idx="4006">70</cx:pt>
          <cx:pt idx="4007">84</cx:pt>
          <cx:pt idx="4008">73</cx:pt>
          <cx:pt idx="4009">75</cx:pt>
          <cx:pt idx="4010">75</cx:pt>
          <cx:pt idx="4011">75</cx:pt>
          <cx:pt idx="4012">100</cx:pt>
          <cx:pt idx="4013">72</cx:pt>
          <cx:pt idx="4014">71</cx:pt>
          <cx:pt idx="4015">75</cx:pt>
          <cx:pt idx="4016">68</cx:pt>
          <cx:pt idx="4017">72</cx:pt>
          <cx:pt idx="4018">77</cx:pt>
          <cx:pt idx="4019">70</cx:pt>
          <cx:pt idx="4020">76</cx:pt>
          <cx:pt idx="4021">73</cx:pt>
          <cx:pt idx="4022">65</cx:pt>
          <cx:pt idx="4023">87</cx:pt>
          <cx:pt idx="4024">85</cx:pt>
          <cx:pt idx="4025">66</cx:pt>
          <cx:pt idx="4026">94</cx:pt>
          <cx:pt idx="4027">102</cx:pt>
          <cx:pt idx="4028">73</cx:pt>
          <cx:pt idx="4029">75</cx:pt>
          <cx:pt idx="4030">68</cx:pt>
          <cx:pt idx="4031">83</cx:pt>
          <cx:pt idx="4032">80</cx:pt>
          <cx:pt idx="4033">65</cx:pt>
          <cx:pt idx="4034">85</cx:pt>
          <cx:pt idx="4035">79.400000000000006</cx:pt>
          <cx:pt idx="4036">80</cx:pt>
          <cx:pt idx="4037">74</cx:pt>
          <cx:pt idx="4038">90</cx:pt>
          <cx:pt idx="4039">70</cx:pt>
          <cx:pt idx="4040">77</cx:pt>
          <cx:pt idx="4041">96</cx:pt>
          <cx:pt idx="4042">79.400000000000006</cx:pt>
          <cx:pt idx="4043">93</cx:pt>
          <cx:pt idx="4044">65</cx:pt>
          <cx:pt idx="4045">83</cx:pt>
          <cx:pt idx="4046">77</cx:pt>
          <cx:pt idx="4047">92</cx:pt>
          <cx:pt idx="4048">79</cx:pt>
          <cx:pt idx="4049">81</cx:pt>
          <cx:pt idx="4050">77</cx:pt>
          <cx:pt idx="4051">79.400000000000006</cx:pt>
          <cx:pt idx="4052">81</cx:pt>
          <cx:pt idx="4053">81</cx:pt>
          <cx:pt idx="4054">79</cx:pt>
          <cx:pt idx="4055">79</cx:pt>
          <cx:pt idx="4056">98</cx:pt>
          <cx:pt idx="4057">82</cx:pt>
          <cx:pt idx="4058">85</cx:pt>
          <cx:pt idx="4059">70</cx:pt>
          <cx:pt idx="4060">72</cx:pt>
          <cx:pt idx="4061">74</cx:pt>
          <cx:pt idx="4062">75</cx:pt>
          <cx:pt idx="4063">80</cx:pt>
          <cx:pt idx="4064">85</cx:pt>
          <cx:pt idx="4065">70</cx:pt>
          <cx:pt idx="4066">66</cx:pt>
          <cx:pt idx="4067">76</cx:pt>
          <cx:pt idx="4068">67</cx:pt>
          <cx:pt idx="4069">77</cx:pt>
          <cx:pt idx="4070">92</cx:pt>
          <cx:pt idx="4071">73</cx:pt>
          <cx:pt idx="4072">65</cx:pt>
          <cx:pt idx="4073">87</cx:pt>
          <cx:pt idx="4074">76</cx:pt>
          <cx:pt idx="4075">66</cx:pt>
          <cx:pt idx="4076">87</cx:pt>
          <cx:pt idx="4077">87</cx:pt>
          <cx:pt idx="4078">80</cx:pt>
          <cx:pt idx="4079">60</cx:pt>
          <cx:pt idx="4080">60</cx:pt>
          <cx:pt idx="4081">77</cx:pt>
          <cx:pt idx="4082">74</cx:pt>
          <cx:pt idx="4083">120</cx:pt>
          <cx:pt idx="4084">75</cx:pt>
          <cx:pt idx="4085">73</cx:pt>
          <cx:pt idx="4086">69</cx:pt>
          <cx:pt idx="4087">83</cx:pt>
          <cx:pt idx="4088">79.400000000000006</cx:pt>
          <cx:pt idx="4089">116</cx:pt>
          <cx:pt idx="4090">87</cx:pt>
          <cx:pt idx="4091">69</cx:pt>
          <cx:pt idx="4092">60</cx:pt>
          <cx:pt idx="4093">84</cx:pt>
          <cx:pt idx="4094">87</cx:pt>
          <cx:pt idx="4095">79</cx:pt>
          <cx:pt idx="4096">70</cx:pt>
          <cx:pt idx="4097">94</cx:pt>
          <cx:pt idx="4098">86</cx:pt>
          <cx:pt idx="4099">75</cx:pt>
          <cx:pt idx="4100">70</cx:pt>
          <cx:pt idx="4101">72</cx:pt>
          <cx:pt idx="4102">63</cx:pt>
          <cx:pt idx="4103">75</cx:pt>
          <cx:pt idx="4104">76</cx:pt>
          <cx:pt idx="4105">105</cx:pt>
          <cx:pt idx="4106">76</cx:pt>
          <cx:pt idx="4107">75</cx:pt>
          <cx:pt idx="4108">260</cx:pt>
          <cx:pt idx="4109">79.400000000000006</cx:pt>
          <cx:pt idx="4110">79.400000000000006</cx:pt>
          <cx:pt idx="4111">81</cx:pt>
          <cx:pt idx="4112">79</cx:pt>
          <cx:pt idx="4113">86</cx:pt>
          <cx:pt idx="4114">68</cx:pt>
          <cx:pt idx="4115">79.400000000000006</cx:pt>
          <cx:pt idx="4116">107</cx:pt>
        </cx:lvl>
      </cx:numDim>
    </cx:data>
  </cx:chartData>
  <cx:chart>
    <cx:title pos="t" align="ctr" overlay="0">
      <cx:tx>
        <cx:txData>
          <cx:v>BoxPlot for Participants with history of Heart Disease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BoxPlot for Participants with history of Heart Disease</a:t>
          </a:r>
        </a:p>
      </cx:txPr>
    </cx:title>
    <cx:plotArea>
      <cx:plotAreaRegion>
        <cx:series layoutId="boxWhisker" uniqueId="{F031DD85-D03D-4171-8A5C-093EC38B39E3}">
          <cx:tx>
            <cx:txData>
              <cx:f>'C:\Users\sange\Desktop\[Heart_Disease_Prediction_Descriptive_Analysis_new.xlsx]NA_Removed'!$N$1</cx:f>
              <cx:v>totChol</cx:v>
            </cx:txData>
          </cx:tx>
          <cx:dataId val="0"/>
          <cx:layoutPr>
            <cx:visibility meanLine="0" meanMarker="0" nonoutliers="0" outliers="1"/>
            <cx:statistics quartileMethod="exclusive"/>
          </cx:layoutPr>
        </cx:series>
        <cx:series layoutId="boxWhisker" uniqueId="{5F25E8AD-7057-4913-9031-CF3144E2D6E8}">
          <cx:tx>
            <cx:txData>
              <cx:f>'C:\Users\sange\Desktop\[Heart_Disease_Prediction_Descriptive_Analysis_new.xlsx]NA_Removed'!$O$1</cx:f>
              <cx:v>sysBP</cx:v>
            </cx:txData>
          </cx:tx>
          <cx:dataId val="1"/>
          <cx:layoutPr>
            <cx:visibility meanLine="0" meanMarker="0" nonoutliers="0" outliers="1"/>
            <cx:statistics quartileMethod="exclusive"/>
          </cx:layoutPr>
        </cx:series>
        <cx:series layoutId="boxWhisker" uniqueId="{50AAB30B-0558-4CE7-886D-42ADDF26A442}">
          <cx:tx>
            <cx:txData>
              <cx:f>'C:\Users\sange\Desktop\[Heart_Disease_Prediction_Descriptive_Analysis_new.xlsx]NA_Removed'!$P$1</cx:f>
              <cx:v>diaBP</cx:v>
            </cx:txData>
          </cx:tx>
          <cx:dataId val="2"/>
          <cx:layoutPr>
            <cx:visibility meanLine="0" meanMarker="0" nonoutliers="0" outliers="1"/>
            <cx:statistics quartileMethod="exclusive"/>
          </cx:layoutPr>
        </cx:series>
        <cx:series layoutId="boxWhisker" uniqueId="{869E2030-095D-4943-B491-47B32529540C}">
          <cx:tx>
            <cx:txData>
              <cx:f>'C:\Users\sange\Desktop\[Heart_Disease_Prediction_Descriptive_Analysis_new.xlsx]NA_Removed'!$Q$1</cx:f>
              <cx:v>BMI</cx:v>
            </cx:txData>
          </cx:tx>
          <cx:dataId val="3"/>
          <cx:layoutPr>
            <cx:visibility meanLine="0" meanMarker="0" nonoutliers="0" outliers="1"/>
            <cx:statistics quartileMethod="exclusive"/>
          </cx:layoutPr>
        </cx:series>
        <cx:series layoutId="boxWhisker" uniqueId="{2DED16E7-87F7-4EB9-A1C3-2E56EFAEF5D9}">
          <cx:tx>
            <cx:txData>
              <cx:f>'C:\Users\sange\Desktop\[Heart_Disease_Prediction_Descriptive_Analysis_new.xlsx]NA_Removed'!$R$1</cx:f>
              <cx:v>heartRate</cx:v>
            </cx:txData>
          </cx:tx>
          <cx:dataId val="4"/>
          <cx:layoutPr>
            <cx:visibility meanLine="0" meanMarker="0" nonoutliers="0" outliers="1"/>
            <cx:statistics quartileMethod="exclusive"/>
          </cx:layoutPr>
        </cx:series>
        <cx:series layoutId="boxWhisker" uniqueId="{C79F9C7C-3297-4205-83F0-697A1B639769}">
          <cx:tx>
            <cx:txData>
              <cx:f>'C:\Users\sange\Desktop\[Heart_Disease_Prediction_Descriptive_Analysis_new.xlsx]NA_Removed'!$S$1</cx:f>
              <cx:v>glucose</cx:v>
            </cx:txData>
          </cx:tx>
          <cx:dataId val="5"/>
          <cx:layoutPr>
            <cx:visibility meanLine="0" meanMarker="0" nonoutliers="0" outliers="1"/>
            <cx:statistics quartileMethod="exclusive"/>
          </cx:layoutPr>
        </cx:series>
      </cx:plotAreaRegion>
      <cx:axis id="0">
        <cx:catScaling gapWidth="1.5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234B-2FC8-4F55-BBFE-57A6202A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44CC-DD98-4A81-A7EF-A6552125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92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66e5ecfe158147c5/Public/Capstone%20Project/Heart_Disease_Prediction_Descriptive_Analysis.xl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B45A-6FBF-48C9-9CB5-5175A3BD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977" y="1000315"/>
            <a:ext cx="7240023" cy="4265156"/>
          </a:xfrm>
        </p:spPr>
        <p:txBody>
          <a:bodyPr/>
          <a:lstStyle/>
          <a:p>
            <a:pPr algn="l"/>
            <a:r>
              <a:rPr lang="en-US" sz="5400" i="1" dirty="0"/>
              <a:t>Descriptive Analysis for Heart Disease Prediction Data</a:t>
            </a:r>
            <a:br>
              <a:rPr lang="en-US" sz="5400" i="1" dirty="0"/>
            </a:br>
            <a:br>
              <a:rPr lang="en-US" sz="5400" i="1" dirty="0"/>
            </a:br>
            <a:r>
              <a:rPr lang="en-US" sz="1000" b="0" i="1" dirty="0"/>
              <a:t>Note: Associated </a:t>
            </a:r>
            <a:r>
              <a:rPr lang="en-US" sz="1000" b="0" i="1"/>
              <a:t>data: </a:t>
            </a:r>
            <a:r>
              <a:rPr lang="en-US" sz="1000" b="0" i="1">
                <a:hlinkClick r:id="rId2"/>
              </a:rPr>
              <a:t>https</a:t>
            </a:r>
            <a:r>
              <a:rPr lang="en-US" sz="1000" b="0" i="1" dirty="0">
                <a:hlinkClick r:id="rId2"/>
              </a:rPr>
              <a:t>://d.docs.live.net/66e5ecfe158147c5/Public/Capstone%20Project/Heart_Disease_Prediction_Descriptive_Analysis.xlsx</a:t>
            </a:r>
            <a:endParaRPr 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37488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77D188-296B-48DE-8690-7C8071F96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12791"/>
              </p:ext>
            </p:extLst>
          </p:nvPr>
        </p:nvGraphicFramePr>
        <p:xfrm>
          <a:off x="1319436" y="236823"/>
          <a:ext cx="6197224" cy="201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34D998-30B2-4FF3-8FC7-8066C7B914D4}"/>
              </a:ext>
            </a:extLst>
          </p:cNvPr>
          <p:cNvSpPr txBox="1"/>
          <p:nvPr/>
        </p:nvSpPr>
        <p:spPr>
          <a:xfrm>
            <a:off x="1434096" y="2309028"/>
            <a:ext cx="6082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85.1% never had a heart disease. 14.89% of participants had chronic heart disease in last 10 years .</a:t>
            </a:r>
          </a:p>
          <a:p>
            <a:r>
              <a:rPr lang="en-US" dirty="0">
                <a:latin typeface="Arial Narrow" panose="020B0606020202030204" pitchFamily="34" charset="0"/>
              </a:rPr>
              <a:t>0= without heart disease.1 = with heart disease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449D0B-0407-4671-930D-E1E06F53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38" y="3216844"/>
            <a:ext cx="6387642" cy="2476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10CA59-42FC-47D2-B6FD-5E91D54E5327}"/>
              </a:ext>
            </a:extLst>
          </p:cNvPr>
          <p:cNvSpPr txBox="1"/>
          <p:nvPr/>
        </p:nvSpPr>
        <p:spPr>
          <a:xfrm>
            <a:off x="1319436" y="5973203"/>
            <a:ext cx="6245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More number of women have had a heart disease compared to men</a:t>
            </a:r>
          </a:p>
          <a:p>
            <a:r>
              <a:rPr lang="en-US" dirty="0">
                <a:latin typeface="Arial Narrow" panose="020B0606020202030204" pitchFamily="34" charset="0"/>
              </a:rPr>
              <a:t>0= Women</a:t>
            </a:r>
          </a:p>
          <a:p>
            <a:r>
              <a:rPr lang="en-US" dirty="0">
                <a:latin typeface="Arial Narrow" panose="020B0606020202030204" pitchFamily="34" charset="0"/>
              </a:rPr>
              <a:t>1= Men</a:t>
            </a:r>
          </a:p>
        </p:txBody>
      </p:sp>
    </p:spTree>
    <p:extLst>
      <p:ext uri="{BB962C8B-B14F-4D97-AF65-F5344CB8AC3E}">
        <p14:creationId xmlns:p14="http://schemas.microsoft.com/office/powerpoint/2010/main" val="156382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34D998-30B2-4FF3-8FC7-8066C7B914D4}"/>
              </a:ext>
            </a:extLst>
          </p:cNvPr>
          <p:cNvSpPr txBox="1"/>
          <p:nvPr/>
        </p:nvSpPr>
        <p:spPr>
          <a:xfrm>
            <a:off x="1072190" y="2512958"/>
            <a:ext cx="6444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There are more non-smokers than smokers amongst the participants.</a:t>
            </a:r>
          </a:p>
          <a:p>
            <a:r>
              <a:rPr lang="en-US" dirty="0">
                <a:latin typeface="Arial Narrow" panose="020B0606020202030204" pitchFamily="34" charset="0"/>
              </a:rPr>
              <a:t>0= Non-Smokers.</a:t>
            </a:r>
          </a:p>
          <a:p>
            <a:r>
              <a:rPr lang="en-US" dirty="0">
                <a:latin typeface="Arial Narrow" panose="020B0606020202030204" pitchFamily="34" charset="0"/>
              </a:rPr>
              <a:t>1 = Smokers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0CA59-42FC-47D2-B6FD-5E91D54E5327}"/>
              </a:ext>
            </a:extLst>
          </p:cNvPr>
          <p:cNvSpPr txBox="1"/>
          <p:nvPr/>
        </p:nvSpPr>
        <p:spPr>
          <a:xfrm>
            <a:off x="1085440" y="5769275"/>
            <a:ext cx="6236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More participants not taking BP meds compared to those taking medicines</a:t>
            </a:r>
          </a:p>
          <a:p>
            <a:r>
              <a:rPr lang="en-US" dirty="0">
                <a:latin typeface="Arial Narrow" panose="020B0606020202030204" pitchFamily="34" charset="0"/>
              </a:rPr>
              <a:t>0 = No BP Meds</a:t>
            </a:r>
          </a:p>
          <a:p>
            <a:r>
              <a:rPr lang="en-US" dirty="0">
                <a:latin typeface="Arial Narrow" panose="020B0606020202030204" pitchFamily="34" charset="0"/>
              </a:rPr>
              <a:t>1 = Yes BP Meds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CAC24-9B9D-4F60-82F3-4530D3DD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90" y="257267"/>
            <a:ext cx="6444469" cy="2295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F3DE6D-55E9-4D87-B74C-0BB215DB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90" y="3251622"/>
            <a:ext cx="6492990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1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667514-77B3-4570-9EF1-873606AD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2" y="482865"/>
            <a:ext cx="4363588" cy="2468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AF769-64DD-410E-9AB9-F50BC126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871" y="482864"/>
            <a:ext cx="4363588" cy="2468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BBAEF-9DF9-4BDB-AF57-B134028DA71D}"/>
              </a:ext>
            </a:extLst>
          </p:cNvPr>
          <p:cNvSpPr txBox="1"/>
          <p:nvPr/>
        </p:nvSpPr>
        <p:spPr>
          <a:xfrm>
            <a:off x="563671" y="62631"/>
            <a:ext cx="822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Comparison of Participants with and with out history of heart disease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01622-53C4-4482-80BA-1169620BE51A}"/>
              </a:ext>
            </a:extLst>
          </p:cNvPr>
          <p:cNvSpPr/>
          <p:nvPr/>
        </p:nvSpPr>
        <p:spPr>
          <a:xfrm>
            <a:off x="104381" y="2951163"/>
            <a:ext cx="8839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Observation:</a:t>
            </a:r>
            <a:r>
              <a:rPr lang="en-US" dirty="0">
                <a:latin typeface="Arial Narrow" panose="020B0606020202030204" pitchFamily="34" charset="0"/>
              </a:rPr>
              <a:t> Participants who have had heart disease detected are mostly middle aged ranging between 45-65 </a:t>
            </a:r>
            <a:r>
              <a:rPr lang="en-US" dirty="0" err="1">
                <a:latin typeface="Arial Narrow" panose="020B0606020202030204" pitchFamily="34" charset="0"/>
              </a:rPr>
              <a:t>yrs</a:t>
            </a:r>
            <a:r>
              <a:rPr lang="en-US" dirty="0">
                <a:latin typeface="Arial Narrow" panose="020B0606020202030204" pitchFamily="34" charset="0"/>
              </a:rPr>
              <a:t> of </a:t>
            </a:r>
            <a:r>
              <a:rPr lang="en-US" dirty="0" err="1">
                <a:latin typeface="Arial Narrow" panose="020B0606020202030204" pitchFamily="34" charset="0"/>
              </a:rPr>
              <a:t>age,compared</a:t>
            </a:r>
            <a:r>
              <a:rPr lang="en-US" dirty="0">
                <a:latin typeface="Arial Narrow" panose="020B0606020202030204" pitchFamily="34" charset="0"/>
              </a:rPr>
              <a:t> to participants without heart disease who are fairly younger.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31739-A3AC-4DD8-9FFD-DB18A0186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1" y="3611185"/>
            <a:ext cx="4395665" cy="2695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06EE8-BDCC-4DCC-AF3F-A612348EB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847" y="3632545"/>
            <a:ext cx="4311612" cy="26067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7A7A1-315E-4391-9DFD-07B352237395}"/>
              </a:ext>
            </a:extLst>
          </p:cNvPr>
          <p:cNvSpPr/>
          <p:nvPr/>
        </p:nvSpPr>
        <p:spPr>
          <a:xfrm>
            <a:off x="104381" y="6273511"/>
            <a:ext cx="8839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Observation: </a:t>
            </a:r>
            <a:r>
              <a:rPr lang="en-US" dirty="0">
                <a:latin typeface="Arial Narrow" panose="020B0606020202030204" pitchFamily="34" charset="0"/>
              </a:rPr>
              <a:t>There is not much difference in </a:t>
            </a:r>
            <a:r>
              <a:rPr lang="en-US" dirty="0" err="1">
                <a:latin typeface="Arial Narrow" panose="020B0606020202030204" pitchFamily="34" charset="0"/>
              </a:rPr>
              <a:t>cholestrol</a:t>
            </a:r>
            <a:r>
              <a:rPr lang="en-US" dirty="0">
                <a:latin typeface="Arial Narrow" panose="020B0606020202030204" pitchFamily="34" charset="0"/>
              </a:rPr>
              <a:t> ranges between participants with or without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358790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BBAEF-9DF9-4BDB-AF57-B134028DA71D}"/>
              </a:ext>
            </a:extLst>
          </p:cNvPr>
          <p:cNvSpPr txBox="1"/>
          <p:nvPr/>
        </p:nvSpPr>
        <p:spPr>
          <a:xfrm>
            <a:off x="563671" y="62631"/>
            <a:ext cx="822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Comparison of Participants with and with out history of heart disease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01622-53C4-4482-80BA-1169620BE51A}"/>
              </a:ext>
            </a:extLst>
          </p:cNvPr>
          <p:cNvSpPr/>
          <p:nvPr/>
        </p:nvSpPr>
        <p:spPr>
          <a:xfrm>
            <a:off x="104381" y="2951163"/>
            <a:ext cx="8839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Observation:</a:t>
            </a:r>
            <a:r>
              <a:rPr lang="en-US" dirty="0">
                <a:latin typeface="Arial Narrow" panose="020B0606020202030204" pitchFamily="34" charset="0"/>
              </a:rPr>
              <a:t> Most participants have high systolic pressure, beyond normal range irrespective of having heart disease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7A7A1-315E-4391-9DFD-07B352237395}"/>
              </a:ext>
            </a:extLst>
          </p:cNvPr>
          <p:cNvSpPr/>
          <p:nvPr/>
        </p:nvSpPr>
        <p:spPr>
          <a:xfrm>
            <a:off x="104381" y="6273511"/>
            <a:ext cx="8839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Observation:</a:t>
            </a:r>
            <a:r>
              <a:rPr lang="en-US" dirty="0">
                <a:latin typeface="Arial Narrow" panose="020B0606020202030204" pitchFamily="34" charset="0"/>
              </a:rPr>
              <a:t> W.R.T diastolic pressure, participants with history of heart disease tend to have higher BP which is above the normal range, when compared to participants without heart disease.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D0D181-5A2F-4186-BECE-5B8075BA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0" y="404582"/>
            <a:ext cx="4363588" cy="2433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B41E48-9FF6-4962-AF71-B6B02B97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47" y="404582"/>
            <a:ext cx="4311611" cy="2388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AD0280-55A8-4FC7-A904-2374A4320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86" y="3412446"/>
            <a:ext cx="4395665" cy="2695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30EE39-207B-43A4-B258-47296D7EF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847" y="3429867"/>
            <a:ext cx="4311611" cy="26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BBAEF-9DF9-4BDB-AF57-B134028DA71D}"/>
              </a:ext>
            </a:extLst>
          </p:cNvPr>
          <p:cNvSpPr txBox="1"/>
          <p:nvPr/>
        </p:nvSpPr>
        <p:spPr>
          <a:xfrm>
            <a:off x="563671" y="62631"/>
            <a:ext cx="822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Comparison of Participants with and with out history of heart disease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01622-53C4-4482-80BA-1169620BE51A}"/>
              </a:ext>
            </a:extLst>
          </p:cNvPr>
          <p:cNvSpPr/>
          <p:nvPr/>
        </p:nvSpPr>
        <p:spPr>
          <a:xfrm>
            <a:off x="104381" y="2951163"/>
            <a:ext cx="8839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Observation:</a:t>
            </a:r>
            <a:r>
              <a:rPr lang="en-US" dirty="0">
                <a:latin typeface="Arial Narrow" panose="020B0606020202030204" pitchFamily="34" charset="0"/>
              </a:rPr>
              <a:t> BMI for all participants ranges almost same irrespective of having history of heart disease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7A7A1-315E-4391-9DFD-07B352237395}"/>
              </a:ext>
            </a:extLst>
          </p:cNvPr>
          <p:cNvSpPr/>
          <p:nvPr/>
        </p:nvSpPr>
        <p:spPr>
          <a:xfrm>
            <a:off x="104381" y="6273511"/>
            <a:ext cx="8839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Observation:</a:t>
            </a:r>
            <a:r>
              <a:rPr lang="en-US" dirty="0">
                <a:latin typeface="Arial Narrow" panose="020B0606020202030204" pitchFamily="34" charset="0"/>
              </a:rPr>
              <a:t> Most of participants with heart disease have heart rate ranging between 60 and 80 which also holds true for </a:t>
            </a:r>
            <a:r>
              <a:rPr lang="en-US">
                <a:latin typeface="Arial Narrow" panose="020B0606020202030204" pitchFamily="34" charset="0"/>
              </a:rPr>
              <a:t>participants without </a:t>
            </a:r>
            <a:r>
              <a:rPr lang="en-US" dirty="0">
                <a:latin typeface="Arial Narrow" panose="020B0606020202030204" pitchFamily="34" charset="0"/>
              </a:rPr>
              <a:t>heart diseases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4D9C9-694F-4CEE-8938-2DB9E3D9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849" y="405861"/>
            <a:ext cx="4320334" cy="2374376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A807EE3B-28F4-42A0-9C7D-DDC0A88F38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22138911"/>
                  </p:ext>
                </p:extLst>
              </p:nvPr>
            </p:nvGraphicFramePr>
            <p:xfrm>
              <a:off x="122792" y="429130"/>
              <a:ext cx="4320334" cy="23749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A807EE3B-28F4-42A0-9C7D-DDC0A88F38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92" y="429130"/>
                <a:ext cx="4320334" cy="2374993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AFC1A65-B997-460D-B9FE-57D5C2C80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40" y="3461215"/>
            <a:ext cx="4141952" cy="2702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CF5642-C8C3-4E17-B74B-9E2A051C7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86" y="3461215"/>
            <a:ext cx="4305340" cy="27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DE31F62B-BBB2-4E08-8CE9-2192A018390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12613494"/>
                  </p:ext>
                </p:extLst>
              </p:nvPr>
            </p:nvGraphicFramePr>
            <p:xfrm>
              <a:off x="1470026" y="461728"/>
              <a:ext cx="5961776" cy="26715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DE31F62B-BBB2-4E08-8CE9-2192A01839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0026" y="461728"/>
                <a:ext cx="5961776" cy="2671562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BD8056B-C2FE-4D36-AE7B-171EE174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394397"/>
            <a:ext cx="6000144" cy="270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6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7387-CDB3-4A29-8267-86A1099F5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just"/>
            <a:r>
              <a:rPr lang="en-US" sz="3200" i="1" dirty="0">
                <a:latin typeface="Arial Narrow" panose="020B0606020202030204" pitchFamily="34" charset="0"/>
              </a:rPr>
              <a:t>Summary</a:t>
            </a:r>
            <a:r>
              <a:rPr lang="en-US" sz="3200" b="0" i="1" dirty="0">
                <a:latin typeface="Arial Narrow" panose="020B0606020202030204" pitchFamily="34" charset="0"/>
              </a:rPr>
              <a:t>: </a:t>
            </a:r>
            <a:r>
              <a:rPr lang="en-US" sz="2400" b="0" i="1" dirty="0">
                <a:latin typeface="Arial Narrow" panose="020B0606020202030204" pitchFamily="34" charset="0"/>
              </a:rPr>
              <a:t>With around 4000 participants , descriptive analysis of the given dataset have found that there are certain attributes such as, age, diastolic pressure that seem to have a direct effect on heart diseases as compared to the rest. We need to further do an inferential analysis to find the extent to which </a:t>
            </a:r>
            <a:r>
              <a:rPr lang="en-US" sz="2400" b="0" i="1">
                <a:latin typeface="Arial Narrow" panose="020B0606020202030204" pitchFamily="34" charset="0"/>
              </a:rPr>
              <a:t>there are dependencies </a:t>
            </a:r>
            <a:r>
              <a:rPr lang="en-US" sz="2400" b="0" i="1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31768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387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Arial Narrow</vt:lpstr>
      <vt:lpstr>Calibri</vt:lpstr>
      <vt:lpstr>Synergy_CF_YNR002</vt:lpstr>
      <vt:lpstr>Descriptive Analysis for Heart Disease Prediction Data  Note: Associated data: https://d.docs.live.net/66e5ecfe158147c5/Public/Capstone%20Project/Heart_Disease_Prediction_Descriptive_Analysis.xlsx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With around 4000 participants , descriptive analysis of the given dataset have found that there are certain attributes such as, age, diastolic pressure that seem to have a direct effect on heart diseases as compared to the rest. We need to further do an inferential analysis to find the extent to which there are dependencies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Sangeeta Chatterjee</cp:lastModifiedBy>
  <cp:revision>2</cp:revision>
  <dcterms:modified xsi:type="dcterms:W3CDTF">2020-04-29T15:40:51Z</dcterms:modified>
</cp:coreProperties>
</file>