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70" r:id="rId2"/>
    <p:sldId id="279" r:id="rId3"/>
    <p:sldId id="280" r:id="rId4"/>
    <p:sldId id="283" r:id="rId5"/>
    <p:sldId id="286" r:id="rId6"/>
    <p:sldId id="285" r:id="rId7"/>
    <p:sldId id="287" r:id="rId8"/>
    <p:sldId id="278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do7FECp685JsX7/4pIVeoAktjN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on Shandukani" initials="SS" lastIdx="15" clrIdx="0">
    <p:extLst>
      <p:ext uri="{19B8F6BF-5375-455C-9EA6-DF929625EA0E}">
        <p15:presenceInfo xmlns:p15="http://schemas.microsoft.com/office/powerpoint/2012/main" userId="b3f2d01030c4b3d8" providerId="Windows Live"/>
      </p:ext>
    </p:extLst>
  </p:cmAuthor>
  <p:cmAuthor id="2" name="Sangeeta Chatterjee" initials="SC" lastIdx="2" clrIdx="1">
    <p:extLst>
      <p:ext uri="{19B8F6BF-5375-455C-9EA6-DF929625EA0E}">
        <p15:presenceInfo xmlns:p15="http://schemas.microsoft.com/office/powerpoint/2012/main" userId="66e5ecfe158147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2048F-65DE-4CAA-9C94-BAD07320E2D4}" v="73" dt="2020-05-02T13:20:3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90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a Chatterjee" userId="66e5ecfe158147c5" providerId="LiveId" clId="{E4E39A24-030C-405E-A8C8-50A8F79172BE}"/>
    <pc:docChg chg="undo custSel addSld delSld modSld">
      <pc:chgData name="Sangeeta Chatterjee" userId="66e5ecfe158147c5" providerId="LiveId" clId="{E4E39A24-030C-405E-A8C8-50A8F79172BE}" dt="2020-04-30T22:07:37.415" v="2091" actId="313"/>
      <pc:docMkLst>
        <pc:docMk/>
      </pc:docMkLst>
      <pc:sldChg chg="del">
        <pc:chgData name="Sangeeta Chatterjee" userId="66e5ecfe158147c5" providerId="LiveId" clId="{E4E39A24-030C-405E-A8C8-50A8F79172BE}" dt="2020-04-30T15:30:08.155" v="22" actId="47"/>
        <pc:sldMkLst>
          <pc:docMk/>
          <pc:sldMk cId="1563820348" sldId="265"/>
        </pc:sldMkLst>
      </pc:sldChg>
      <pc:sldChg chg="modSp mod">
        <pc:chgData name="Sangeeta Chatterjee" userId="66e5ecfe158147c5" providerId="LiveId" clId="{E4E39A24-030C-405E-A8C8-50A8F79172BE}" dt="2020-04-30T15:28:51.408" v="21" actId="20577"/>
        <pc:sldMkLst>
          <pc:docMk/>
          <pc:sldMk cId="3748879407" sldId="270"/>
        </pc:sldMkLst>
        <pc:spChg chg="mod">
          <ac:chgData name="Sangeeta Chatterjee" userId="66e5ecfe158147c5" providerId="LiveId" clId="{E4E39A24-030C-405E-A8C8-50A8F79172BE}" dt="2020-04-30T15:28:51.408" v="21" actId="20577"/>
          <ac:spMkLst>
            <pc:docMk/>
            <pc:sldMk cId="3748879407" sldId="270"/>
            <ac:spMk id="2" creationId="{483CB45A-6FBF-48C9-9CB5-5175A3BDDFE6}"/>
          </ac:spMkLst>
        </pc:spChg>
      </pc:sldChg>
      <pc:sldChg chg="del">
        <pc:chgData name="Sangeeta Chatterjee" userId="66e5ecfe158147c5" providerId="LiveId" clId="{E4E39A24-030C-405E-A8C8-50A8F79172BE}" dt="2020-04-30T15:30:51.128" v="23" actId="47"/>
        <pc:sldMkLst>
          <pc:docMk/>
          <pc:sldMk cId="3199619183" sldId="274"/>
        </pc:sldMkLst>
      </pc:sldChg>
      <pc:sldChg chg="del">
        <pc:chgData name="Sangeeta Chatterjee" userId="66e5ecfe158147c5" providerId="LiveId" clId="{E4E39A24-030C-405E-A8C8-50A8F79172BE}" dt="2020-04-30T15:30:52.344" v="24" actId="47"/>
        <pc:sldMkLst>
          <pc:docMk/>
          <pc:sldMk cId="3587904360" sldId="275"/>
        </pc:sldMkLst>
      </pc:sldChg>
      <pc:sldChg chg="del">
        <pc:chgData name="Sangeeta Chatterjee" userId="66e5ecfe158147c5" providerId="LiveId" clId="{E4E39A24-030C-405E-A8C8-50A8F79172BE}" dt="2020-04-30T15:30:53.493" v="25" actId="47"/>
        <pc:sldMkLst>
          <pc:docMk/>
          <pc:sldMk cId="4178865011" sldId="276"/>
        </pc:sldMkLst>
      </pc:sldChg>
      <pc:sldChg chg="del">
        <pc:chgData name="Sangeeta Chatterjee" userId="66e5ecfe158147c5" providerId="LiveId" clId="{E4E39A24-030C-405E-A8C8-50A8F79172BE}" dt="2020-04-30T15:30:54.797" v="26" actId="47"/>
        <pc:sldMkLst>
          <pc:docMk/>
          <pc:sldMk cId="728810791" sldId="277"/>
        </pc:sldMkLst>
      </pc:sldChg>
      <pc:sldChg chg="modSp mod">
        <pc:chgData name="Sangeeta Chatterjee" userId="66e5ecfe158147c5" providerId="LiveId" clId="{E4E39A24-030C-405E-A8C8-50A8F79172BE}" dt="2020-04-30T21:14:17.078" v="1125" actId="6549"/>
        <pc:sldMkLst>
          <pc:docMk/>
          <pc:sldMk cId="3271317686" sldId="278"/>
        </pc:sldMkLst>
        <pc:spChg chg="mod">
          <ac:chgData name="Sangeeta Chatterjee" userId="66e5ecfe158147c5" providerId="LiveId" clId="{E4E39A24-030C-405E-A8C8-50A8F79172BE}" dt="2020-04-30T21:14:17.078" v="1125" actId="6549"/>
          <ac:spMkLst>
            <pc:docMk/>
            <pc:sldMk cId="3271317686" sldId="278"/>
            <ac:spMk id="2" creationId="{0C667387-CDB3-4A29-8267-86A1099F5BC7}"/>
          </ac:spMkLst>
        </pc:spChg>
      </pc:sldChg>
      <pc:sldChg chg="new del">
        <pc:chgData name="Sangeeta Chatterjee" userId="66e5ecfe158147c5" providerId="LiveId" clId="{E4E39A24-030C-405E-A8C8-50A8F79172BE}" dt="2020-04-30T15:31:04.843" v="28" actId="47"/>
        <pc:sldMkLst>
          <pc:docMk/>
          <pc:sldMk cId="1554253301" sldId="279"/>
        </pc:sldMkLst>
      </pc:sldChg>
      <pc:sldChg chg="addSp delSp modSp add mod">
        <pc:chgData name="Sangeeta Chatterjee" userId="66e5ecfe158147c5" providerId="LiveId" clId="{E4E39A24-030C-405E-A8C8-50A8F79172BE}" dt="2020-04-30T19:52:52.950" v="520" actId="113"/>
        <pc:sldMkLst>
          <pc:docMk/>
          <pc:sldMk cId="3758424410" sldId="279"/>
        </pc:sldMkLst>
        <pc:spChg chg="add mod">
          <ac:chgData name="Sangeeta Chatterjee" userId="66e5ecfe158147c5" providerId="LiveId" clId="{E4E39A24-030C-405E-A8C8-50A8F79172BE}" dt="2020-04-30T19:52:52.950" v="520" actId="113"/>
          <ac:spMkLst>
            <pc:docMk/>
            <pc:sldMk cId="3758424410" sldId="279"/>
            <ac:spMk id="4" creationId="{47298D3C-E94E-492A-B62F-00C369550CEC}"/>
          </ac:spMkLst>
        </pc:spChg>
        <pc:graphicFrameChg chg="del">
          <ac:chgData name="Sangeeta Chatterjee" userId="66e5ecfe158147c5" providerId="LiveId" clId="{E4E39A24-030C-405E-A8C8-50A8F79172BE}" dt="2020-04-30T15:31:18.321" v="30" actId="478"/>
          <ac:graphicFrameMkLst>
            <pc:docMk/>
            <pc:sldMk cId="3758424410" sldId="279"/>
            <ac:graphicFrameMk id="7" creationId="{DE31F62B-BBB2-4E08-8CE9-2192A0183904}"/>
          </ac:graphicFrameMkLst>
        </pc:graphicFrameChg>
        <pc:picChg chg="add mod">
          <ac:chgData name="Sangeeta Chatterjee" userId="66e5ecfe158147c5" providerId="LiveId" clId="{E4E39A24-030C-405E-A8C8-50A8F79172BE}" dt="2020-04-30T19:46:48.157" v="230" actId="1036"/>
          <ac:picMkLst>
            <pc:docMk/>
            <pc:sldMk cId="3758424410" sldId="279"/>
            <ac:picMk id="2" creationId="{996D10DB-0815-409D-8AB1-E56416950EFF}"/>
          </ac:picMkLst>
        </pc:picChg>
        <pc:picChg chg="add del mod">
          <ac:chgData name="Sangeeta Chatterjee" userId="66e5ecfe158147c5" providerId="LiveId" clId="{E4E39A24-030C-405E-A8C8-50A8F79172BE}" dt="2020-04-30T19:46:25.895" v="179" actId="478"/>
          <ac:picMkLst>
            <pc:docMk/>
            <pc:sldMk cId="3758424410" sldId="279"/>
            <ac:picMk id="3" creationId="{AE2664CB-D143-4763-8505-6B5954D3DD6E}"/>
          </ac:picMkLst>
        </pc:picChg>
        <pc:picChg chg="del">
          <ac:chgData name="Sangeeta Chatterjee" userId="66e5ecfe158147c5" providerId="LiveId" clId="{E4E39A24-030C-405E-A8C8-50A8F79172BE}" dt="2020-04-30T15:31:20.738" v="31" actId="478"/>
          <ac:picMkLst>
            <pc:docMk/>
            <pc:sldMk cId="3758424410" sldId="279"/>
            <ac:picMk id="9" creationId="{8BD8056B-C2FE-4D36-AE7B-171EE174538A}"/>
          </ac:picMkLst>
        </pc:picChg>
      </pc:sldChg>
      <pc:sldChg chg="addSp delSp modSp add mod">
        <pc:chgData name="Sangeeta Chatterjee" userId="66e5ecfe158147c5" providerId="LiveId" clId="{E4E39A24-030C-405E-A8C8-50A8F79172BE}" dt="2020-04-30T20:20:41.905" v="750" actId="20577"/>
        <pc:sldMkLst>
          <pc:docMk/>
          <pc:sldMk cId="1117888702" sldId="280"/>
        </pc:sldMkLst>
        <pc:spChg chg="add del mod">
          <ac:chgData name="Sangeeta Chatterjee" userId="66e5ecfe158147c5" providerId="LiveId" clId="{E4E39A24-030C-405E-A8C8-50A8F79172BE}" dt="2020-04-30T19:53:21.015" v="523"/>
          <ac:spMkLst>
            <pc:docMk/>
            <pc:sldMk cId="1117888702" sldId="280"/>
            <ac:spMk id="4" creationId="{B44F1803-3BC5-4F4B-A27A-B1890810F2CF}"/>
          </ac:spMkLst>
        </pc:spChg>
        <pc:spChg chg="add del mod">
          <ac:chgData name="Sangeeta Chatterjee" userId="66e5ecfe158147c5" providerId="LiveId" clId="{E4E39A24-030C-405E-A8C8-50A8F79172BE}" dt="2020-04-30T20:16:50.408" v="528"/>
          <ac:spMkLst>
            <pc:docMk/>
            <pc:sldMk cId="1117888702" sldId="280"/>
            <ac:spMk id="5" creationId="{FBC0B156-E8E6-4C35-9C60-1E98A69F57D9}"/>
          </ac:spMkLst>
        </pc:spChg>
        <pc:spChg chg="add mod">
          <ac:chgData name="Sangeeta Chatterjee" userId="66e5ecfe158147c5" providerId="LiveId" clId="{E4E39A24-030C-405E-A8C8-50A8F79172BE}" dt="2020-04-30T20:20:41.905" v="750" actId="20577"/>
          <ac:spMkLst>
            <pc:docMk/>
            <pc:sldMk cId="1117888702" sldId="280"/>
            <ac:spMk id="6" creationId="{D7F844F3-E0D0-4816-A621-538CADF29423}"/>
          </ac:spMkLst>
        </pc:spChg>
        <pc:picChg chg="del">
          <ac:chgData name="Sangeeta Chatterjee" userId="66e5ecfe158147c5" providerId="LiveId" clId="{E4E39A24-030C-405E-A8C8-50A8F79172BE}" dt="2020-04-30T19:46:30.906" v="180" actId="478"/>
          <ac:picMkLst>
            <pc:docMk/>
            <pc:sldMk cId="1117888702" sldId="280"/>
            <ac:picMk id="2" creationId="{996D10DB-0815-409D-8AB1-E56416950EFF}"/>
          </ac:picMkLst>
        </pc:picChg>
        <pc:picChg chg="mod">
          <ac:chgData name="Sangeeta Chatterjee" userId="66e5ecfe158147c5" providerId="LiveId" clId="{E4E39A24-030C-405E-A8C8-50A8F79172BE}" dt="2020-04-30T20:16:42.128" v="526" actId="14100"/>
          <ac:picMkLst>
            <pc:docMk/>
            <pc:sldMk cId="1117888702" sldId="280"/>
            <ac:picMk id="3" creationId="{AE2664CB-D143-4763-8505-6B5954D3DD6E}"/>
          </ac:picMkLst>
        </pc:picChg>
      </pc:sldChg>
      <pc:sldChg chg="addSp delSp modSp add mod">
        <pc:chgData name="Sangeeta Chatterjee" userId="66e5ecfe158147c5" providerId="LiveId" clId="{E4E39A24-030C-405E-A8C8-50A8F79172BE}" dt="2020-04-30T21:20:51.364" v="1450" actId="20577"/>
        <pc:sldMkLst>
          <pc:docMk/>
          <pc:sldMk cId="918392390" sldId="281"/>
        </pc:sldMkLst>
        <pc:spChg chg="mod">
          <ac:chgData name="Sangeeta Chatterjee" userId="66e5ecfe158147c5" providerId="LiveId" clId="{E4E39A24-030C-405E-A8C8-50A8F79172BE}" dt="2020-04-30T21:20:51.364" v="1450" actId="20577"/>
          <ac:spMkLst>
            <pc:docMk/>
            <pc:sldMk cId="918392390" sldId="281"/>
            <ac:spMk id="6" creationId="{D7F844F3-E0D0-4816-A621-538CADF29423}"/>
          </ac:spMkLst>
        </pc:spChg>
        <pc:graphicFrameChg chg="add mod">
          <ac:chgData name="Sangeeta Chatterjee" userId="66e5ecfe158147c5" providerId="LiveId" clId="{E4E39A24-030C-405E-A8C8-50A8F79172BE}" dt="2020-04-30T20:21:49.860" v="782" actId="1036"/>
          <ac:graphicFrameMkLst>
            <pc:docMk/>
            <pc:sldMk cId="918392390" sldId="281"/>
            <ac:graphicFrameMk id="4" creationId="{7B82EBDE-05BE-4CD8-828F-4D48ACD4CCE3}"/>
          </ac:graphicFrameMkLst>
        </pc:graphicFrameChg>
        <pc:picChg chg="add">
          <ac:chgData name="Sangeeta Chatterjee" userId="66e5ecfe158147c5" providerId="LiveId" clId="{E4E39A24-030C-405E-A8C8-50A8F79172BE}" dt="2020-04-30T20:22:13.109" v="783"/>
          <ac:picMkLst>
            <pc:docMk/>
            <pc:sldMk cId="918392390" sldId="281"/>
            <ac:picMk id="2" creationId="{83143302-0DFA-4C7B-A75D-BCA6F0B770B7}"/>
          </ac:picMkLst>
        </pc:picChg>
        <pc:picChg chg="del">
          <ac:chgData name="Sangeeta Chatterjee" userId="66e5ecfe158147c5" providerId="LiveId" clId="{E4E39A24-030C-405E-A8C8-50A8F79172BE}" dt="2020-04-30T20:21:34.580" v="752" actId="478"/>
          <ac:picMkLst>
            <pc:docMk/>
            <pc:sldMk cId="918392390" sldId="281"/>
            <ac:picMk id="3" creationId="{AE2664CB-D143-4763-8505-6B5954D3DD6E}"/>
          </ac:picMkLst>
        </pc:picChg>
      </pc:sldChg>
      <pc:sldChg chg="addSp delSp modSp add mod">
        <pc:chgData name="Sangeeta Chatterjee" userId="66e5ecfe158147c5" providerId="LiveId" clId="{E4E39A24-030C-405E-A8C8-50A8F79172BE}" dt="2020-04-30T21:22:47.815" v="1574" actId="120"/>
        <pc:sldMkLst>
          <pc:docMk/>
          <pc:sldMk cId="2758292577" sldId="282"/>
        </pc:sldMkLst>
        <pc:spChg chg="mod">
          <ac:chgData name="Sangeeta Chatterjee" userId="66e5ecfe158147c5" providerId="LiveId" clId="{E4E39A24-030C-405E-A8C8-50A8F79172BE}" dt="2020-04-30T21:22:47.815" v="1574" actId="120"/>
          <ac:spMkLst>
            <pc:docMk/>
            <pc:sldMk cId="2758292577" sldId="282"/>
            <ac:spMk id="6" creationId="{D7F844F3-E0D0-4816-A621-538CADF29423}"/>
          </ac:spMkLst>
        </pc:spChg>
        <pc:graphicFrameChg chg="del">
          <ac:chgData name="Sangeeta Chatterjee" userId="66e5ecfe158147c5" providerId="LiveId" clId="{E4E39A24-030C-405E-A8C8-50A8F79172BE}" dt="2020-04-30T20:24:18.130" v="813" actId="478"/>
          <ac:graphicFrameMkLst>
            <pc:docMk/>
            <pc:sldMk cId="2758292577" sldId="282"/>
            <ac:graphicFrameMk id="4" creationId="{7B82EBDE-05BE-4CD8-828F-4D48ACD4CCE3}"/>
          </ac:graphicFrameMkLst>
        </pc:graphicFrameChg>
        <pc:picChg chg="del">
          <ac:chgData name="Sangeeta Chatterjee" userId="66e5ecfe158147c5" providerId="LiveId" clId="{E4E39A24-030C-405E-A8C8-50A8F79172BE}" dt="2020-04-30T20:24:11.991" v="812" actId="478"/>
          <ac:picMkLst>
            <pc:docMk/>
            <pc:sldMk cId="2758292577" sldId="282"/>
            <ac:picMk id="2" creationId="{83143302-0DFA-4C7B-A75D-BCA6F0B770B7}"/>
          </ac:picMkLst>
        </pc:picChg>
        <pc:picChg chg="add mod">
          <ac:chgData name="Sangeeta Chatterjee" userId="66e5ecfe158147c5" providerId="LiveId" clId="{E4E39A24-030C-405E-A8C8-50A8F79172BE}" dt="2020-04-30T21:17:57.097" v="1273" actId="1036"/>
          <ac:picMkLst>
            <pc:docMk/>
            <pc:sldMk cId="2758292577" sldId="282"/>
            <ac:picMk id="3" creationId="{A1A9A071-50AD-4736-858A-847E85F9DB56}"/>
          </ac:picMkLst>
        </pc:picChg>
      </pc:sldChg>
      <pc:sldChg chg="addSp delSp modSp add del mod">
        <pc:chgData name="Sangeeta Chatterjee" userId="66e5ecfe158147c5" providerId="LiveId" clId="{E4E39A24-030C-405E-A8C8-50A8F79172BE}" dt="2020-04-30T21:59:21.492" v="1963" actId="120"/>
        <pc:sldMkLst>
          <pc:docMk/>
          <pc:sldMk cId="3154982826" sldId="283"/>
        </pc:sldMkLst>
        <pc:spChg chg="mod">
          <ac:chgData name="Sangeeta Chatterjee" userId="66e5ecfe158147c5" providerId="LiveId" clId="{E4E39A24-030C-405E-A8C8-50A8F79172BE}" dt="2020-04-30T21:59:21.492" v="1963" actId="120"/>
          <ac:spMkLst>
            <pc:docMk/>
            <pc:sldMk cId="3154982826" sldId="283"/>
            <ac:spMk id="6" creationId="{D7F844F3-E0D0-4816-A621-538CADF29423}"/>
          </ac:spMkLst>
        </pc:spChg>
        <pc:picChg chg="add del">
          <ac:chgData name="Sangeeta Chatterjee" userId="66e5ecfe158147c5" providerId="LiveId" clId="{E4E39A24-030C-405E-A8C8-50A8F79172BE}" dt="2020-04-30T20:26:49.624" v="861"/>
          <ac:picMkLst>
            <pc:docMk/>
            <pc:sldMk cId="3154982826" sldId="283"/>
            <ac:picMk id="2" creationId="{6904C096-AAC4-43B7-8181-1354486E32B3}"/>
          </ac:picMkLst>
        </pc:picChg>
        <pc:picChg chg="del">
          <ac:chgData name="Sangeeta Chatterjee" userId="66e5ecfe158147c5" providerId="LiveId" clId="{E4E39A24-030C-405E-A8C8-50A8F79172BE}" dt="2020-04-30T20:26:16.236" v="856" actId="478"/>
          <ac:picMkLst>
            <pc:docMk/>
            <pc:sldMk cId="3154982826" sldId="283"/>
            <ac:picMk id="3" creationId="{A1A9A071-50AD-4736-858A-847E85F9DB56}"/>
          </ac:picMkLst>
        </pc:picChg>
        <pc:picChg chg="add mod">
          <ac:chgData name="Sangeeta Chatterjee" userId="66e5ecfe158147c5" providerId="LiveId" clId="{E4E39A24-030C-405E-A8C8-50A8F79172BE}" dt="2020-04-30T20:28:43.208" v="894" actId="1076"/>
          <ac:picMkLst>
            <pc:docMk/>
            <pc:sldMk cId="3154982826" sldId="283"/>
            <ac:picMk id="4" creationId="{582346B0-A236-4130-9ACA-5D790E166674}"/>
          </ac:picMkLst>
        </pc:picChg>
      </pc:sldChg>
      <pc:sldChg chg="addSp modSp add mod">
        <pc:chgData name="Sangeeta Chatterjee" userId="66e5ecfe158147c5" providerId="LiveId" clId="{E4E39A24-030C-405E-A8C8-50A8F79172BE}" dt="2020-04-30T21:17:10.276" v="1267" actId="20577"/>
        <pc:sldMkLst>
          <pc:docMk/>
          <pc:sldMk cId="692065294" sldId="284"/>
        </pc:sldMkLst>
        <pc:spChg chg="mod">
          <ac:chgData name="Sangeeta Chatterjee" userId="66e5ecfe158147c5" providerId="LiveId" clId="{E4E39A24-030C-405E-A8C8-50A8F79172BE}" dt="2020-04-30T21:17:10.276" v="1267" actId="20577"/>
          <ac:spMkLst>
            <pc:docMk/>
            <pc:sldMk cId="692065294" sldId="284"/>
            <ac:spMk id="6" creationId="{D7F844F3-E0D0-4816-A621-538CADF29423}"/>
          </ac:spMkLst>
        </pc:spChg>
        <pc:picChg chg="add mod">
          <ac:chgData name="Sangeeta Chatterjee" userId="66e5ecfe158147c5" providerId="LiveId" clId="{E4E39A24-030C-405E-A8C8-50A8F79172BE}" dt="2020-04-30T20:33:55.346" v="1047" actId="14100"/>
          <ac:picMkLst>
            <pc:docMk/>
            <pc:sldMk cId="692065294" sldId="284"/>
            <ac:picMk id="2" creationId="{E5C8A6EE-F723-4BDD-813B-12785679300B}"/>
          </ac:picMkLst>
        </pc:picChg>
      </pc:sldChg>
      <pc:sldChg chg="addSp modSp add mod">
        <pc:chgData name="Sangeeta Chatterjee" userId="66e5ecfe158147c5" providerId="LiveId" clId="{E4E39A24-030C-405E-A8C8-50A8F79172BE}" dt="2020-04-30T21:58:12.155" v="1919" actId="20577"/>
        <pc:sldMkLst>
          <pc:docMk/>
          <pc:sldMk cId="3003463590" sldId="285"/>
        </pc:sldMkLst>
        <pc:spChg chg="mod">
          <ac:chgData name="Sangeeta Chatterjee" userId="66e5ecfe158147c5" providerId="LiveId" clId="{E4E39A24-030C-405E-A8C8-50A8F79172BE}" dt="2020-04-30T21:58:12.155" v="1919" actId="20577"/>
          <ac:spMkLst>
            <pc:docMk/>
            <pc:sldMk cId="3003463590" sldId="285"/>
            <ac:spMk id="6" creationId="{D7F844F3-E0D0-4816-A621-538CADF29423}"/>
          </ac:spMkLst>
        </pc:spChg>
        <pc:picChg chg="add mod">
          <ac:chgData name="Sangeeta Chatterjee" userId="66e5ecfe158147c5" providerId="LiveId" clId="{E4E39A24-030C-405E-A8C8-50A8F79172BE}" dt="2020-04-30T20:31:43.326" v="984" actId="14100"/>
          <ac:picMkLst>
            <pc:docMk/>
            <pc:sldMk cId="3003463590" sldId="285"/>
            <ac:picMk id="2" creationId="{43C69F1E-A5A8-4C14-B3C3-E069C703A948}"/>
          </ac:picMkLst>
        </pc:picChg>
      </pc:sldChg>
      <pc:sldChg chg="addSp modSp add mod">
        <pc:chgData name="Sangeeta Chatterjee" userId="66e5ecfe158147c5" providerId="LiveId" clId="{E4E39A24-030C-405E-A8C8-50A8F79172BE}" dt="2020-04-30T21:34:33.199" v="1861" actId="20577"/>
        <pc:sldMkLst>
          <pc:docMk/>
          <pc:sldMk cId="1487235022" sldId="286"/>
        </pc:sldMkLst>
        <pc:spChg chg="mod">
          <ac:chgData name="Sangeeta Chatterjee" userId="66e5ecfe158147c5" providerId="LiveId" clId="{E4E39A24-030C-405E-A8C8-50A8F79172BE}" dt="2020-04-30T21:34:33.199" v="1861" actId="20577"/>
          <ac:spMkLst>
            <pc:docMk/>
            <pc:sldMk cId="1487235022" sldId="286"/>
            <ac:spMk id="6" creationId="{D7F844F3-E0D0-4816-A621-538CADF29423}"/>
          </ac:spMkLst>
        </pc:spChg>
        <pc:picChg chg="add mod">
          <ac:chgData name="Sangeeta Chatterjee" userId="66e5ecfe158147c5" providerId="LiveId" clId="{E4E39A24-030C-405E-A8C8-50A8F79172BE}" dt="2020-04-30T20:30:19.828" v="946" actId="14100"/>
          <ac:picMkLst>
            <pc:docMk/>
            <pc:sldMk cId="1487235022" sldId="286"/>
            <ac:picMk id="2" creationId="{DF273AEA-17A1-4E4E-AA0F-2757BACA5AD5}"/>
          </ac:picMkLst>
        </pc:picChg>
      </pc:sldChg>
      <pc:sldChg chg="addSp modSp add mod">
        <pc:chgData name="Sangeeta Chatterjee" userId="66e5ecfe158147c5" providerId="LiveId" clId="{E4E39A24-030C-405E-A8C8-50A8F79172BE}" dt="2020-04-30T22:07:37.415" v="2091" actId="313"/>
        <pc:sldMkLst>
          <pc:docMk/>
          <pc:sldMk cId="3867215213" sldId="287"/>
        </pc:sldMkLst>
        <pc:spChg chg="mod">
          <ac:chgData name="Sangeeta Chatterjee" userId="66e5ecfe158147c5" providerId="LiveId" clId="{E4E39A24-030C-405E-A8C8-50A8F79172BE}" dt="2020-04-30T22:07:37.415" v="2091" actId="313"/>
          <ac:spMkLst>
            <pc:docMk/>
            <pc:sldMk cId="3867215213" sldId="287"/>
            <ac:spMk id="6" creationId="{D7F844F3-E0D0-4816-A621-538CADF29423}"/>
          </ac:spMkLst>
        </pc:spChg>
        <pc:picChg chg="add mod">
          <ac:chgData name="Sangeeta Chatterjee" userId="66e5ecfe158147c5" providerId="LiveId" clId="{E4E39A24-030C-405E-A8C8-50A8F79172BE}" dt="2020-04-30T21:14:08.162" v="1124" actId="1035"/>
          <ac:picMkLst>
            <pc:docMk/>
            <pc:sldMk cId="3867215213" sldId="287"/>
            <ac:picMk id="2" creationId="{FA36E7C6-FDBD-4E9D-BA52-600A56FDE5C7}"/>
          </ac:picMkLst>
        </pc:picChg>
      </pc:sldChg>
    </pc:docChg>
  </pc:docChgLst>
  <pc:docChgLst>
    <pc:chgData name="Sangeeta Chatterjee" userId="66e5ecfe158147c5" providerId="LiveId" clId="{C142048F-65DE-4CAA-9C94-BAD07320E2D4}"/>
    <pc:docChg chg="undo custSel delSld modSld">
      <pc:chgData name="Sangeeta Chatterjee" userId="66e5ecfe158147c5" providerId="LiveId" clId="{C142048F-65DE-4CAA-9C94-BAD07320E2D4}" dt="2020-05-02T13:24:20.674" v="689" actId="20577"/>
      <pc:docMkLst>
        <pc:docMk/>
      </pc:docMkLst>
      <pc:sldChg chg="del">
        <pc:chgData name="Sangeeta Chatterjee" userId="66e5ecfe158147c5" providerId="LiveId" clId="{C142048F-65DE-4CAA-9C94-BAD07320E2D4}" dt="2020-05-02T13:05:13.729" v="0" actId="47"/>
        <pc:sldMkLst>
          <pc:docMk/>
          <pc:sldMk cId="4031367752" sldId="271"/>
        </pc:sldMkLst>
      </pc:sldChg>
      <pc:sldChg chg="modSp mod">
        <pc:chgData name="Sangeeta Chatterjee" userId="66e5ecfe158147c5" providerId="LiveId" clId="{C142048F-65DE-4CAA-9C94-BAD07320E2D4}" dt="2020-05-02T13:24:20.674" v="689" actId="20577"/>
        <pc:sldMkLst>
          <pc:docMk/>
          <pc:sldMk cId="3271317686" sldId="278"/>
        </pc:sldMkLst>
        <pc:spChg chg="mod">
          <ac:chgData name="Sangeeta Chatterjee" userId="66e5ecfe158147c5" providerId="LiveId" clId="{C142048F-65DE-4CAA-9C94-BAD07320E2D4}" dt="2020-05-02T13:24:20.674" v="689" actId="20577"/>
          <ac:spMkLst>
            <pc:docMk/>
            <pc:sldMk cId="3271317686" sldId="278"/>
            <ac:spMk id="2" creationId="{0C667387-CDB3-4A29-8267-86A1099F5BC7}"/>
          </ac:spMkLst>
        </pc:spChg>
      </pc:sldChg>
      <pc:sldChg chg="del">
        <pc:chgData name="Sangeeta Chatterjee" userId="66e5ecfe158147c5" providerId="LiveId" clId="{C142048F-65DE-4CAA-9C94-BAD07320E2D4}" dt="2020-05-02T13:05:17.159" v="1" actId="47"/>
        <pc:sldMkLst>
          <pc:docMk/>
          <pc:sldMk cId="918392390" sldId="281"/>
        </pc:sldMkLst>
      </pc:sldChg>
      <pc:sldChg chg="del">
        <pc:chgData name="Sangeeta Chatterjee" userId="66e5ecfe158147c5" providerId="LiveId" clId="{C142048F-65DE-4CAA-9C94-BAD07320E2D4}" dt="2020-05-02T13:05:25.189" v="2" actId="47"/>
        <pc:sldMkLst>
          <pc:docMk/>
          <pc:sldMk cId="2758292577" sldId="282"/>
        </pc:sldMkLst>
      </pc:sldChg>
      <pc:sldChg chg="del">
        <pc:chgData name="Sangeeta Chatterjee" userId="66e5ecfe158147c5" providerId="LiveId" clId="{C142048F-65DE-4CAA-9C94-BAD07320E2D4}" dt="2020-05-02T13:05:46.465" v="3" actId="47"/>
        <pc:sldMkLst>
          <pc:docMk/>
          <pc:sldMk cId="692065294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234B-2FC8-4F55-BBFE-57A6202A1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344CC-DD98-4A81-A7EF-A65521258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927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66e5ecfe158147c5/Public/Capstone%20Project/Heart_Disease_Prediction_Descriptive_Analysis.xl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B45A-6FBF-48C9-9CB5-5175A3BD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977" y="1000315"/>
            <a:ext cx="7240023" cy="4265156"/>
          </a:xfrm>
        </p:spPr>
        <p:txBody>
          <a:bodyPr/>
          <a:lstStyle/>
          <a:p>
            <a:pPr algn="l"/>
            <a:r>
              <a:rPr lang="en-US" sz="5400" i="1" dirty="0"/>
              <a:t>Inferential Analysis for Heart Disease Prediction Data</a:t>
            </a:r>
            <a:br>
              <a:rPr lang="en-US" sz="5400" i="1" dirty="0"/>
            </a:br>
            <a:br>
              <a:rPr lang="en-US" sz="5400" i="1" dirty="0"/>
            </a:br>
            <a:r>
              <a:rPr lang="en-US" sz="1000" b="0" i="1" dirty="0"/>
              <a:t>Note: Associated data: </a:t>
            </a:r>
            <a:r>
              <a:rPr lang="en-US" sz="1000" b="0" i="1" dirty="0">
                <a:hlinkClick r:id="rId2"/>
              </a:rPr>
              <a:t>https://d.docs.live.net/66e5ecfe158147c5/Public/Capstone%20Project/Heart_Disease_Prediction_Descriptive_Analysis.xlsx</a:t>
            </a:r>
            <a:endParaRPr 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374887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6D10DB-0815-409D-8AB1-E5641695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1" y="2123804"/>
            <a:ext cx="8707064" cy="3940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298D3C-E94E-492A-B62F-00C369550CEC}"/>
              </a:ext>
            </a:extLst>
          </p:cNvPr>
          <p:cNvSpPr txBox="1"/>
          <p:nvPr/>
        </p:nvSpPr>
        <p:spPr>
          <a:xfrm flipH="1">
            <a:off x="475488" y="702259"/>
            <a:ext cx="7995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  <a:cs typeface="AngsanaUPC" panose="020B0502040204020203" pitchFamily="18" charset="-34"/>
              </a:rPr>
              <a:t>Data was cleaned to remove ’ N/A’s ‘ and Correlation matrix for this data suggests ‘Age’, ’Prevalent </a:t>
            </a:r>
            <a:r>
              <a:rPr lang="en-US" b="1" dirty="0" err="1">
                <a:latin typeface="Batang" panose="02030600000101010101" pitchFamily="18" charset="-127"/>
                <a:ea typeface="Batang" panose="02030600000101010101" pitchFamily="18" charset="-127"/>
                <a:cs typeface="AngsanaUPC" panose="020B0502040204020203" pitchFamily="18" charset="-34"/>
              </a:rPr>
              <a:t>Hyp</a:t>
            </a: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  <a:cs typeface="AngsanaUPC" panose="020B0502040204020203" pitchFamily="18" charset="-34"/>
              </a:rPr>
              <a:t>’, ‘Systolic BP’, ‘Diastolic Bp’ and ‘Glucose’ more correlated to having a chronic heart disease in last 10 years compared to other attributes.</a:t>
            </a:r>
          </a:p>
        </p:txBody>
      </p:sp>
    </p:spTree>
    <p:extLst>
      <p:ext uri="{BB962C8B-B14F-4D97-AF65-F5344CB8AC3E}">
        <p14:creationId xmlns:p14="http://schemas.microsoft.com/office/powerpoint/2010/main" val="375842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664CB-D143-4763-8505-6B5954D3D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5" y="1894637"/>
            <a:ext cx="8367482" cy="4324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F844F3-E0D0-4816-A621-538CADF29423}"/>
              </a:ext>
            </a:extLst>
          </p:cNvPr>
          <p:cNvSpPr txBox="1"/>
          <p:nvPr/>
        </p:nvSpPr>
        <p:spPr>
          <a:xfrm>
            <a:off x="753466" y="694944"/>
            <a:ext cx="7637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Regression for the same data gives a R Squared value of 0.09712308. The P- Values for BMI and </a:t>
            </a:r>
            <a:r>
              <a:rPr lang="en-US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HeartRate</a:t>
            </a: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 has a higher P-value and low coefficient correlation suggesting low correlation overall.</a:t>
            </a:r>
          </a:p>
        </p:txBody>
      </p:sp>
    </p:spTree>
    <p:extLst>
      <p:ext uri="{BB962C8B-B14F-4D97-AF65-F5344CB8AC3E}">
        <p14:creationId xmlns:p14="http://schemas.microsoft.com/office/powerpoint/2010/main" val="11178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F844F3-E0D0-4816-A621-538CADF29423}"/>
              </a:ext>
            </a:extLst>
          </p:cNvPr>
          <p:cNvSpPr txBox="1"/>
          <p:nvPr/>
        </p:nvSpPr>
        <p:spPr>
          <a:xfrm>
            <a:off x="753466" y="175566"/>
            <a:ext cx="763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Regression model output for data with BMI and </a:t>
            </a:r>
            <a:r>
              <a:rPr lang="en-US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HeartRate</a:t>
            </a: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 data removed showing similar output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346B0-A236-4130-9ACA-5D790E16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" y="1077497"/>
            <a:ext cx="8917229" cy="573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8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F844F3-E0D0-4816-A621-538CADF29423}"/>
              </a:ext>
            </a:extLst>
          </p:cNvPr>
          <p:cNvSpPr txBox="1"/>
          <p:nvPr/>
        </p:nvSpPr>
        <p:spPr>
          <a:xfrm>
            <a:off x="753466" y="694944"/>
            <a:ext cx="7637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The following matrix was established with outliers and N/A ‘s removed from original data with similar output showing stronger correlation of 4 attributes namely, </a:t>
            </a: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  <a:cs typeface="AngsanaUPC" panose="020B0502040204020203" pitchFamily="18" charset="-34"/>
              </a:rPr>
              <a:t>‘Age’, ’Prevalent </a:t>
            </a:r>
            <a:r>
              <a:rPr lang="en-US" b="1" dirty="0" err="1">
                <a:latin typeface="Batang" panose="02030600000101010101" pitchFamily="18" charset="-127"/>
                <a:ea typeface="Batang" panose="02030600000101010101" pitchFamily="18" charset="-127"/>
                <a:cs typeface="AngsanaUPC" panose="020B0502040204020203" pitchFamily="18" charset="-34"/>
              </a:rPr>
              <a:t>Hyp</a:t>
            </a: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  <a:cs typeface="AngsanaUPC" panose="020B0502040204020203" pitchFamily="18" charset="-34"/>
              </a:rPr>
              <a:t>’, ‘Systolic BP’ and ‘Diastolic Bp’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273AEA-17A1-4E4E-AA0F-2757BACA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1" y="1525483"/>
            <a:ext cx="8909914" cy="48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3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F844F3-E0D0-4816-A621-538CADF29423}"/>
              </a:ext>
            </a:extLst>
          </p:cNvPr>
          <p:cNvSpPr txBox="1"/>
          <p:nvPr/>
        </p:nvSpPr>
        <p:spPr>
          <a:xfrm>
            <a:off x="753466" y="694944"/>
            <a:ext cx="763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The following regression  was established with outliers and N/A ‘s removed from original data with R-Square value of 0.076491698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C69F1E-A5A8-4C14-B3C3-E069C703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1" y="1631290"/>
            <a:ext cx="9005011" cy="51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6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F844F3-E0D0-4816-A621-538CADF29423}"/>
              </a:ext>
            </a:extLst>
          </p:cNvPr>
          <p:cNvSpPr txBox="1"/>
          <p:nvPr/>
        </p:nvSpPr>
        <p:spPr>
          <a:xfrm>
            <a:off x="797356" y="409651"/>
            <a:ext cx="7593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The following regression  was established with outliers and N/A ‘s removed from original data and BMI and </a:t>
            </a:r>
            <a:r>
              <a:rPr lang="en-US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HeartRate</a:t>
            </a:r>
            <a:r>
              <a:rPr 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 data removed. This output shows lower P- values for ‘Age’ ,’Gender’, </a:t>
            </a:r>
            <a:r>
              <a:rPr lang="en-US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Cigsperday</a:t>
            </a:r>
            <a:r>
              <a:rPr lang="en-US" b="1">
                <a:latin typeface="Batang" panose="02030600000101010101" pitchFamily="18" charset="-127"/>
                <a:ea typeface="Batang" panose="02030600000101010101" pitchFamily="18" charset="-127"/>
              </a:rPr>
              <a:t>’, ‘Prevalent Stroke’</a:t>
            </a:r>
            <a:endParaRPr 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36E7C6-FDBD-4E9D-BA52-600A56FD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3" y="1136120"/>
            <a:ext cx="8871473" cy="56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1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7387-CDB3-4A29-8267-86A1099F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3855323"/>
          </a:xfrm>
        </p:spPr>
        <p:txBody>
          <a:bodyPr anchor="t"/>
          <a:lstStyle/>
          <a:p>
            <a:pPr algn="l"/>
            <a:r>
              <a:rPr lang="en-US" sz="3200" i="1" dirty="0">
                <a:latin typeface="Batang" panose="02030600000101010101" pitchFamily="18" charset="-127"/>
                <a:ea typeface="Batang" panose="02030600000101010101" pitchFamily="18" charset="-127"/>
              </a:rPr>
              <a:t>Summary</a:t>
            </a:r>
            <a:r>
              <a:rPr lang="en-US" sz="3200" b="0" i="1" dirty="0"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  <a:br>
              <a:rPr lang="en-US" sz="3200" b="0" i="1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br>
              <a:rPr lang="en-US" sz="3200" b="0" i="1" dirty="0">
                <a:latin typeface="Arial Narrow" panose="020B0606020202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Inferential statistic analysis of 19 attributes with past 10 year cognitive heart disease occurrence in people suggested very low correlation overall.</a:t>
            </a:r>
            <a:b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b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The p-value for the data with outliers, is found to be 0.09712308 as compared to the value of 0.076491698 for data with outliers removed</a:t>
            </a:r>
            <a:b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b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Out of all the 19 attributes , the following attributes are found to have negative correlation:</a:t>
            </a:r>
            <a:b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GED</a:t>
            </a:r>
            <a:b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Diabetes</a:t>
            </a:r>
            <a:b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Total Cholesterol</a:t>
            </a:r>
            <a:br>
              <a:rPr lang="en-US" sz="140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140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Diastolic BP</a:t>
            </a:r>
            <a:br>
              <a:rPr lang="en-US" sz="140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en-US" sz="1400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317686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333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Batang</vt:lpstr>
      <vt:lpstr>Arial</vt:lpstr>
      <vt:lpstr>Arial Narrow</vt:lpstr>
      <vt:lpstr>Calibri</vt:lpstr>
      <vt:lpstr>Synergy_CF_YNR002</vt:lpstr>
      <vt:lpstr>Inferential Analysis for Heart Disease Prediction Data  Note: Associated data: https://d.docs.live.net/66e5ecfe158147c5/Public/Capstone%20Project/Heart_Disease_Prediction_Descriptive_Analysis.xlsx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 Inferential statistic analysis of 19 attributes with past 10 year cognitive heart disease occurrence in people suggested very low correlation overall.  The p-value for the data with outliers, is found to be 0.09712308 as compared to the value of 0.076491698 for data with outliers removed  Out of all the 19 attributes , the following attributes are found to have negative correlation: GED Diabetes Total Cholesterol Diastolic BP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Sangeeta Chatterjee</cp:lastModifiedBy>
  <cp:revision>3</cp:revision>
  <dcterms:modified xsi:type="dcterms:W3CDTF">2020-05-02T13:24:27Z</dcterms:modified>
</cp:coreProperties>
</file>