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Batang" panose="02030600000101010101" pitchFamily="18" charset="-127"/>
      <p:regular r:id="rId4"/>
    </p:embeddedFont>
    <p:embeddedFont>
      <p:font typeface="Aharoni" panose="02010803020104030203" pitchFamily="2" charset="-79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Quattrocento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25xktGHMJRxX7Qy0FN+pmM3PER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BBED107-32CB-4BE1-862C-D0EEC76A6BDE}"/>
    <pc:docChg chg="">
      <pc:chgData name="Guest User" userId="" providerId="Windows Live" clId="Web-{5BBED107-32CB-4BE1-862C-D0EEC76A6BDE}" dt="2020-02-21T10:04:40.787" v="0"/>
      <pc:docMkLst>
        <pc:docMk/>
      </pc:docMkLst>
      <pc:sldChg chg="addCm">
        <pc:chgData name="Guest User" userId="" providerId="Windows Live" clId="Web-{5BBED107-32CB-4BE1-862C-D0EEC76A6BDE}" dt="2020-02-21T10:04:40.787" v="0"/>
        <pc:sldMkLst>
          <pc:docMk/>
          <pc:sldMk cId="0" sldId="256"/>
        </pc:sldMkLst>
      </pc:sldChg>
    </pc:docChg>
  </pc:docChgLst>
  <pc:docChgLst>
    <pc:chgData name="Sangeeta Chatterjee" userId="66e5ecfe158147c5" providerId="LiveId" clId="{3EC967B9-C923-4CCA-99FA-43FDDA574F8E}"/>
    <pc:docChg chg="undo custSel modSld">
      <pc:chgData name="Sangeeta Chatterjee" userId="66e5ecfe158147c5" providerId="LiveId" clId="{3EC967B9-C923-4CCA-99FA-43FDDA574F8E}" dt="2020-02-24T16:20:01.325" v="3367"/>
      <pc:docMkLst>
        <pc:docMk/>
      </pc:docMkLst>
      <pc:sldChg chg="addSp delSp modSp modCm">
        <pc:chgData name="Sangeeta Chatterjee" userId="66e5ecfe158147c5" providerId="LiveId" clId="{3EC967B9-C923-4CCA-99FA-43FDDA574F8E}" dt="2020-02-24T16:20:01.325" v="3367"/>
        <pc:sldMkLst>
          <pc:docMk/>
          <pc:sldMk cId="0" sldId="256"/>
        </pc:sldMkLst>
        <pc:spChg chg="mod">
          <ac:chgData name="Sangeeta Chatterjee" userId="66e5ecfe158147c5" providerId="LiveId" clId="{3EC967B9-C923-4CCA-99FA-43FDDA574F8E}" dt="2020-02-15T11:43:52.256" v="923" actId="1038"/>
          <ac:spMkLst>
            <pc:docMk/>
            <pc:sldMk cId="0" sldId="256"/>
            <ac:spMk id="21" creationId="{00000000-0000-0000-0000-000000000000}"/>
          </ac:spMkLst>
        </pc:spChg>
        <pc:spChg chg="mod">
          <ac:chgData name="Sangeeta Chatterjee" userId="66e5ecfe158147c5" providerId="LiveId" clId="{3EC967B9-C923-4CCA-99FA-43FDDA574F8E}" dt="2020-02-19T09:17:59.570" v="2071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Sangeeta Chatterjee" userId="66e5ecfe158147c5" providerId="LiveId" clId="{3EC967B9-C923-4CCA-99FA-43FDDA574F8E}" dt="2020-02-19T09:16:58.707" v="2023" actId="14100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Sangeeta Chatterjee" userId="66e5ecfe158147c5" providerId="LiveId" clId="{3EC967B9-C923-4CCA-99FA-43FDDA574F8E}" dt="2020-02-15T20:41:24.821" v="963" actId="478"/>
          <ac:spMkLst>
            <pc:docMk/>
            <pc:sldMk cId="0" sldId="256"/>
            <ac:spMk id="24" creationId="{00000000-0000-0000-0000-000000000000}"/>
          </ac:spMkLst>
        </pc:spChg>
        <pc:spChg chg="mod">
          <ac:chgData name="Sangeeta Chatterjee" userId="66e5ecfe158147c5" providerId="LiveId" clId="{3EC967B9-C923-4CCA-99FA-43FDDA574F8E}" dt="2020-02-19T09:49:10.513" v="3138" actId="255"/>
          <ac:spMkLst>
            <pc:docMk/>
            <pc:sldMk cId="0" sldId="256"/>
            <ac:spMk id="29" creationId="{56DFE233-41BF-4C7B-BDB2-5CF5984DEC67}"/>
          </ac:spMkLst>
        </pc:spChg>
        <pc:spChg chg="mod">
          <ac:chgData name="Sangeeta Chatterjee" userId="66e5ecfe158147c5" providerId="LiveId" clId="{3EC967B9-C923-4CCA-99FA-43FDDA574F8E}" dt="2020-02-19T09:53:31.363" v="3366" actId="14100"/>
          <ac:spMkLst>
            <pc:docMk/>
            <pc:sldMk cId="0" sldId="256"/>
            <ac:spMk id="31" creationId="{036AEAB6-F8F7-4239-93A6-6B603C592CD6}"/>
          </ac:spMkLst>
        </pc:spChg>
        <pc:spChg chg="del mod">
          <ac:chgData name="Sangeeta Chatterjee" userId="66e5ecfe158147c5" providerId="LiveId" clId="{3EC967B9-C923-4CCA-99FA-43FDDA574F8E}" dt="2020-02-15T11:48:12.320" v="951" actId="478"/>
          <ac:spMkLst>
            <pc:docMk/>
            <pc:sldMk cId="0" sldId="256"/>
            <ac:spMk id="33" creationId="{00000000-0000-0000-0000-000000000000}"/>
          </ac:spMkLst>
        </pc:spChg>
        <pc:spChg chg="del mod">
          <ac:chgData name="Sangeeta Chatterjee" userId="66e5ecfe158147c5" providerId="LiveId" clId="{3EC967B9-C923-4CCA-99FA-43FDDA574F8E}" dt="2020-02-18T16:29:01.919" v="1626" actId="478"/>
          <ac:spMkLst>
            <pc:docMk/>
            <pc:sldMk cId="0" sldId="256"/>
            <ac:spMk id="34" creationId="{248F9D47-9F02-4F8A-A666-35ACB4DA1531}"/>
          </ac:spMkLst>
        </pc:spChg>
        <pc:spChg chg="add del mod">
          <ac:chgData name="Sangeeta Chatterjee" userId="66e5ecfe158147c5" providerId="LiveId" clId="{3EC967B9-C923-4CCA-99FA-43FDDA574F8E}" dt="2020-02-19T09:14:59.269" v="1792" actId="478"/>
          <ac:spMkLst>
            <pc:docMk/>
            <pc:sldMk cId="0" sldId="256"/>
            <ac:spMk id="35" creationId="{527453B1-139A-48FE-9289-807CEF356D26}"/>
          </ac:spMkLst>
        </pc:spChg>
        <pc:spChg chg="add del mod">
          <ac:chgData name="Sangeeta Chatterjee" userId="66e5ecfe158147c5" providerId="LiveId" clId="{3EC967B9-C923-4CCA-99FA-43FDDA574F8E}" dt="2020-02-15T11:48:12.320" v="951" actId="478"/>
          <ac:spMkLst>
            <pc:docMk/>
            <pc:sldMk cId="0" sldId="256"/>
            <ac:spMk id="36" creationId="{86595558-59B2-4D1B-A7FE-D1F637E6A97D}"/>
          </ac:spMkLst>
        </pc:spChg>
        <pc:spChg chg="add mod">
          <ac:chgData name="Sangeeta Chatterjee" userId="66e5ecfe158147c5" providerId="LiveId" clId="{3EC967B9-C923-4CCA-99FA-43FDDA574F8E}" dt="2020-02-19T09:36:06.507" v="2892" actId="14100"/>
          <ac:spMkLst>
            <pc:docMk/>
            <pc:sldMk cId="0" sldId="256"/>
            <ac:spMk id="36" creationId="{E212FFFC-409E-49CE-ADDD-E961B2096445}"/>
          </ac:spMkLst>
        </pc:spChg>
        <pc:spChg chg="add mod">
          <ac:chgData name="Sangeeta Chatterjee" userId="66e5ecfe158147c5" providerId="LiveId" clId="{3EC967B9-C923-4CCA-99FA-43FDDA574F8E}" dt="2020-02-19T09:35:51.338" v="2874" actId="1035"/>
          <ac:spMkLst>
            <pc:docMk/>
            <pc:sldMk cId="0" sldId="256"/>
            <ac:spMk id="37" creationId="{3796F228-2C59-4614-AA17-D3486417222E}"/>
          </ac:spMkLst>
        </pc:spChg>
        <pc:spChg chg="add mod">
          <ac:chgData name="Sangeeta Chatterjee" userId="66e5ecfe158147c5" providerId="LiveId" clId="{3EC967B9-C923-4CCA-99FA-43FDDA574F8E}" dt="2020-02-19T09:49:10.513" v="3138" actId="255"/>
          <ac:spMkLst>
            <pc:docMk/>
            <pc:sldMk cId="0" sldId="256"/>
            <ac:spMk id="39" creationId="{BF0C2E42-816D-4208-B778-3E21DFD1D23C}"/>
          </ac:spMkLst>
        </pc:spChg>
        <pc:spChg chg="add mod">
          <ac:chgData name="Sangeeta Chatterjee" userId="66e5ecfe158147c5" providerId="LiveId" clId="{3EC967B9-C923-4CCA-99FA-43FDDA574F8E}" dt="2020-02-19T09:39:21.914" v="3017" actId="20577"/>
          <ac:spMkLst>
            <pc:docMk/>
            <pc:sldMk cId="0" sldId="256"/>
            <ac:spMk id="40" creationId="{BB9C946E-FCEB-4807-85F0-E9E164994965}"/>
          </ac:spMkLst>
        </pc:spChg>
        <pc:spChg chg="add mod">
          <ac:chgData name="Sangeeta Chatterjee" userId="66e5ecfe158147c5" providerId="LiveId" clId="{3EC967B9-C923-4CCA-99FA-43FDDA574F8E}" dt="2020-02-19T09:53:23.391" v="3364" actId="14100"/>
          <ac:spMkLst>
            <pc:docMk/>
            <pc:sldMk cId="0" sldId="256"/>
            <ac:spMk id="41" creationId="{0BF8C203-48F1-41B1-9689-E543A07A0564}"/>
          </ac:spMkLst>
        </pc:spChg>
        <pc:spChg chg="add mod">
          <ac:chgData name="Sangeeta Chatterjee" userId="66e5ecfe158147c5" providerId="LiveId" clId="{3EC967B9-C923-4CCA-99FA-43FDDA574F8E}" dt="2020-02-19T09:49:10.513" v="3138" actId="255"/>
          <ac:spMkLst>
            <pc:docMk/>
            <pc:sldMk cId="0" sldId="256"/>
            <ac:spMk id="42" creationId="{90CF4D5B-009E-41CF-8359-0EBC2FF6C552}"/>
          </ac:spMkLst>
        </pc:spChg>
        <pc:spChg chg="add del mod">
          <ac:chgData name="Sangeeta Chatterjee" userId="66e5ecfe158147c5" providerId="LiveId" clId="{3EC967B9-C923-4CCA-99FA-43FDDA574F8E}" dt="2020-02-18T16:29:01.919" v="1626" actId="478"/>
          <ac:spMkLst>
            <pc:docMk/>
            <pc:sldMk cId="0" sldId="256"/>
            <ac:spMk id="44" creationId="{111FEBDF-3216-47DE-80F3-582E6D69FFAA}"/>
          </ac:spMkLst>
        </pc:spChg>
        <pc:spChg chg="mod">
          <ac:chgData name="Sangeeta Chatterjee" userId="66e5ecfe158147c5" providerId="LiveId" clId="{3EC967B9-C923-4CCA-99FA-43FDDA574F8E}" dt="2020-02-15T09:45:46.221" v="560" actId="108"/>
          <ac:spMkLst>
            <pc:docMk/>
            <pc:sldMk cId="0" sldId="256"/>
            <ac:spMk id="48" creationId="{00000000-0000-0000-0000-000000000000}"/>
          </ac:spMkLst>
        </pc:spChg>
        <pc:spChg chg="del mod">
          <ac:chgData name="Sangeeta Chatterjee" userId="66e5ecfe158147c5" providerId="LiveId" clId="{3EC967B9-C923-4CCA-99FA-43FDDA574F8E}" dt="2020-02-15T09:44:33.636" v="559" actId="478"/>
          <ac:spMkLst>
            <pc:docMk/>
            <pc:sldMk cId="0" sldId="256"/>
            <ac:spMk id="49" creationId="{00000000-0000-0000-0000-000000000000}"/>
          </ac:spMkLst>
        </pc:spChg>
        <pc:spChg chg="add mod">
          <ac:chgData name="Sangeeta Chatterjee" userId="66e5ecfe158147c5" providerId="LiveId" clId="{3EC967B9-C923-4CCA-99FA-43FDDA574F8E}" dt="2020-02-19T09:49:00.432" v="3137" actId="255"/>
          <ac:spMkLst>
            <pc:docMk/>
            <pc:sldMk cId="0" sldId="256"/>
            <ac:spMk id="49" creationId="{93638988-EA7A-4E9C-9146-3D71FB1162C5}"/>
          </ac:spMkLst>
        </pc:spChg>
        <pc:spChg chg="add mod">
          <ac:chgData name="Sangeeta Chatterjee" userId="66e5ecfe158147c5" providerId="LiveId" clId="{3EC967B9-C923-4CCA-99FA-43FDDA574F8E}" dt="2020-02-19T09:49:00.432" v="3137" actId="255"/>
          <ac:spMkLst>
            <pc:docMk/>
            <pc:sldMk cId="0" sldId="256"/>
            <ac:spMk id="61" creationId="{9E1BBD68-A762-4F5E-8764-9107C88F6512}"/>
          </ac:spMkLst>
        </pc:spChg>
        <pc:spChg chg="add mod">
          <ac:chgData name="Sangeeta Chatterjee" userId="66e5ecfe158147c5" providerId="LiveId" clId="{3EC967B9-C923-4CCA-99FA-43FDDA574F8E}" dt="2020-02-19T09:49:00.432" v="3137" actId="255"/>
          <ac:spMkLst>
            <pc:docMk/>
            <pc:sldMk cId="0" sldId="256"/>
            <ac:spMk id="62" creationId="{104230F5-D504-4B21-B5EC-64EAE848AFBF}"/>
          </ac:spMkLst>
        </pc:spChg>
        <pc:cxnChg chg="del">
          <ac:chgData name="Sangeeta Chatterjee" userId="66e5ecfe158147c5" providerId="LiveId" clId="{3EC967B9-C923-4CCA-99FA-43FDDA574F8E}" dt="2020-02-15T09:56:35.826" v="804" actId="478"/>
          <ac:cxnSpMkLst>
            <pc:docMk/>
            <pc:sldMk cId="0" sldId="256"/>
            <ac:cxnSpMk id="4" creationId="{5F4ECD19-9ADB-4E37-B1BC-33B7E79B465F}"/>
          </ac:cxnSpMkLst>
        </pc:cxnChg>
        <pc:cxnChg chg="add del mod">
          <ac:chgData name="Sangeeta Chatterjee" userId="66e5ecfe158147c5" providerId="LiveId" clId="{3EC967B9-C923-4CCA-99FA-43FDDA574F8E}" dt="2020-02-19T09:14:59.269" v="1792" actId="478"/>
          <ac:cxnSpMkLst>
            <pc:docMk/>
            <pc:sldMk cId="0" sldId="256"/>
            <ac:cxnSpMk id="4" creationId="{D5360910-FE2D-4605-8A9D-D40D826E8A68}"/>
          </ac:cxnSpMkLst>
        </pc:cxnChg>
        <pc:cxnChg chg="del mod">
          <ac:chgData name="Sangeeta Chatterjee" userId="66e5ecfe158147c5" providerId="LiveId" clId="{3EC967B9-C923-4CCA-99FA-43FDDA574F8E}" dt="2020-02-19T09:39:52.788" v="3019" actId="478"/>
          <ac:cxnSpMkLst>
            <pc:docMk/>
            <pc:sldMk cId="0" sldId="256"/>
            <ac:cxnSpMk id="6" creationId="{B2DD3290-BB65-43FF-BC35-88AB7B613908}"/>
          </ac:cxnSpMkLst>
        </pc:cxnChg>
        <pc:cxnChg chg="del mod">
          <ac:chgData name="Sangeeta Chatterjee" userId="66e5ecfe158147c5" providerId="LiveId" clId="{3EC967B9-C923-4CCA-99FA-43FDDA574F8E}" dt="2020-02-18T16:30:08.804" v="1644" actId="478"/>
          <ac:cxnSpMkLst>
            <pc:docMk/>
            <pc:sldMk cId="0" sldId="256"/>
            <ac:cxnSpMk id="8" creationId="{C4BB8464-EDB0-4F8B-90B3-DE9CA77DA780}"/>
          </ac:cxnSpMkLst>
        </pc:cxnChg>
        <pc:cxnChg chg="del mod">
          <ac:chgData name="Sangeeta Chatterjee" userId="66e5ecfe158147c5" providerId="LiveId" clId="{3EC967B9-C923-4CCA-99FA-43FDDA574F8E}" dt="2020-02-19T09:15:51.637" v="1907" actId="478"/>
          <ac:cxnSpMkLst>
            <pc:docMk/>
            <pc:sldMk cId="0" sldId="256"/>
            <ac:cxnSpMk id="14" creationId="{8DB9FB0F-FA47-40EA-97DD-4662C8706790}"/>
          </ac:cxnSpMkLst>
        </pc:cxnChg>
        <pc:cxnChg chg="del mod">
          <ac:chgData name="Sangeeta Chatterjee" userId="66e5ecfe158147c5" providerId="LiveId" clId="{3EC967B9-C923-4CCA-99FA-43FDDA574F8E}" dt="2020-02-15T09:57:03.112" v="815" actId="478"/>
          <ac:cxnSpMkLst>
            <pc:docMk/>
            <pc:sldMk cId="0" sldId="256"/>
            <ac:cxnSpMk id="15" creationId="{4058D00C-10FD-4EE6-BC7B-3254BE5DD1F9}"/>
          </ac:cxnSpMkLst>
        </pc:cxnChg>
        <pc:cxnChg chg="add mod">
          <ac:chgData name="Sangeeta Chatterjee" userId="66e5ecfe158147c5" providerId="LiveId" clId="{3EC967B9-C923-4CCA-99FA-43FDDA574F8E}" dt="2020-02-19T09:51:24.562" v="3253" actId="14100"/>
          <ac:cxnSpMkLst>
            <pc:docMk/>
            <pc:sldMk cId="0" sldId="256"/>
            <ac:cxnSpMk id="17" creationId="{4CCE9EB3-F251-40E6-8FC5-BB05A83F1652}"/>
          </ac:cxnSpMkLst>
        </pc:cxnChg>
        <pc:cxnChg chg="add mod">
          <ac:chgData name="Sangeeta Chatterjee" userId="66e5ecfe158147c5" providerId="LiveId" clId="{3EC967B9-C923-4CCA-99FA-43FDDA574F8E}" dt="2020-02-19T09:15:34.384" v="1881" actId="1076"/>
          <ac:cxnSpMkLst>
            <pc:docMk/>
            <pc:sldMk cId="0" sldId="256"/>
            <ac:cxnSpMk id="27" creationId="{8484CA3B-39C5-49AE-9148-BF09C7A25D95}"/>
          </ac:cxnSpMkLst>
        </pc:cxnChg>
        <pc:cxnChg chg="del mod">
          <ac:chgData name="Sangeeta Chatterjee" userId="66e5ecfe158147c5" providerId="LiveId" clId="{3EC967B9-C923-4CCA-99FA-43FDDA574F8E}" dt="2020-02-15T09:56:07.451" v="793" actId="478"/>
          <ac:cxnSpMkLst>
            <pc:docMk/>
            <pc:sldMk cId="0" sldId="256"/>
            <ac:cxnSpMk id="35" creationId="{00000000-0000-0000-0000-000000000000}"/>
          </ac:cxnSpMkLst>
        </pc:cxnChg>
        <pc:cxnChg chg="add mod">
          <ac:chgData name="Sangeeta Chatterjee" userId="66e5ecfe158147c5" providerId="LiveId" clId="{3EC967B9-C923-4CCA-99FA-43FDDA574F8E}" dt="2020-02-18T16:40:12.544" v="1739" actId="1038"/>
          <ac:cxnSpMkLst>
            <pc:docMk/>
            <pc:sldMk cId="0" sldId="256"/>
            <ac:cxnSpMk id="38" creationId="{AA303299-60AD-4036-9542-C8A231E96B23}"/>
          </ac:cxnSpMkLst>
        </pc:cxnChg>
        <pc:cxnChg chg="add mod">
          <ac:chgData name="Sangeeta Chatterjee" userId="66e5ecfe158147c5" providerId="LiveId" clId="{3EC967B9-C923-4CCA-99FA-43FDDA574F8E}" dt="2020-02-19T09:51:14.468" v="3252" actId="1037"/>
          <ac:cxnSpMkLst>
            <pc:docMk/>
            <pc:sldMk cId="0" sldId="256"/>
            <ac:cxnSpMk id="44" creationId="{73D480DB-C746-4E31-A595-A5ECDD2FB051}"/>
          </ac:cxnSpMkLst>
        </pc:cxnChg>
        <pc:cxnChg chg="mod">
          <ac:chgData name="Sangeeta Chatterjee" userId="66e5ecfe158147c5" providerId="LiveId" clId="{3EC967B9-C923-4CCA-99FA-43FDDA574F8E}" dt="2020-02-18T16:30:43.452" v="1695" actId="1035"/>
          <ac:cxnSpMkLst>
            <pc:docMk/>
            <pc:sldMk cId="0" sldId="256"/>
            <ac:cxnSpMk id="45" creationId="{00000000-0000-0000-0000-000000000000}"/>
          </ac:cxnSpMkLst>
        </pc:cxnChg>
        <pc:cxnChg chg="mod">
          <ac:chgData name="Sangeeta Chatterjee" userId="66e5ecfe158147c5" providerId="LiveId" clId="{3EC967B9-C923-4CCA-99FA-43FDDA574F8E}" dt="2020-02-19T09:18:10.700" v="2072" actId="14100"/>
          <ac:cxnSpMkLst>
            <pc:docMk/>
            <pc:sldMk cId="0" sldId="256"/>
            <ac:cxnSpMk id="46" creationId="{94D5318F-CB2C-464B-ADE8-CB4E7437B088}"/>
          </ac:cxnSpMkLst>
        </pc:cxnChg>
        <pc:cxnChg chg="add del mod">
          <ac:chgData name="Sangeeta Chatterjee" userId="66e5ecfe158147c5" providerId="LiveId" clId="{3EC967B9-C923-4CCA-99FA-43FDDA574F8E}" dt="2020-02-19T09:39:50.191" v="3018" actId="478"/>
          <ac:cxnSpMkLst>
            <pc:docMk/>
            <pc:sldMk cId="0" sldId="256"/>
            <ac:cxnSpMk id="47" creationId="{EA1B165C-3264-41F7-B7F9-BD54496F16EA}"/>
          </ac:cxnSpMkLst>
        </pc:cxnChg>
        <pc:cxnChg chg="add del mod">
          <ac:chgData name="Sangeeta Chatterjee" userId="66e5ecfe158147c5" providerId="LiveId" clId="{3EC967B9-C923-4CCA-99FA-43FDDA574F8E}" dt="2020-02-19T09:21:22.262" v="2505" actId="478"/>
          <ac:cxnSpMkLst>
            <pc:docMk/>
            <pc:sldMk cId="0" sldId="256"/>
            <ac:cxnSpMk id="53" creationId="{917D3422-F064-43FC-B5E9-02488CC53017}"/>
          </ac:cxnSpMkLst>
        </pc:cxnChg>
        <pc:cxnChg chg="add del mod">
          <ac:chgData name="Sangeeta Chatterjee" userId="66e5ecfe158147c5" providerId="LiveId" clId="{3EC967B9-C923-4CCA-99FA-43FDDA574F8E}" dt="2020-02-18T16:30:05.807" v="1643" actId="478"/>
          <ac:cxnSpMkLst>
            <pc:docMk/>
            <pc:sldMk cId="0" sldId="256"/>
            <ac:cxnSpMk id="53" creationId="{E8196272-0FCF-4268-BF0C-7030E5043C7D}"/>
          </ac:cxnSpMkLst>
        </pc:cxnChg>
        <pc:cxnChg chg="add del mod">
          <ac:chgData name="Sangeeta Chatterjee" userId="66e5ecfe158147c5" providerId="LiveId" clId="{3EC967B9-C923-4CCA-99FA-43FDDA574F8E}" dt="2020-02-19T09:15:54.262" v="1908" actId="478"/>
          <ac:cxnSpMkLst>
            <pc:docMk/>
            <pc:sldMk cId="0" sldId="256"/>
            <ac:cxnSpMk id="54" creationId="{A74CF119-B741-450B-9DF1-922BBA79DC25}"/>
          </ac:cxnSpMkLst>
        </pc:cxnChg>
        <pc:cxnChg chg="add mod">
          <ac:chgData name="Sangeeta Chatterjee" userId="66e5ecfe158147c5" providerId="LiveId" clId="{3EC967B9-C923-4CCA-99FA-43FDDA574F8E}" dt="2020-02-19T09:36:15.093" v="2893" actId="14100"/>
          <ac:cxnSpMkLst>
            <pc:docMk/>
            <pc:sldMk cId="0" sldId="256"/>
            <ac:cxnSpMk id="63" creationId="{4342C138-45B2-42CB-ACA8-B066D7ABC575}"/>
          </ac:cxnSpMkLst>
        </pc:cxnChg>
        <pc:cxnChg chg="add mod">
          <ac:chgData name="Sangeeta Chatterjee" userId="66e5ecfe158147c5" providerId="LiveId" clId="{3EC967B9-C923-4CCA-99FA-43FDDA574F8E}" dt="2020-02-18T16:27:28.291" v="1500" actId="1037"/>
          <ac:cxnSpMkLst>
            <pc:docMk/>
            <pc:sldMk cId="0" sldId="256"/>
            <ac:cxnSpMk id="64" creationId="{5156F7F4-69AC-4506-841B-438E5D9176F8}"/>
          </ac:cxnSpMkLst>
        </pc:cxnChg>
        <pc:cxnChg chg="add mod">
          <ac:chgData name="Sangeeta Chatterjee" userId="66e5ecfe158147c5" providerId="LiveId" clId="{3EC967B9-C923-4CCA-99FA-43FDDA574F8E}" dt="2020-02-18T16:27:28.291" v="1500" actId="1037"/>
          <ac:cxnSpMkLst>
            <pc:docMk/>
            <pc:sldMk cId="0" sldId="256"/>
            <ac:cxnSpMk id="65" creationId="{E2BB5BC2-C73A-4C24-AE61-21F7E9598ADC}"/>
          </ac:cxnSpMkLst>
        </pc:cxnChg>
        <pc:cxnChg chg="add mod">
          <ac:chgData name="Sangeeta Chatterjee" userId="66e5ecfe158147c5" providerId="LiveId" clId="{3EC967B9-C923-4CCA-99FA-43FDDA574F8E}" dt="2020-02-19T09:50:59.396" v="3233" actId="1037"/>
          <ac:cxnSpMkLst>
            <pc:docMk/>
            <pc:sldMk cId="0" sldId="256"/>
            <ac:cxnSpMk id="66" creationId="{11623F60-5E56-4D3E-8AB9-CFEBCD3B265B}"/>
          </ac:cxnSpMkLst>
        </pc:cxnChg>
        <pc:cxnChg chg="add mod">
          <ac:chgData name="Sangeeta Chatterjee" userId="66e5ecfe158147c5" providerId="LiveId" clId="{3EC967B9-C923-4CCA-99FA-43FDDA574F8E}" dt="2020-02-19T09:16:58.707" v="2023" actId="14100"/>
          <ac:cxnSpMkLst>
            <pc:docMk/>
            <pc:sldMk cId="0" sldId="256"/>
            <ac:cxnSpMk id="67" creationId="{005FC093-F266-4B81-A58A-8789F31B7148}"/>
          </ac:cxnSpMkLst>
        </pc:cxnChg>
        <pc:cxnChg chg="add mod">
          <ac:chgData name="Sangeeta Chatterjee" userId="66e5ecfe158147c5" providerId="LiveId" clId="{3EC967B9-C923-4CCA-99FA-43FDDA574F8E}" dt="2020-02-19T09:40:28.569" v="3136" actId="14100"/>
          <ac:cxnSpMkLst>
            <pc:docMk/>
            <pc:sldMk cId="0" sldId="256"/>
            <ac:cxnSpMk id="68" creationId="{CB6EC237-442D-4304-9BC9-14AB91BA6591}"/>
          </ac:cxnSpMkLst>
        </pc:cxnChg>
        <pc:cxnChg chg="add mod">
          <ac:chgData name="Sangeeta Chatterjee" userId="66e5ecfe158147c5" providerId="LiveId" clId="{3EC967B9-C923-4CCA-99FA-43FDDA574F8E}" dt="2020-02-19T09:40:09.874" v="3134" actId="1035"/>
          <ac:cxnSpMkLst>
            <pc:docMk/>
            <pc:sldMk cId="0" sldId="256"/>
            <ac:cxnSpMk id="69" creationId="{7F794DAD-396D-4F93-8E5B-3DFFF4E1522C}"/>
          </ac:cxnSpMkLst>
        </pc:cxnChg>
        <pc:cxnChg chg="add del mod">
          <ac:chgData name="Sangeeta Chatterjee" userId="66e5ecfe158147c5" providerId="LiveId" clId="{3EC967B9-C923-4CCA-99FA-43FDDA574F8E}" dt="2020-02-15T09:57:40.720" v="819" actId="478"/>
          <ac:cxnSpMkLst>
            <pc:docMk/>
            <pc:sldMk cId="0" sldId="256"/>
            <ac:cxnSpMk id="69" creationId="{F7D10122-B00B-49FF-9CD6-B9B3AD3AC4AC}"/>
          </ac:cxnSpMkLst>
        </pc:cxnChg>
        <pc:cxnChg chg="add mod">
          <ac:chgData name="Sangeeta Chatterjee" userId="66e5ecfe158147c5" providerId="LiveId" clId="{3EC967B9-C923-4CCA-99FA-43FDDA574F8E}" dt="2020-02-19T09:40:09.874" v="3134" actId="1035"/>
          <ac:cxnSpMkLst>
            <pc:docMk/>
            <pc:sldMk cId="0" sldId="256"/>
            <ac:cxnSpMk id="70" creationId="{7C31E4CF-A7DB-4C2A-B672-A2CEAF4196C3}"/>
          </ac:cxnSpMkLst>
        </pc:cxnChg>
        <pc:cxnChg chg="del">
          <ac:chgData name="Sangeeta Chatterjee" userId="66e5ecfe158147c5" providerId="LiveId" clId="{3EC967B9-C923-4CCA-99FA-43FDDA574F8E}" dt="2020-02-15T09:56:59.743" v="814" actId="478"/>
          <ac:cxnSpMkLst>
            <pc:docMk/>
            <pc:sldMk cId="0" sldId="256"/>
            <ac:cxnSpMk id="71" creationId="{F1832C33-2935-444D-A635-FC938C344F02}"/>
          </ac:cxnSpMkLst>
        </pc:cxnChg>
        <pc:cxnChg chg="del mod">
          <ac:chgData name="Sangeeta Chatterjee" userId="66e5ecfe158147c5" providerId="LiveId" clId="{3EC967B9-C923-4CCA-99FA-43FDDA574F8E}" dt="2020-02-15T09:57:05.384" v="816" actId="478"/>
          <ac:cxnSpMkLst>
            <pc:docMk/>
            <pc:sldMk cId="0" sldId="256"/>
            <ac:cxnSpMk id="72" creationId="{4B8AB27A-EEB0-4C09-A9A8-D78DB070DB4F}"/>
          </ac:cxnSpMkLst>
        </pc:cxnChg>
        <pc:cxnChg chg="add mod">
          <ac:chgData name="Sangeeta Chatterjee" userId="66e5ecfe158147c5" providerId="LiveId" clId="{3EC967B9-C923-4CCA-99FA-43FDDA574F8E}" dt="2020-02-19T09:15:07.871" v="1825" actId="1035"/>
          <ac:cxnSpMkLst>
            <pc:docMk/>
            <pc:sldMk cId="0" sldId="256"/>
            <ac:cxnSpMk id="73" creationId="{FC60F167-33CC-4ACB-A3B9-F2C05CEC25AE}"/>
          </ac:cxnSpMkLst>
        </pc:cxnChg>
        <pc:cxnChg chg="add del mod">
          <ac:chgData name="Sangeeta Chatterjee" userId="66e5ecfe158147c5" providerId="LiveId" clId="{3EC967B9-C923-4CCA-99FA-43FDDA574F8E}" dt="2020-02-15T09:58:11.923" v="824" actId="478"/>
          <ac:cxnSpMkLst>
            <pc:docMk/>
            <pc:sldMk cId="0" sldId="256"/>
            <ac:cxnSpMk id="75" creationId="{CCE669FE-E4AC-46FA-B482-FDEA14268960}"/>
          </ac:cxnSpMkLst>
        </pc:cxnChg>
        <pc:cxnChg chg="add del mod">
          <ac:chgData name="Sangeeta Chatterjee" userId="66e5ecfe158147c5" providerId="LiveId" clId="{3EC967B9-C923-4CCA-99FA-43FDDA574F8E}" dt="2020-02-15T20:41:28.894" v="964" actId="478"/>
          <ac:cxnSpMkLst>
            <pc:docMk/>
            <pc:sldMk cId="0" sldId="256"/>
            <ac:cxnSpMk id="78" creationId="{AB670791-893C-4F7D-A304-203D88A6AE73}"/>
          </ac:cxnSpMkLst>
        </pc:cxnChg>
      </pc:sldChg>
    </pc:docChg>
  </pc:docChgLst>
  <pc:docChgLst>
    <pc:chgData name="Sangeeta Chatterjee" userId="66e5ecfe158147c5" providerId="LiveId" clId="{12F41A98-74A3-4EAA-90E3-0BCECC9D799E}"/>
    <pc:docChg chg="undo custSel modSld">
      <pc:chgData name="Sangeeta Chatterjee" userId="66e5ecfe158147c5" providerId="LiveId" clId="{12F41A98-74A3-4EAA-90E3-0BCECC9D799E}" dt="2020-04-29T10:42:14.507" v="32" actId="1035"/>
      <pc:docMkLst>
        <pc:docMk/>
      </pc:docMkLst>
      <pc:sldChg chg="modSp mod">
        <pc:chgData name="Sangeeta Chatterjee" userId="66e5ecfe158147c5" providerId="LiveId" clId="{12F41A98-74A3-4EAA-90E3-0BCECC9D799E}" dt="2020-04-29T10:42:14.507" v="32" actId="1035"/>
        <pc:sldMkLst>
          <pc:docMk/>
          <pc:sldMk cId="0" sldId="256"/>
        </pc:sldMkLst>
        <pc:spChg chg="mod">
          <ac:chgData name="Sangeeta Chatterjee" userId="66e5ecfe158147c5" providerId="LiveId" clId="{12F41A98-74A3-4EAA-90E3-0BCECC9D799E}" dt="2020-04-29T10:39:53.660" v="2" actId="2711"/>
          <ac:spMkLst>
            <pc:docMk/>
            <pc:sldMk cId="0" sldId="256"/>
            <ac:spMk id="21" creationId="{00000000-0000-0000-0000-000000000000}"/>
          </ac:spMkLst>
        </pc:spChg>
        <pc:spChg chg="mod">
          <ac:chgData name="Sangeeta Chatterjee" userId="66e5ecfe158147c5" providerId="LiveId" clId="{12F41A98-74A3-4EAA-90E3-0BCECC9D799E}" dt="2020-04-29T10:40:33.770" v="5" actId="108"/>
          <ac:spMkLst>
            <pc:docMk/>
            <pc:sldMk cId="0" sldId="256"/>
            <ac:spMk id="22" creationId="{00000000-0000-0000-0000-000000000000}"/>
          </ac:spMkLst>
        </pc:spChg>
        <pc:spChg chg="mod">
          <ac:chgData name="Sangeeta Chatterjee" userId="66e5ecfe158147c5" providerId="LiveId" clId="{12F41A98-74A3-4EAA-90E3-0BCECC9D799E}" dt="2020-04-29T10:40:28.847" v="4" actId="255"/>
          <ac:spMkLst>
            <pc:docMk/>
            <pc:sldMk cId="0" sldId="256"/>
            <ac:spMk id="23" creationId="{00000000-0000-0000-0000-000000000000}"/>
          </ac:spMkLst>
        </pc:spChg>
        <pc:spChg chg="mod">
          <ac:chgData name="Sangeeta Chatterjee" userId="66e5ecfe158147c5" providerId="LiveId" clId="{12F41A98-74A3-4EAA-90E3-0BCECC9D799E}" dt="2020-04-29T10:41:27.705" v="15" actId="108"/>
          <ac:spMkLst>
            <pc:docMk/>
            <pc:sldMk cId="0" sldId="256"/>
            <ac:spMk id="29" creationId="{56DFE233-41BF-4C7B-BDB2-5CF5984DEC67}"/>
          </ac:spMkLst>
        </pc:spChg>
        <pc:spChg chg="mod">
          <ac:chgData name="Sangeeta Chatterjee" userId="66e5ecfe158147c5" providerId="LiveId" clId="{12F41A98-74A3-4EAA-90E3-0BCECC9D799E}" dt="2020-04-29T10:42:14.507" v="32" actId="1035"/>
          <ac:spMkLst>
            <pc:docMk/>
            <pc:sldMk cId="0" sldId="256"/>
            <ac:spMk id="31" creationId="{036AEAB6-F8F7-4239-93A6-6B603C592CD6}"/>
          </ac:spMkLst>
        </pc:spChg>
        <pc:spChg chg="mod">
          <ac:chgData name="Sangeeta Chatterjee" userId="66e5ecfe158147c5" providerId="LiveId" clId="{12F41A98-74A3-4EAA-90E3-0BCECC9D799E}" dt="2020-04-29T10:40:55.016" v="8" actId="108"/>
          <ac:spMkLst>
            <pc:docMk/>
            <pc:sldMk cId="0" sldId="256"/>
            <ac:spMk id="36" creationId="{E212FFFC-409E-49CE-ADDD-E961B2096445}"/>
          </ac:spMkLst>
        </pc:spChg>
        <pc:spChg chg="mod">
          <ac:chgData name="Sangeeta Chatterjee" userId="66e5ecfe158147c5" providerId="LiveId" clId="{12F41A98-74A3-4EAA-90E3-0BCECC9D799E}" dt="2020-04-29T10:40:48.929" v="7" actId="255"/>
          <ac:spMkLst>
            <pc:docMk/>
            <pc:sldMk cId="0" sldId="256"/>
            <ac:spMk id="37" creationId="{3796F228-2C59-4614-AA17-D3486417222E}"/>
          </ac:spMkLst>
        </pc:spChg>
        <pc:spChg chg="mod">
          <ac:chgData name="Sangeeta Chatterjee" userId="66e5ecfe158147c5" providerId="LiveId" clId="{12F41A98-74A3-4EAA-90E3-0BCECC9D799E}" dt="2020-04-29T10:41:32.338" v="16" actId="108"/>
          <ac:spMkLst>
            <pc:docMk/>
            <pc:sldMk cId="0" sldId="256"/>
            <ac:spMk id="39" creationId="{BF0C2E42-816D-4208-B778-3E21DFD1D23C}"/>
          </ac:spMkLst>
        </pc:spChg>
        <pc:spChg chg="mod">
          <ac:chgData name="Sangeeta Chatterjee" userId="66e5ecfe158147c5" providerId="LiveId" clId="{12F41A98-74A3-4EAA-90E3-0BCECC9D799E}" dt="2020-04-29T10:40:59.415" v="9" actId="108"/>
          <ac:spMkLst>
            <pc:docMk/>
            <pc:sldMk cId="0" sldId="256"/>
            <ac:spMk id="40" creationId="{BB9C946E-FCEB-4807-85F0-E9E164994965}"/>
          </ac:spMkLst>
        </pc:spChg>
        <pc:spChg chg="mod">
          <ac:chgData name="Sangeeta Chatterjee" userId="66e5ecfe158147c5" providerId="LiveId" clId="{12F41A98-74A3-4EAA-90E3-0BCECC9D799E}" dt="2020-04-29T10:42:06.595" v="29" actId="1035"/>
          <ac:spMkLst>
            <pc:docMk/>
            <pc:sldMk cId="0" sldId="256"/>
            <ac:spMk id="41" creationId="{0BF8C203-48F1-41B1-9689-E543A07A0564}"/>
          </ac:spMkLst>
        </pc:spChg>
        <pc:spChg chg="mod">
          <ac:chgData name="Sangeeta Chatterjee" userId="66e5ecfe158147c5" providerId="LiveId" clId="{12F41A98-74A3-4EAA-90E3-0BCECC9D799E}" dt="2020-04-29T10:41:37.422" v="17" actId="108"/>
          <ac:spMkLst>
            <pc:docMk/>
            <pc:sldMk cId="0" sldId="256"/>
            <ac:spMk id="42" creationId="{90CF4D5B-009E-41CF-8359-0EBC2FF6C552}"/>
          </ac:spMkLst>
        </pc:spChg>
        <pc:spChg chg="mod">
          <ac:chgData name="Sangeeta Chatterjee" userId="66e5ecfe158147c5" providerId="LiveId" clId="{12F41A98-74A3-4EAA-90E3-0BCECC9D799E}" dt="2020-04-29T10:41:05.261" v="10" actId="108"/>
          <ac:spMkLst>
            <pc:docMk/>
            <pc:sldMk cId="0" sldId="256"/>
            <ac:spMk id="49" creationId="{93638988-EA7A-4E9C-9146-3D71FB1162C5}"/>
          </ac:spMkLst>
        </pc:spChg>
        <pc:spChg chg="mod">
          <ac:chgData name="Sangeeta Chatterjee" userId="66e5ecfe158147c5" providerId="LiveId" clId="{12F41A98-74A3-4EAA-90E3-0BCECC9D799E}" dt="2020-04-29T10:41:17.327" v="13" actId="108"/>
          <ac:spMkLst>
            <pc:docMk/>
            <pc:sldMk cId="0" sldId="256"/>
            <ac:spMk id="61" creationId="{9E1BBD68-A762-4F5E-8764-9107C88F6512}"/>
          </ac:spMkLst>
        </pc:spChg>
        <pc:spChg chg="mod">
          <ac:chgData name="Sangeeta Chatterjee" userId="66e5ecfe158147c5" providerId="LiveId" clId="{12F41A98-74A3-4EAA-90E3-0BCECC9D799E}" dt="2020-04-29T10:41:21.926" v="14" actId="108"/>
          <ac:spMkLst>
            <pc:docMk/>
            <pc:sldMk cId="0" sldId="256"/>
            <ac:spMk id="62" creationId="{104230F5-D504-4B21-B5EC-64EAE848AFBF}"/>
          </ac:spMkLst>
        </pc:spChg>
      </pc:sldChg>
    </pc:docChg>
  </pc:docChgLst>
  <pc:docChgLst>
    <pc:chgData name="Sangeeta Chatterjee" userId="66e5ecfe158147c5" providerId="LiveId" clId="{F604AF86-962A-4EC1-8F0D-5B4F44631299}"/>
    <pc:docChg chg="undo custSel addSld delSld modSld">
      <pc:chgData name="Sangeeta Chatterjee" userId="66e5ecfe158147c5" providerId="LiveId" clId="{F604AF86-962A-4EC1-8F0D-5B4F44631299}" dt="2019-10-16T15:57:16.747" v="927" actId="108"/>
      <pc:docMkLst>
        <pc:docMk/>
      </pc:docMkLst>
      <pc:sldChg chg="addSp delSp modSp add del">
        <pc:chgData name="Sangeeta Chatterjee" userId="66e5ecfe158147c5" providerId="LiveId" clId="{F604AF86-962A-4EC1-8F0D-5B4F44631299}" dt="2019-10-16T15:57:16.747" v="927" actId="108"/>
        <pc:sldMkLst>
          <pc:docMk/>
          <pc:sldMk cId="0" sldId="256"/>
        </pc:sldMkLst>
        <pc:spChg chg="mod">
          <ac:chgData name="Sangeeta Chatterjee" userId="66e5ecfe158147c5" providerId="LiveId" clId="{F604AF86-962A-4EC1-8F0D-5B4F44631299}" dt="2019-10-16T15:35:16.613" v="64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Sangeeta Chatterjee" userId="66e5ecfe158147c5" providerId="LiveId" clId="{F604AF86-962A-4EC1-8F0D-5B4F44631299}" dt="2019-10-16T15:36:59.923" v="142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Sangeeta Chatterjee" userId="66e5ecfe158147c5" providerId="LiveId" clId="{F604AF86-962A-4EC1-8F0D-5B4F44631299}" dt="2019-10-16T15:25:48.344" v="54"/>
          <ac:spMkLst>
            <pc:docMk/>
            <pc:sldMk cId="0" sldId="256"/>
            <ac:spMk id="23" creationId="{00000000-0000-0000-0000-000000000000}"/>
          </ac:spMkLst>
        </pc:spChg>
        <pc:spChg chg="mod">
          <ac:chgData name="Sangeeta Chatterjee" userId="66e5ecfe158147c5" providerId="LiveId" clId="{F604AF86-962A-4EC1-8F0D-5B4F44631299}" dt="2019-10-16T15:36:27.135" v="101" actId="20577"/>
          <ac:spMkLst>
            <pc:docMk/>
            <pc:sldMk cId="0" sldId="256"/>
            <ac:spMk id="24" creationId="{00000000-0000-0000-0000-000000000000}"/>
          </ac:spMkLst>
        </pc:spChg>
        <pc:spChg chg="del mod">
          <ac:chgData name="Sangeeta Chatterjee" userId="66e5ecfe158147c5" providerId="LiveId" clId="{F604AF86-962A-4EC1-8F0D-5B4F44631299}" dt="2019-10-16T15:45:46.952" v="233" actId="478"/>
          <ac:spMkLst>
            <pc:docMk/>
            <pc:sldMk cId="0" sldId="256"/>
            <ac:spMk id="27" creationId="{00000000-0000-0000-0000-000000000000}"/>
          </ac:spMkLst>
        </pc:spChg>
        <pc:spChg chg="add mod">
          <ac:chgData name="Sangeeta Chatterjee" userId="66e5ecfe158147c5" providerId="LiveId" clId="{F604AF86-962A-4EC1-8F0D-5B4F44631299}" dt="2019-10-16T15:56:51.355" v="923" actId="20577"/>
          <ac:spMkLst>
            <pc:docMk/>
            <pc:sldMk cId="0" sldId="256"/>
            <ac:spMk id="29" creationId="{56DFE233-41BF-4C7B-BDB2-5CF5984DEC67}"/>
          </ac:spMkLst>
        </pc:spChg>
        <pc:spChg chg="add mod">
          <ac:chgData name="Sangeeta Chatterjee" userId="66e5ecfe158147c5" providerId="LiveId" clId="{F604AF86-962A-4EC1-8F0D-5B4F44631299}" dt="2019-10-16T15:57:10.949" v="926" actId="108"/>
          <ac:spMkLst>
            <pc:docMk/>
            <pc:sldMk cId="0" sldId="256"/>
            <ac:spMk id="31" creationId="{036AEAB6-F8F7-4239-93A6-6B603C592CD6}"/>
          </ac:spMkLst>
        </pc:spChg>
        <pc:spChg chg="mod">
          <ac:chgData name="Sangeeta Chatterjee" userId="66e5ecfe158147c5" providerId="LiveId" clId="{F604AF86-962A-4EC1-8F0D-5B4F44631299}" dt="2019-10-16T15:56:39.544" v="920" actId="108"/>
          <ac:spMkLst>
            <pc:docMk/>
            <pc:sldMk cId="0" sldId="256"/>
            <ac:spMk id="33" creationId="{00000000-0000-0000-0000-000000000000}"/>
          </ac:spMkLst>
        </pc:spChg>
        <pc:spChg chg="add mod">
          <ac:chgData name="Sangeeta Chatterjee" userId="66e5ecfe158147c5" providerId="LiveId" clId="{F604AF86-962A-4EC1-8F0D-5B4F44631299}" dt="2019-10-16T15:57:16.747" v="927" actId="108"/>
          <ac:spMkLst>
            <pc:docMk/>
            <pc:sldMk cId="0" sldId="256"/>
            <ac:spMk id="34" creationId="{248F9D47-9F02-4F8A-A666-35ACB4DA1531}"/>
          </ac:spMkLst>
        </pc:spChg>
        <pc:cxnChg chg="add del mod">
          <ac:chgData name="Sangeeta Chatterjee" userId="66e5ecfe158147c5" providerId="LiveId" clId="{F604AF86-962A-4EC1-8F0D-5B4F44631299}" dt="2019-10-16T15:55:37.141" v="918" actId="478"/>
          <ac:cxnSpMkLst>
            <pc:docMk/>
            <pc:sldMk cId="0" sldId="256"/>
            <ac:cxnSpMk id="3" creationId="{50BA9230-57F6-4D8B-A7F7-716AD3F82636}"/>
          </ac:cxnSpMkLst>
        </pc:cxnChg>
        <pc:cxnChg chg="add mod">
          <ac:chgData name="Sangeeta Chatterjee" userId="66e5ecfe158147c5" providerId="LiveId" clId="{F604AF86-962A-4EC1-8F0D-5B4F44631299}" dt="2019-10-16T15:54:11.580" v="829" actId="208"/>
          <ac:cxnSpMkLst>
            <pc:docMk/>
            <pc:sldMk cId="0" sldId="256"/>
            <ac:cxnSpMk id="6" creationId="{B2DD3290-BB65-43FF-BC35-88AB7B613908}"/>
          </ac:cxnSpMkLst>
        </pc:cxnChg>
        <pc:cxnChg chg="add mod">
          <ac:chgData name="Sangeeta Chatterjee" userId="66e5ecfe158147c5" providerId="LiveId" clId="{F604AF86-962A-4EC1-8F0D-5B4F44631299}" dt="2019-10-16T15:54:11.580" v="829" actId="208"/>
          <ac:cxnSpMkLst>
            <pc:docMk/>
            <pc:sldMk cId="0" sldId="256"/>
            <ac:cxnSpMk id="8" creationId="{C4BB8464-EDB0-4F8B-90B3-DE9CA77DA780}"/>
          </ac:cxnSpMkLst>
        </pc:cxnChg>
        <pc:cxnChg chg="add del mod">
          <ac:chgData name="Sangeeta Chatterjee" userId="66e5ecfe158147c5" providerId="LiveId" clId="{F604AF86-962A-4EC1-8F0D-5B4F44631299}" dt="2019-10-16T15:54:52.829" v="835" actId="478"/>
          <ac:cxnSpMkLst>
            <pc:docMk/>
            <pc:sldMk cId="0" sldId="256"/>
            <ac:cxnSpMk id="10" creationId="{D825C8CC-9375-487A-9285-D28196B5A7BD}"/>
          </ac:cxnSpMkLst>
        </pc:cxnChg>
        <pc:cxnChg chg="add mod">
          <ac:chgData name="Sangeeta Chatterjee" userId="66e5ecfe158147c5" providerId="LiveId" clId="{F604AF86-962A-4EC1-8F0D-5B4F44631299}" dt="2019-10-16T15:55:07.413" v="837" actId="208"/>
          <ac:cxnSpMkLst>
            <pc:docMk/>
            <pc:sldMk cId="0" sldId="256"/>
            <ac:cxnSpMk id="14" creationId="{8DB9FB0F-FA47-40EA-97DD-4662C8706790}"/>
          </ac:cxnSpMkLst>
        </pc:cxnChg>
        <pc:cxnChg chg="add del mod">
          <ac:chgData name="Sangeeta Chatterjee" userId="66e5ecfe158147c5" providerId="LiveId" clId="{F604AF86-962A-4EC1-8F0D-5B4F44631299}" dt="2019-10-16T15:54:24.793" v="830" actId="478"/>
          <ac:cxnSpMkLst>
            <pc:docMk/>
            <pc:sldMk cId="0" sldId="256"/>
            <ac:cxnSpMk id="30" creationId="{06285010-82F9-4C23-8472-EBF36BE176E7}"/>
          </ac:cxnSpMkLst>
        </pc:cxnChg>
        <pc:cxnChg chg="add del mod">
          <ac:chgData name="Sangeeta Chatterjee" userId="66e5ecfe158147c5" providerId="LiveId" clId="{F604AF86-962A-4EC1-8F0D-5B4F44631299}" dt="2019-10-16T15:52:16.156" v="661" actId="478"/>
          <ac:cxnSpMkLst>
            <pc:docMk/>
            <pc:sldMk cId="0" sldId="256"/>
            <ac:cxnSpMk id="32" creationId="{CF9ECA27-F19E-4D9B-BA91-AA41B7059AB0}"/>
          </ac:cxnSpMkLst>
        </pc:cxnChg>
        <pc:cxnChg chg="del">
          <ac:chgData name="Sangeeta Chatterjee" userId="66e5ecfe158147c5" providerId="LiveId" clId="{F604AF86-962A-4EC1-8F0D-5B4F44631299}" dt="2019-10-16T15:45:52.922" v="234" actId="478"/>
          <ac:cxnSpMkLst>
            <pc:docMk/>
            <pc:sldMk cId="0" sldId="256"/>
            <ac:cxnSpMk id="36" creationId="{00000000-0000-0000-0000-000000000000}"/>
          </ac:cxnSpMkLst>
        </pc:cxnChg>
        <pc:cxnChg chg="del">
          <ac:chgData name="Sangeeta Chatterjee" userId="66e5ecfe158147c5" providerId="LiveId" clId="{F604AF86-962A-4EC1-8F0D-5B4F44631299}" dt="2019-10-16T15:45:55.809" v="235" actId="478"/>
          <ac:cxnSpMkLst>
            <pc:docMk/>
            <pc:sldMk cId="0" sldId="256"/>
            <ac:cxnSpMk id="37" creationId="{00000000-0000-0000-0000-000000000000}"/>
          </ac:cxnSpMkLst>
        </pc:cxnChg>
        <pc:cxnChg chg="add del mod">
          <ac:chgData name="Sangeeta Chatterjee" userId="66e5ecfe158147c5" providerId="LiveId" clId="{F604AF86-962A-4EC1-8F0D-5B4F44631299}" dt="2019-10-16T15:53:22.509" v="800" actId="478"/>
          <ac:cxnSpMkLst>
            <pc:docMk/>
            <pc:sldMk cId="0" sldId="256"/>
            <ac:cxnSpMk id="38" creationId="{F23FCC05-C0D8-439F-B634-2989E1E8D6CF}"/>
          </ac:cxnSpMkLst>
        </pc:cxnChg>
        <pc:cxnChg chg="add mod">
          <ac:chgData name="Sangeeta Chatterjee" userId="66e5ecfe158147c5" providerId="LiveId" clId="{F604AF86-962A-4EC1-8F0D-5B4F44631299}" dt="2019-10-16T15:55:31.875" v="917" actId="1036"/>
          <ac:cxnSpMkLst>
            <pc:docMk/>
            <pc:sldMk cId="0" sldId="256"/>
            <ac:cxnSpMk id="46" creationId="{94D5318F-CB2C-464B-ADE8-CB4E7437B088}"/>
          </ac:cxnSpMkLst>
        </pc:cxnChg>
      </pc:sldChg>
      <pc:sldMasterChg chg="addSldLayout delSldLayout">
        <pc:chgData name="Sangeeta Chatterjee" userId="66e5ecfe158147c5" providerId="LiveId" clId="{F604AF86-962A-4EC1-8F0D-5B4F44631299}" dt="2019-10-16T15:50:39.066" v="628" actId="2696"/>
        <pc:sldMasterMkLst>
          <pc:docMk/>
          <pc:sldMasterMk cId="0" sldId="2147483648"/>
        </pc:sldMasterMkLst>
        <pc:sldLayoutChg chg="add del">
          <pc:chgData name="Sangeeta Chatterjee" userId="66e5ecfe158147c5" providerId="LiveId" clId="{F604AF86-962A-4EC1-8F0D-5B4F44631299}" dt="2019-10-16T15:50:39.066" v="628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1T02:04:40.787" idx="1">
    <p:pos x="10" y="10"/>
    <p:text>Perfect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308215" y="2089229"/>
            <a:ext cx="1746289" cy="298047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lvl="0">
              <a:buSzPts val="1400"/>
            </a:pPr>
            <a:r>
              <a:rPr lang="en-US" sz="1600" b="1" dirty="0">
                <a:latin typeface="Batang" panose="02030600000101010101" pitchFamily="18" charset="-127"/>
                <a:ea typeface="Batang" panose="02030600000101010101" pitchFamily="18" charset="-127"/>
              </a:rPr>
              <a:t>How early prognosis of cardiovascular disease in high risk patients for future coronary heart diseases can be done by studying the demographic, behavioral and medical factors</a:t>
            </a:r>
          </a:p>
        </p:txBody>
      </p:sp>
      <p:sp>
        <p:nvSpPr>
          <p:cNvPr id="22" name="Google Shape;22;p1"/>
          <p:cNvSpPr/>
          <p:nvPr/>
        </p:nvSpPr>
        <p:spPr>
          <a:xfrm>
            <a:off x="3388878" y="4223031"/>
            <a:ext cx="1746290" cy="717888"/>
          </a:xfrm>
          <a:prstGeom prst="round1Rect">
            <a:avLst>
              <a:gd name="adj" fmla="val 31555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>
              <a:buSzPts val="1400"/>
            </a:pP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Creating Models for Inferential analysis</a:t>
            </a:r>
            <a:endParaRPr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3432408" y="2055341"/>
            <a:ext cx="1746289" cy="64846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>
              <a:buSzPts val="1400"/>
            </a:pP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Descriptive analysis of the sample data</a:t>
            </a:r>
            <a:endParaRPr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45" name="Google Shape;45;p1"/>
          <p:cNvCxnSpPr>
            <a:cxnSpLocks/>
          </p:cNvCxnSpPr>
          <p:nvPr/>
        </p:nvCxnSpPr>
        <p:spPr>
          <a:xfrm>
            <a:off x="2111823" y="3602739"/>
            <a:ext cx="387047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AU" sz="2000" dirty="0">
                <a:solidFill>
                  <a:srgbClr val="29748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CAPSTONE ONE -ISSUE TREE</a:t>
            </a:r>
            <a:endParaRPr sz="2000" dirty="0">
              <a:solidFill>
                <a:srgbClr val="29748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33;p1">
            <a:extLst>
              <a:ext uri="{FF2B5EF4-FFF2-40B4-BE49-F238E27FC236}">
                <a16:creationId xmlns:a16="http://schemas.microsoft.com/office/drawing/2014/main" id="{56DFE233-41BF-4C7B-BDB2-5CF5984DEC67}"/>
              </a:ext>
            </a:extLst>
          </p:cNvPr>
          <p:cNvSpPr/>
          <p:nvPr/>
        </p:nvSpPr>
        <p:spPr>
          <a:xfrm>
            <a:off x="5547952" y="3958104"/>
            <a:ext cx="1493512" cy="52257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>
              <a:buFont typeface="Arial"/>
              <a:buNone/>
            </a:pPr>
            <a:r>
              <a:rPr lang="en-US" sz="1050" b="1" dirty="0">
                <a:latin typeface="Batang" panose="02030600000101010101" pitchFamily="18" charset="-127"/>
                <a:ea typeface="Batang" panose="02030600000101010101" pitchFamily="18" charset="-127"/>
              </a:rPr>
              <a:t>Correlation Matrix</a:t>
            </a:r>
          </a:p>
        </p:txBody>
      </p:sp>
      <p:sp>
        <p:nvSpPr>
          <p:cNvPr id="31" name="Google Shape;33;p1">
            <a:extLst>
              <a:ext uri="{FF2B5EF4-FFF2-40B4-BE49-F238E27FC236}">
                <a16:creationId xmlns:a16="http://schemas.microsoft.com/office/drawing/2014/main" id="{036AEAB6-F8F7-4239-93A6-6B603C592CD6}"/>
              </a:ext>
            </a:extLst>
          </p:cNvPr>
          <p:cNvSpPr/>
          <p:nvPr/>
        </p:nvSpPr>
        <p:spPr>
          <a:xfrm>
            <a:off x="7448181" y="4527932"/>
            <a:ext cx="1612168" cy="79049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050" b="1" dirty="0">
                <a:latin typeface="Batang" panose="02030600000101010101" pitchFamily="18" charset="-127"/>
                <a:ea typeface="Batang" panose="02030600000101010101" pitchFamily="18" charset="-127"/>
              </a:rPr>
              <a:t>Determining how accurately each attribute effects the occurrence of CHD</a:t>
            </a:r>
            <a:endParaRPr sz="105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D5318F-CB2C-464B-ADE8-CB4E7437B088}"/>
              </a:ext>
            </a:extLst>
          </p:cNvPr>
          <p:cNvCxnSpPr>
            <a:cxnSpLocks/>
          </p:cNvCxnSpPr>
          <p:nvPr/>
        </p:nvCxnSpPr>
        <p:spPr>
          <a:xfrm>
            <a:off x="5202294" y="2172022"/>
            <a:ext cx="3570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33;p1">
            <a:extLst>
              <a:ext uri="{FF2B5EF4-FFF2-40B4-BE49-F238E27FC236}">
                <a16:creationId xmlns:a16="http://schemas.microsoft.com/office/drawing/2014/main" id="{3796F228-2C59-4614-AA17-D3486417222E}"/>
              </a:ext>
            </a:extLst>
          </p:cNvPr>
          <p:cNvSpPr/>
          <p:nvPr/>
        </p:nvSpPr>
        <p:spPr>
          <a:xfrm>
            <a:off x="5544022" y="913406"/>
            <a:ext cx="1863776" cy="77934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>
              <a:buSzPts val="1400"/>
              <a:buFont typeface="Arial"/>
              <a:buNone/>
            </a:pPr>
            <a:r>
              <a:rPr lang="en-AU" sz="1050" b="1" dirty="0">
                <a:latin typeface="Batang" panose="02030600000101010101" pitchFamily="18" charset="-127"/>
                <a:ea typeface="Batang" panose="02030600000101010101" pitchFamily="18" charset="-127"/>
              </a:rPr>
              <a:t>Deriving Statistical Summary to determine central tendency and outliers</a:t>
            </a:r>
            <a:endParaRPr sz="105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9" name="Google Shape;33;p1">
            <a:extLst>
              <a:ext uri="{FF2B5EF4-FFF2-40B4-BE49-F238E27FC236}">
                <a16:creationId xmlns:a16="http://schemas.microsoft.com/office/drawing/2014/main" id="{BF0C2E42-816D-4208-B778-3E21DFD1D23C}"/>
              </a:ext>
            </a:extLst>
          </p:cNvPr>
          <p:cNvSpPr/>
          <p:nvPr/>
        </p:nvSpPr>
        <p:spPr>
          <a:xfrm>
            <a:off x="5567246" y="4590844"/>
            <a:ext cx="1461266" cy="52257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 </a:t>
            </a:r>
            <a:r>
              <a:rPr lang="en-US" sz="1050" b="1" dirty="0">
                <a:latin typeface="Batang" panose="02030600000101010101" pitchFamily="18" charset="-127"/>
                <a:ea typeface="Batang" panose="02030600000101010101" pitchFamily="18" charset="-127"/>
              </a:rPr>
              <a:t>Logistic Regression</a:t>
            </a:r>
          </a:p>
        </p:txBody>
      </p:sp>
      <p:sp>
        <p:nvSpPr>
          <p:cNvPr id="41" name="Google Shape;33;p1">
            <a:extLst>
              <a:ext uri="{FF2B5EF4-FFF2-40B4-BE49-F238E27FC236}">
                <a16:creationId xmlns:a16="http://schemas.microsoft.com/office/drawing/2014/main" id="{0BF8C203-48F1-41B1-9689-E543A07A0564}"/>
              </a:ext>
            </a:extLst>
          </p:cNvPr>
          <p:cNvSpPr/>
          <p:nvPr/>
        </p:nvSpPr>
        <p:spPr>
          <a:xfrm>
            <a:off x="7448181" y="5443046"/>
            <a:ext cx="1612168" cy="100685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>
              <a:buFont typeface="Arial"/>
              <a:buNone/>
            </a:pPr>
            <a:r>
              <a:rPr lang="en-AU" sz="1050" b="1" dirty="0">
                <a:latin typeface="Batang" panose="02030600000101010101" pitchFamily="18" charset="-127"/>
                <a:ea typeface="Batang" panose="02030600000101010101" pitchFamily="18" charset="-127"/>
              </a:rPr>
              <a:t>Determining the predictability of CHD based on individual and combination of these attributes</a:t>
            </a:r>
            <a:endParaRPr sz="105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484CA3B-39C5-49AE-9148-BF09C7A25D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06655" y="1701881"/>
            <a:ext cx="468853" cy="205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A303299-60AD-4036-9542-C8A231E96B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14751" y="2196119"/>
            <a:ext cx="726744" cy="279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05FC093-F266-4B81-A58A-8789F31B7148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2022328" y="2856114"/>
            <a:ext cx="1886621" cy="933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C60F167-33CC-4ACB-A3B9-F2C05CEC25AE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2286146" y="3479243"/>
            <a:ext cx="1316136" cy="889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Google Shape;33;p1">
            <a:extLst>
              <a:ext uri="{FF2B5EF4-FFF2-40B4-BE49-F238E27FC236}">
                <a16:creationId xmlns:a16="http://schemas.microsoft.com/office/drawing/2014/main" id="{E212FFFC-409E-49CE-ADDD-E961B2096445}"/>
              </a:ext>
            </a:extLst>
          </p:cNvPr>
          <p:cNvSpPr/>
          <p:nvPr/>
        </p:nvSpPr>
        <p:spPr>
          <a:xfrm>
            <a:off x="5575357" y="1735943"/>
            <a:ext cx="1872824" cy="88279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>
              <a:buSzPts val="1400"/>
            </a:pPr>
            <a:r>
              <a:rPr lang="en-AU" sz="1050" b="1" dirty="0">
                <a:latin typeface="Batang" panose="02030600000101010101" pitchFamily="18" charset="-127"/>
                <a:ea typeface="Batang" panose="02030600000101010101" pitchFamily="18" charset="-127"/>
              </a:rPr>
              <a:t>Determining pattern of data distribution to understand and determine measure of spread</a:t>
            </a:r>
            <a:endParaRPr sz="105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0" name="Google Shape;33;p1">
            <a:extLst>
              <a:ext uri="{FF2B5EF4-FFF2-40B4-BE49-F238E27FC236}">
                <a16:creationId xmlns:a16="http://schemas.microsoft.com/office/drawing/2014/main" id="{BB9C946E-FCEB-4807-85F0-E9E164994965}"/>
              </a:ext>
            </a:extLst>
          </p:cNvPr>
          <p:cNvSpPr/>
          <p:nvPr/>
        </p:nvSpPr>
        <p:spPr>
          <a:xfrm>
            <a:off x="5600357" y="2728903"/>
            <a:ext cx="1847824" cy="77350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>
              <a:buSzPts val="1400"/>
              <a:buFont typeface="Arial"/>
              <a:buNone/>
            </a:pPr>
            <a:r>
              <a:rPr lang="en-AU" sz="1050" b="1" dirty="0">
                <a:latin typeface="Batang" panose="02030600000101010101" pitchFamily="18" charset="-127"/>
                <a:ea typeface="Batang" panose="02030600000101010101" pitchFamily="18" charset="-127"/>
              </a:rPr>
              <a:t>Provide Insights on how attributes are inter dependent and relevant in causing CHD</a:t>
            </a:r>
            <a:endParaRPr sz="105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Google Shape;33;p1">
            <a:extLst>
              <a:ext uri="{FF2B5EF4-FFF2-40B4-BE49-F238E27FC236}">
                <a16:creationId xmlns:a16="http://schemas.microsoft.com/office/drawing/2014/main" id="{93638988-EA7A-4E9C-9146-3D71FB1162C5}"/>
              </a:ext>
            </a:extLst>
          </p:cNvPr>
          <p:cNvSpPr/>
          <p:nvPr/>
        </p:nvSpPr>
        <p:spPr>
          <a:xfrm>
            <a:off x="7751260" y="1312550"/>
            <a:ext cx="1242269" cy="51568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>
              <a:buSzPts val="1400"/>
            </a:pPr>
            <a:r>
              <a:rPr lang="en-AU" sz="105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BoxPlots</a:t>
            </a:r>
            <a:endParaRPr sz="105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1" name="Google Shape;33;p1">
            <a:extLst>
              <a:ext uri="{FF2B5EF4-FFF2-40B4-BE49-F238E27FC236}">
                <a16:creationId xmlns:a16="http://schemas.microsoft.com/office/drawing/2014/main" id="{9E1BBD68-A762-4F5E-8764-9107C88F6512}"/>
              </a:ext>
            </a:extLst>
          </p:cNvPr>
          <p:cNvSpPr/>
          <p:nvPr/>
        </p:nvSpPr>
        <p:spPr>
          <a:xfrm>
            <a:off x="7751260" y="1857819"/>
            <a:ext cx="1256295" cy="51568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b="1" dirty="0">
                <a:latin typeface="Batang" panose="02030600000101010101" pitchFamily="18" charset="-127"/>
                <a:ea typeface="Batang" panose="02030600000101010101" pitchFamily="18" charset="-127"/>
              </a:rPr>
              <a:t>Line Graphs</a:t>
            </a:r>
            <a:endParaRPr sz="105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2" name="Google Shape;33;p1">
            <a:extLst>
              <a:ext uri="{FF2B5EF4-FFF2-40B4-BE49-F238E27FC236}">
                <a16:creationId xmlns:a16="http://schemas.microsoft.com/office/drawing/2014/main" id="{104230F5-D504-4B21-B5EC-64EAE848AFBF}"/>
              </a:ext>
            </a:extLst>
          </p:cNvPr>
          <p:cNvSpPr/>
          <p:nvPr/>
        </p:nvSpPr>
        <p:spPr>
          <a:xfrm>
            <a:off x="7763906" y="2412744"/>
            <a:ext cx="1256295" cy="4727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050" b="1" dirty="0">
                <a:latin typeface="Batang" panose="02030600000101010101" pitchFamily="18" charset="-127"/>
                <a:ea typeface="Batang" panose="02030600000101010101" pitchFamily="18" charset="-127"/>
              </a:rPr>
              <a:t>Histograms</a:t>
            </a:r>
            <a:endParaRPr sz="105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42C138-45B2-42CB-ACA8-B066D7ABC575}"/>
              </a:ext>
            </a:extLst>
          </p:cNvPr>
          <p:cNvCxnSpPr>
            <a:cxnSpLocks/>
          </p:cNvCxnSpPr>
          <p:nvPr/>
        </p:nvCxnSpPr>
        <p:spPr>
          <a:xfrm>
            <a:off x="7448181" y="2046702"/>
            <a:ext cx="265957" cy="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156F7F4-69AC-4506-841B-438E5D9176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82558" y="1693944"/>
            <a:ext cx="468853" cy="205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2BB5BC2-C73A-4C24-AE61-21F7E9598A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90266" y="2243961"/>
            <a:ext cx="726744" cy="279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Google Shape;33;p1">
            <a:extLst>
              <a:ext uri="{FF2B5EF4-FFF2-40B4-BE49-F238E27FC236}">
                <a16:creationId xmlns:a16="http://schemas.microsoft.com/office/drawing/2014/main" id="{90CF4D5B-009E-41CF-8359-0EBC2FF6C552}"/>
              </a:ext>
            </a:extLst>
          </p:cNvPr>
          <p:cNvSpPr/>
          <p:nvPr/>
        </p:nvSpPr>
        <p:spPr>
          <a:xfrm>
            <a:off x="5584606" y="5198519"/>
            <a:ext cx="1493512" cy="52257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Batang" panose="02030600000101010101" pitchFamily="18" charset="-127"/>
                <a:ea typeface="Batang" panose="02030600000101010101" pitchFamily="18" charset="-127"/>
              </a:rPr>
              <a:t>Model’s Evaluation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3D480DB-C746-4E31-A595-A5ECDD2FB0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94554" y="5516446"/>
            <a:ext cx="278494" cy="175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1623F60-5E56-4D3E-8AB9-CFEBCD3B26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55120" y="5192071"/>
            <a:ext cx="434978" cy="52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CE9EB3-F251-40E6-8FC5-BB05A83F165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078118" y="5459806"/>
            <a:ext cx="268093" cy="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B6EC237-442D-4304-9BC9-14AB91BA6591}"/>
              </a:ext>
            </a:extLst>
          </p:cNvPr>
          <p:cNvCxnSpPr>
            <a:cxnSpLocks/>
          </p:cNvCxnSpPr>
          <p:nvPr/>
        </p:nvCxnSpPr>
        <p:spPr>
          <a:xfrm flipV="1">
            <a:off x="5159625" y="4738065"/>
            <a:ext cx="440732" cy="7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794DAD-396D-4F93-8E5B-3DFFF4E152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0161" y="4400699"/>
            <a:ext cx="468853" cy="205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C31E4CF-A7DB-4C2A-B672-A2CEAF4196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8257" y="4894937"/>
            <a:ext cx="726744" cy="279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6309</TotalTime>
  <Words>117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Quattrocento Sans</vt:lpstr>
      <vt:lpstr>Batang</vt:lpstr>
      <vt:lpstr>Arial</vt:lpstr>
      <vt:lpstr>Calibri</vt:lpstr>
      <vt:lpstr>Synergy_CF_YNR002</vt:lpstr>
      <vt:lpstr>CAPSTONE ONE -ISSUE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Sangeeta Chatterjee</cp:lastModifiedBy>
  <cp:revision>9</cp:revision>
  <dcterms:created xsi:type="dcterms:W3CDTF">2019-05-15T15:57:18Z</dcterms:created>
  <dcterms:modified xsi:type="dcterms:W3CDTF">2020-04-29T10:42:26Z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