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
  </p:notesMasterIdLst>
  <p:sldIdLst>
    <p:sldId id="256" r:id="rId2"/>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r:id="rId7" roundtripDataSignature="AMtx7mjdo7FECp685JsX7/4pIVeoAktjNA=="/>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haron Shandukani" initials="SS" lastIdx="10" clrIdx="0">
    <p:extLst>
      <p:ext uri="{19B8F6BF-5375-455C-9EA6-DF929625EA0E}">
        <p15:presenceInfo xmlns:p15="http://schemas.microsoft.com/office/powerpoint/2012/main" userId="b3f2d01030c4b3d8" providerId="Windows Live"/>
      </p:ext>
    </p:extLst>
  </p:cmAuthor>
  <p:cmAuthor id="2" name="Sangeeta Chatterjee" initials="SC" lastIdx="8" clrIdx="1">
    <p:extLst>
      <p:ext uri="{19B8F6BF-5375-455C-9EA6-DF929625EA0E}">
        <p15:presenceInfo xmlns:p15="http://schemas.microsoft.com/office/powerpoint/2012/main" userId="66e5ecfe158147c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2" d="100"/>
          <a:sy n="112" d="100"/>
        </p:scale>
        <p:origin x="528" y="6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commentAuthors" Target="commentAuthors.xml"/><Relationship Id="rId13" Type="http://schemas.microsoft.com/office/2016/11/relationships/changesInfo" Target="changesInfos/changesInfo1.xml"/><Relationship Id="rId3" Type="http://schemas.openxmlformats.org/officeDocument/2006/relationships/notesMaster" Target="notesMasters/notesMaster1.xml"/><Relationship Id="rId7" Type="http://customschemas.google.com/relationships/presentationmetadata" Target="metadata"/><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11" Type="http://schemas.openxmlformats.org/officeDocument/2006/relationships/theme" Target="theme/theme1.xml"/><Relationship Id="rId10" Type="http://schemas.openxmlformats.org/officeDocument/2006/relationships/viewProps" Target="viewProps.xml"/><Relationship Id="rId9"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ngeeta Chatterjee" userId="66e5ecfe158147c5" providerId="LiveId" clId="{9BBC1913-6EE3-4E78-A223-24FF5D7B07D3}"/>
    <pc:docChg chg="undo custSel addSld delSld modSld">
      <pc:chgData name="Sangeeta Chatterjee" userId="66e5ecfe158147c5" providerId="LiveId" clId="{9BBC1913-6EE3-4E78-A223-24FF5D7B07D3}" dt="2020-05-12T09:14:11.904" v="74" actId="47"/>
      <pc:docMkLst>
        <pc:docMk/>
      </pc:docMkLst>
      <pc:sldChg chg="modSp mod">
        <pc:chgData name="Sangeeta Chatterjee" userId="66e5ecfe158147c5" providerId="LiveId" clId="{9BBC1913-6EE3-4E78-A223-24FF5D7B07D3}" dt="2020-04-29T10:38:22.137" v="72" actId="1036"/>
        <pc:sldMkLst>
          <pc:docMk/>
          <pc:sldMk cId="0" sldId="256"/>
        </pc:sldMkLst>
        <pc:spChg chg="mod">
          <ac:chgData name="Sangeeta Chatterjee" userId="66e5ecfe158147c5" providerId="LiveId" clId="{9BBC1913-6EE3-4E78-A223-24FF5D7B07D3}" dt="2020-04-29T10:34:50.552" v="13" actId="1076"/>
          <ac:spMkLst>
            <pc:docMk/>
            <pc:sldMk cId="0" sldId="256"/>
            <ac:spMk id="20" creationId="{00000000-0000-0000-0000-000000000000}"/>
          </ac:spMkLst>
        </pc:spChg>
        <pc:spChg chg="mod">
          <ac:chgData name="Sangeeta Chatterjee" userId="66e5ecfe158147c5" providerId="LiveId" clId="{9BBC1913-6EE3-4E78-A223-24FF5D7B07D3}" dt="2020-04-29T10:34:30.137" v="11" actId="113"/>
          <ac:spMkLst>
            <pc:docMk/>
            <pc:sldMk cId="0" sldId="256"/>
            <ac:spMk id="24" creationId="{00000000-0000-0000-0000-000000000000}"/>
          </ac:spMkLst>
        </pc:spChg>
        <pc:spChg chg="mod">
          <ac:chgData name="Sangeeta Chatterjee" userId="66e5ecfe158147c5" providerId="LiveId" clId="{9BBC1913-6EE3-4E78-A223-24FF5D7B07D3}" dt="2020-04-29T10:35:24.348" v="17" actId="108"/>
          <ac:spMkLst>
            <pc:docMk/>
            <pc:sldMk cId="0" sldId="256"/>
            <ac:spMk id="25" creationId="{00000000-0000-0000-0000-000000000000}"/>
          </ac:spMkLst>
        </pc:spChg>
        <pc:spChg chg="mod">
          <ac:chgData name="Sangeeta Chatterjee" userId="66e5ecfe158147c5" providerId="LiveId" clId="{9BBC1913-6EE3-4E78-A223-24FF5D7B07D3}" dt="2020-04-29T10:34:43.293" v="12" actId="108"/>
          <ac:spMkLst>
            <pc:docMk/>
            <pc:sldMk cId="0" sldId="256"/>
            <ac:spMk id="28" creationId="{00000000-0000-0000-0000-000000000000}"/>
          </ac:spMkLst>
        </pc:spChg>
        <pc:spChg chg="mod">
          <ac:chgData name="Sangeeta Chatterjee" userId="66e5ecfe158147c5" providerId="LiveId" clId="{9BBC1913-6EE3-4E78-A223-24FF5D7B07D3}" dt="2020-04-29T10:35:30.548" v="18" actId="108"/>
          <ac:spMkLst>
            <pc:docMk/>
            <pc:sldMk cId="0" sldId="256"/>
            <ac:spMk id="29" creationId="{00000000-0000-0000-0000-000000000000}"/>
          </ac:spMkLst>
        </pc:spChg>
        <pc:spChg chg="mod">
          <ac:chgData name="Sangeeta Chatterjee" userId="66e5ecfe158147c5" providerId="LiveId" clId="{9BBC1913-6EE3-4E78-A223-24FF5D7B07D3}" dt="2020-04-29T10:38:22.137" v="72" actId="1036"/>
          <ac:spMkLst>
            <pc:docMk/>
            <pc:sldMk cId="0" sldId="256"/>
            <ac:spMk id="31" creationId="{00000000-0000-0000-0000-000000000000}"/>
          </ac:spMkLst>
        </pc:spChg>
        <pc:spChg chg="mod">
          <ac:chgData name="Sangeeta Chatterjee" userId="66e5ecfe158147c5" providerId="LiveId" clId="{9BBC1913-6EE3-4E78-A223-24FF5D7B07D3}" dt="2020-04-29T10:35:00.634" v="14" actId="108"/>
          <ac:spMkLst>
            <pc:docMk/>
            <pc:sldMk cId="0" sldId="256"/>
            <ac:spMk id="32" creationId="{00000000-0000-0000-0000-000000000000}"/>
          </ac:spMkLst>
        </pc:spChg>
        <pc:spChg chg="mod">
          <ac:chgData name="Sangeeta Chatterjee" userId="66e5ecfe158147c5" providerId="LiveId" clId="{9BBC1913-6EE3-4E78-A223-24FF5D7B07D3}" dt="2020-04-29T10:38:22.137" v="72" actId="1036"/>
          <ac:spMkLst>
            <pc:docMk/>
            <pc:sldMk cId="0" sldId="256"/>
            <ac:spMk id="33" creationId="{00000000-0000-0000-0000-000000000000}"/>
          </ac:spMkLst>
        </pc:spChg>
        <pc:spChg chg="mod">
          <ac:chgData name="Sangeeta Chatterjee" userId="66e5ecfe158147c5" providerId="LiveId" clId="{9BBC1913-6EE3-4E78-A223-24FF5D7B07D3}" dt="2020-04-29T10:35:53.307" v="22" actId="14100"/>
          <ac:spMkLst>
            <pc:docMk/>
            <pc:sldMk cId="0" sldId="256"/>
            <ac:spMk id="34" creationId="{00000000-0000-0000-0000-000000000000}"/>
          </ac:spMkLst>
        </pc:spChg>
        <pc:spChg chg="mod">
          <ac:chgData name="Sangeeta Chatterjee" userId="66e5ecfe158147c5" providerId="LiveId" clId="{9BBC1913-6EE3-4E78-A223-24FF5D7B07D3}" dt="2020-04-29T10:36:04.922" v="23" actId="108"/>
          <ac:spMkLst>
            <pc:docMk/>
            <pc:sldMk cId="0" sldId="256"/>
            <ac:spMk id="35" creationId="{00000000-0000-0000-0000-000000000000}"/>
          </ac:spMkLst>
        </pc:spChg>
        <pc:spChg chg="mod">
          <ac:chgData name="Sangeeta Chatterjee" userId="66e5ecfe158147c5" providerId="LiveId" clId="{9BBC1913-6EE3-4E78-A223-24FF5D7B07D3}" dt="2020-04-29T10:36:10.809" v="24" actId="108"/>
          <ac:spMkLst>
            <pc:docMk/>
            <pc:sldMk cId="0" sldId="256"/>
            <ac:spMk id="36" creationId="{00000000-0000-0000-0000-000000000000}"/>
          </ac:spMkLst>
        </pc:spChg>
        <pc:spChg chg="mod">
          <ac:chgData name="Sangeeta Chatterjee" userId="66e5ecfe158147c5" providerId="LiveId" clId="{9BBC1913-6EE3-4E78-A223-24FF5D7B07D3}" dt="2020-04-29T10:36:22.791" v="25" actId="108"/>
          <ac:spMkLst>
            <pc:docMk/>
            <pc:sldMk cId="0" sldId="256"/>
            <ac:spMk id="37" creationId="{00000000-0000-0000-0000-000000000000}"/>
          </ac:spMkLst>
        </pc:spChg>
        <pc:spChg chg="mod">
          <ac:chgData name="Sangeeta Chatterjee" userId="66e5ecfe158147c5" providerId="LiveId" clId="{9BBC1913-6EE3-4E78-A223-24FF5D7B07D3}" dt="2020-04-29T10:36:33.161" v="27" actId="108"/>
          <ac:spMkLst>
            <pc:docMk/>
            <pc:sldMk cId="0" sldId="256"/>
            <ac:spMk id="38" creationId="{00000000-0000-0000-0000-000000000000}"/>
          </ac:spMkLst>
        </pc:spChg>
        <pc:spChg chg="mod">
          <ac:chgData name="Sangeeta Chatterjee" userId="66e5ecfe158147c5" providerId="LiveId" clId="{9BBC1913-6EE3-4E78-A223-24FF5D7B07D3}" dt="2020-04-29T10:38:13.697" v="39" actId="14100"/>
          <ac:spMkLst>
            <pc:docMk/>
            <pc:sldMk cId="0" sldId="256"/>
            <ac:spMk id="47" creationId="{00000000-0000-0000-0000-000000000000}"/>
          </ac:spMkLst>
        </pc:spChg>
        <pc:spChg chg="mod">
          <ac:chgData name="Sangeeta Chatterjee" userId="66e5ecfe158147c5" providerId="LiveId" clId="{9BBC1913-6EE3-4E78-A223-24FF5D7B07D3}" dt="2020-04-29T10:37:47.806" v="38" actId="2711"/>
          <ac:spMkLst>
            <pc:docMk/>
            <pc:sldMk cId="0" sldId="256"/>
            <ac:spMk id="48" creationId="{00000000-0000-0000-0000-000000000000}"/>
          </ac:spMkLst>
        </pc:spChg>
      </pc:sldChg>
      <pc:sldChg chg="new del">
        <pc:chgData name="Sangeeta Chatterjee" userId="66e5ecfe158147c5" providerId="LiveId" clId="{9BBC1913-6EE3-4E78-A223-24FF5D7B07D3}" dt="2020-05-12T09:14:11.904" v="74" actId="47"/>
        <pc:sldMkLst>
          <pc:docMk/>
          <pc:sldMk cId="1599419700" sldId="257"/>
        </pc:sldMkLst>
      </pc:sldChg>
    </pc:docChg>
  </pc:docChgLst>
  <pc:docChgLst>
    <pc:chgData name="Sharon Shandukani" userId="b3f2d01030c4b3d8" providerId="Windows Live" clId="Web-{55162217-81C7-4366-A2A8-A1A6E400125C}"/>
    <pc:docChg chg="modSld">
      <pc:chgData name="Sharon Shandukani" userId="b3f2d01030c4b3d8" providerId="Windows Live" clId="Web-{55162217-81C7-4366-A2A8-A1A6E400125C}" dt="2020-02-14T13:08:50.775" v="9" actId="20577"/>
      <pc:docMkLst>
        <pc:docMk/>
      </pc:docMkLst>
      <pc:sldChg chg="modSp addCm">
        <pc:chgData name="Sharon Shandukani" userId="b3f2d01030c4b3d8" providerId="Windows Live" clId="Web-{55162217-81C7-4366-A2A8-A1A6E400125C}" dt="2020-02-14T13:08:50.775" v="9" actId="20577"/>
        <pc:sldMkLst>
          <pc:docMk/>
          <pc:sldMk cId="0" sldId="256"/>
        </pc:sldMkLst>
        <pc:spChg chg="mod">
          <ac:chgData name="Sharon Shandukani" userId="b3f2d01030c4b3d8" providerId="Windows Live" clId="Web-{55162217-81C7-4366-A2A8-A1A6E400125C}" dt="2020-02-14T13:08:50.775" v="9" actId="20577"/>
          <ac:spMkLst>
            <pc:docMk/>
            <pc:sldMk cId="0" sldId="256"/>
            <ac:spMk id="34" creationId="{00000000-0000-0000-0000-000000000000}"/>
          </ac:spMkLst>
        </pc:spChg>
        <pc:spChg chg="mod">
          <ac:chgData name="Sharon Shandukani" userId="b3f2d01030c4b3d8" providerId="Windows Live" clId="Web-{55162217-81C7-4366-A2A8-A1A6E400125C}" dt="2020-02-14T12:50:23.787" v="1" actId="20577"/>
          <ac:spMkLst>
            <pc:docMk/>
            <pc:sldMk cId="0" sldId="256"/>
            <ac:spMk id="48" creationId="{00000000-0000-0000-0000-000000000000}"/>
          </ac:spMkLst>
        </pc:spChg>
      </pc:sldChg>
    </pc:docChg>
  </pc:docChgLst>
  <pc:docChgLst>
    <pc:chgData name="Sangeeta Chatterjee" userId="66e5ecfe158147c5" providerId="LiveId" clId="{60FCB566-A0B6-409F-BC49-6258518097C6}"/>
    <pc:docChg chg="undo custSel modSld">
      <pc:chgData name="Sangeeta Chatterjee" userId="66e5ecfe158147c5" providerId="LiveId" clId="{60FCB566-A0B6-409F-BC49-6258518097C6}" dt="2020-02-15T21:08:50.032" v="1454" actId="255"/>
      <pc:docMkLst>
        <pc:docMk/>
      </pc:docMkLst>
      <pc:sldChg chg="modSp addCm delCm modCm">
        <pc:chgData name="Sangeeta Chatterjee" userId="66e5ecfe158147c5" providerId="LiveId" clId="{60FCB566-A0B6-409F-BC49-6258518097C6}" dt="2020-02-15T21:08:50.032" v="1454" actId="255"/>
        <pc:sldMkLst>
          <pc:docMk/>
          <pc:sldMk cId="0" sldId="256"/>
        </pc:sldMkLst>
        <pc:spChg chg="mod">
          <ac:chgData name="Sangeeta Chatterjee" userId="66e5ecfe158147c5" providerId="LiveId" clId="{60FCB566-A0B6-409F-BC49-6258518097C6}" dt="2020-02-11T09:47:58.378" v="310" actId="1076"/>
          <ac:spMkLst>
            <pc:docMk/>
            <pc:sldMk cId="0" sldId="256"/>
            <ac:spMk id="20" creationId="{00000000-0000-0000-0000-000000000000}"/>
          </ac:spMkLst>
        </pc:spChg>
        <pc:spChg chg="mod">
          <ac:chgData name="Sangeeta Chatterjee" userId="66e5ecfe158147c5" providerId="LiveId" clId="{60FCB566-A0B6-409F-BC49-6258518097C6}" dt="2020-02-15T09:51:08.675" v="1062" actId="108"/>
          <ac:spMkLst>
            <pc:docMk/>
            <pc:sldMk cId="0" sldId="256"/>
            <ac:spMk id="21" creationId="{00000000-0000-0000-0000-000000000000}"/>
          </ac:spMkLst>
        </pc:spChg>
        <pc:spChg chg="mod">
          <ac:chgData name="Sangeeta Chatterjee" userId="66e5ecfe158147c5" providerId="LiveId" clId="{60FCB566-A0B6-409F-BC49-6258518097C6}" dt="2020-02-15T21:02:56.538" v="1107" actId="1036"/>
          <ac:spMkLst>
            <pc:docMk/>
            <pc:sldMk cId="0" sldId="256"/>
            <ac:spMk id="27" creationId="{00000000-0000-0000-0000-000000000000}"/>
          </ac:spMkLst>
        </pc:spChg>
        <pc:spChg chg="mod">
          <ac:chgData name="Sangeeta Chatterjee" userId="66e5ecfe158147c5" providerId="LiveId" clId="{60FCB566-A0B6-409F-BC49-6258518097C6}" dt="2020-02-15T21:02:56.538" v="1107" actId="1036"/>
          <ac:spMkLst>
            <pc:docMk/>
            <pc:sldMk cId="0" sldId="256"/>
            <ac:spMk id="28" creationId="{00000000-0000-0000-0000-000000000000}"/>
          </ac:spMkLst>
        </pc:spChg>
        <pc:spChg chg="mod">
          <ac:chgData name="Sangeeta Chatterjee" userId="66e5ecfe158147c5" providerId="LiveId" clId="{60FCB566-A0B6-409F-BC49-6258518097C6}" dt="2020-02-15T21:07:50.435" v="1440" actId="1036"/>
          <ac:spMkLst>
            <pc:docMk/>
            <pc:sldMk cId="0" sldId="256"/>
            <ac:spMk id="30" creationId="{00000000-0000-0000-0000-000000000000}"/>
          </ac:spMkLst>
        </pc:spChg>
        <pc:spChg chg="mod">
          <ac:chgData name="Sangeeta Chatterjee" userId="66e5ecfe158147c5" providerId="LiveId" clId="{60FCB566-A0B6-409F-BC49-6258518097C6}" dt="2020-02-15T21:07:50.435" v="1440" actId="1036"/>
          <ac:spMkLst>
            <pc:docMk/>
            <pc:sldMk cId="0" sldId="256"/>
            <ac:spMk id="32" creationId="{00000000-0000-0000-0000-000000000000}"/>
          </ac:spMkLst>
        </pc:spChg>
        <pc:spChg chg="mod">
          <ac:chgData name="Sangeeta Chatterjee" userId="66e5ecfe158147c5" providerId="LiveId" clId="{60FCB566-A0B6-409F-BC49-6258518097C6}" dt="2020-02-15T11:35:20.213" v="1092" actId="20577"/>
          <ac:spMkLst>
            <pc:docMk/>
            <pc:sldMk cId="0" sldId="256"/>
            <ac:spMk id="34" creationId="{00000000-0000-0000-0000-000000000000}"/>
          </ac:spMkLst>
        </pc:spChg>
        <pc:spChg chg="mod">
          <ac:chgData name="Sangeeta Chatterjee" userId="66e5ecfe158147c5" providerId="LiveId" clId="{60FCB566-A0B6-409F-BC49-6258518097C6}" dt="2020-02-15T21:07:57.162" v="1447" actId="1036"/>
          <ac:spMkLst>
            <pc:docMk/>
            <pc:sldMk cId="0" sldId="256"/>
            <ac:spMk id="35" creationId="{00000000-0000-0000-0000-000000000000}"/>
          </ac:spMkLst>
        </pc:spChg>
        <pc:spChg chg="mod">
          <ac:chgData name="Sangeeta Chatterjee" userId="66e5ecfe158147c5" providerId="LiveId" clId="{60FCB566-A0B6-409F-BC49-6258518097C6}" dt="2020-02-15T21:08:50.032" v="1454" actId="255"/>
          <ac:spMkLst>
            <pc:docMk/>
            <pc:sldMk cId="0" sldId="256"/>
            <ac:spMk id="36" creationId="{00000000-0000-0000-0000-000000000000}"/>
          </ac:spMkLst>
        </pc:spChg>
        <pc:spChg chg="mod">
          <ac:chgData name="Sangeeta Chatterjee" userId="66e5ecfe158147c5" providerId="LiveId" clId="{60FCB566-A0B6-409F-BC49-6258518097C6}" dt="2020-02-15T09:51:07.778" v="1061" actId="1036"/>
          <ac:spMkLst>
            <pc:docMk/>
            <pc:sldMk cId="0" sldId="256"/>
            <ac:spMk id="37" creationId="{00000000-0000-0000-0000-000000000000}"/>
          </ac:spMkLst>
        </pc:spChg>
        <pc:spChg chg="mod">
          <ac:chgData name="Sangeeta Chatterjee" userId="66e5ecfe158147c5" providerId="LiveId" clId="{60FCB566-A0B6-409F-BC49-6258518097C6}" dt="2020-02-15T09:51:30.286" v="1066" actId="255"/>
          <ac:spMkLst>
            <pc:docMk/>
            <pc:sldMk cId="0" sldId="256"/>
            <ac:spMk id="38" creationId="{00000000-0000-0000-0000-000000000000}"/>
          </ac:spMkLst>
        </pc:spChg>
        <pc:spChg chg="mod">
          <ac:chgData name="Sangeeta Chatterjee" userId="66e5ecfe158147c5" providerId="LiveId" clId="{60FCB566-A0B6-409F-BC49-6258518097C6}" dt="2020-02-15T09:52:14.580" v="1071" actId="14100"/>
          <ac:spMkLst>
            <pc:docMk/>
            <pc:sldMk cId="0" sldId="256"/>
            <ac:spMk id="45" creationId="{00000000-0000-0000-0000-000000000000}"/>
          </ac:spMkLst>
        </pc:spChg>
        <pc:spChg chg="mod">
          <ac:chgData name="Sangeeta Chatterjee" userId="66e5ecfe158147c5" providerId="LiveId" clId="{60FCB566-A0B6-409F-BC49-6258518097C6}" dt="2020-02-15T09:45:36.057" v="997" actId="14100"/>
          <ac:spMkLst>
            <pc:docMk/>
            <pc:sldMk cId="0" sldId="256"/>
            <ac:spMk id="46" creationId="{00000000-0000-0000-0000-000000000000}"/>
          </ac:spMkLst>
        </pc:spChg>
        <pc:spChg chg="mod">
          <ac:chgData name="Sangeeta Chatterjee" userId="66e5ecfe158147c5" providerId="LiveId" clId="{60FCB566-A0B6-409F-BC49-6258518097C6}" dt="2020-02-15T11:39:03.639" v="1101" actId="20577"/>
          <ac:spMkLst>
            <pc:docMk/>
            <pc:sldMk cId="0" sldId="256"/>
            <ac:spMk id="47" creationId="{00000000-0000-0000-0000-000000000000}"/>
          </ac:spMkLst>
        </pc:spChg>
        <pc:spChg chg="mod">
          <ac:chgData name="Sangeeta Chatterjee" userId="66e5ecfe158147c5" providerId="LiveId" clId="{60FCB566-A0B6-409F-BC49-6258518097C6}" dt="2020-02-15T11:34:55.453" v="1091" actId="108"/>
          <ac:spMkLst>
            <pc:docMk/>
            <pc:sldMk cId="0" sldId="256"/>
            <ac:spMk id="48" creationId="{00000000-0000-0000-0000-000000000000}"/>
          </ac:spMkLst>
        </pc:spChg>
      </pc:sldChg>
    </pc:docChg>
  </pc:docChgLst>
  <pc:docChgLst>
    <pc:chgData name="Sharon Shandukani" userId="b3f2d01030c4b3d8" providerId="Windows Live" clId="Web-{1923DD9C-B835-4CC5-B704-CA413DA10379}"/>
    <pc:docChg chg="">
      <pc:chgData name="Sharon Shandukani" userId="b3f2d01030c4b3d8" providerId="Windows Live" clId="Web-{1923DD9C-B835-4CC5-B704-CA413DA10379}" dt="2020-02-12T21:23:21.866" v="3"/>
      <pc:docMkLst>
        <pc:docMk/>
      </pc:docMkLst>
      <pc:sldChg chg="addCm">
        <pc:chgData name="Sharon Shandukani" userId="b3f2d01030c4b3d8" providerId="Windows Live" clId="Web-{1923DD9C-B835-4CC5-B704-CA413DA10379}" dt="2020-02-12T21:23:21.866" v="3"/>
        <pc:sldMkLst>
          <pc:docMk/>
          <pc:sldMk cId="0" sldId="256"/>
        </pc:sldMkLst>
      </pc:sldChg>
    </pc:docChg>
  </pc:docChgLst>
  <pc:docChgLst>
    <pc:chgData name="Sangeeta Chatterjee" userId="66e5ecfe158147c5" providerId="LiveId" clId="{837622DA-A54F-4AB5-A9C9-29F339F4DA27}"/>
    <pc:docChg chg="undo custSel modSld">
      <pc:chgData name="Sangeeta Chatterjee" userId="66e5ecfe158147c5" providerId="LiveId" clId="{837622DA-A54F-4AB5-A9C9-29F339F4DA27}" dt="2019-10-16T15:12:30.302" v="1180" actId="20577"/>
      <pc:docMkLst>
        <pc:docMk/>
      </pc:docMkLst>
      <pc:sldChg chg="addSp delSp modSp">
        <pc:chgData name="Sangeeta Chatterjee" userId="66e5ecfe158147c5" providerId="LiveId" clId="{837622DA-A54F-4AB5-A9C9-29F339F4DA27}" dt="2019-10-16T15:12:30.302" v="1180" actId="20577"/>
        <pc:sldMkLst>
          <pc:docMk/>
          <pc:sldMk cId="0" sldId="256"/>
        </pc:sldMkLst>
        <pc:spChg chg="mod">
          <ac:chgData name="Sangeeta Chatterjee" userId="66e5ecfe158147c5" providerId="LiveId" clId="{837622DA-A54F-4AB5-A9C9-29F339F4DA27}" dt="2019-10-11T14:27:15.003" v="702" actId="20577"/>
          <ac:spMkLst>
            <pc:docMk/>
            <pc:sldMk cId="0" sldId="256"/>
            <ac:spMk id="34" creationId="{00000000-0000-0000-0000-000000000000}"/>
          </ac:spMkLst>
        </pc:spChg>
        <pc:spChg chg="mod">
          <ac:chgData name="Sangeeta Chatterjee" userId="66e5ecfe158147c5" providerId="LiveId" clId="{837622DA-A54F-4AB5-A9C9-29F339F4DA27}" dt="2019-10-16T15:10:16.424" v="1002" actId="20577"/>
          <ac:spMkLst>
            <pc:docMk/>
            <pc:sldMk cId="0" sldId="256"/>
            <ac:spMk id="35" creationId="{00000000-0000-0000-0000-000000000000}"/>
          </ac:spMkLst>
        </pc:spChg>
        <pc:spChg chg="mod">
          <ac:chgData name="Sangeeta Chatterjee" userId="66e5ecfe158147c5" providerId="LiveId" clId="{837622DA-A54F-4AB5-A9C9-29F339F4DA27}" dt="2019-10-11T18:53:04.370" v="828" actId="20577"/>
          <ac:spMkLst>
            <pc:docMk/>
            <pc:sldMk cId="0" sldId="256"/>
            <ac:spMk id="36" creationId="{00000000-0000-0000-0000-000000000000}"/>
          </ac:spMkLst>
        </pc:spChg>
        <pc:spChg chg="mod">
          <ac:chgData name="Sangeeta Chatterjee" userId="66e5ecfe158147c5" providerId="LiveId" clId="{837622DA-A54F-4AB5-A9C9-29F339F4DA27}" dt="2019-10-16T15:11:53.703" v="1171" actId="20577"/>
          <ac:spMkLst>
            <pc:docMk/>
            <pc:sldMk cId="0" sldId="256"/>
            <ac:spMk id="37" creationId="{00000000-0000-0000-0000-000000000000}"/>
          </ac:spMkLst>
        </pc:spChg>
        <pc:spChg chg="mod">
          <ac:chgData name="Sangeeta Chatterjee" userId="66e5ecfe158147c5" providerId="LiveId" clId="{837622DA-A54F-4AB5-A9C9-29F339F4DA27}" dt="2019-10-11T18:55:21.754" v="915" actId="20577"/>
          <ac:spMkLst>
            <pc:docMk/>
            <pc:sldMk cId="0" sldId="256"/>
            <ac:spMk id="38" creationId="{00000000-0000-0000-0000-000000000000}"/>
          </ac:spMkLst>
        </pc:spChg>
        <pc:spChg chg="add del mod">
          <ac:chgData name="Sangeeta Chatterjee" userId="66e5ecfe158147c5" providerId="LiveId" clId="{837622DA-A54F-4AB5-A9C9-29F339F4DA27}" dt="2019-10-16T15:12:30.302" v="1180" actId="20577"/>
          <ac:spMkLst>
            <pc:docMk/>
            <pc:sldMk cId="0" sldId="256"/>
            <ac:spMk id="47" creationId="{00000000-0000-0000-0000-000000000000}"/>
          </ac:spMkLst>
        </pc:spChg>
        <pc:spChg chg="mod">
          <ac:chgData name="Sangeeta Chatterjee" userId="66e5ecfe158147c5" providerId="LiveId" clId="{837622DA-A54F-4AB5-A9C9-29F339F4DA27}" dt="2019-10-11T14:07:40.432" v="315" actId="20577"/>
          <ac:spMkLst>
            <pc:docMk/>
            <pc:sldMk cId="0" sldId="256"/>
            <ac:spMk id="48" creationId="{00000000-0000-0000-0000-000000000000}"/>
          </ac:spMkLst>
        </pc:spChg>
      </pc:sldChg>
    </pc:docChg>
  </pc:docChgLst>
  <pc:docChgLst>
    <pc:chgData name="Sharon Shandukani" userId="b3f2d01030c4b3d8" providerId="Windows Live" clId="Web-{8C8EA4C8-A14F-4C3F-B188-C24A5AA3A3DF}"/>
    <pc:docChg chg="">
      <pc:chgData name="Sharon Shandukani" userId="b3f2d01030c4b3d8" providerId="Windows Live" clId="Web-{8C8EA4C8-A14F-4C3F-B188-C24A5AA3A3DF}" dt="2020-01-27T19:45:13.500" v="4"/>
      <pc:docMkLst>
        <pc:docMk/>
      </pc:docMkLst>
      <pc:sldChg chg="addCm modCm">
        <pc:chgData name="Sharon Shandukani" userId="b3f2d01030c4b3d8" providerId="Windows Live" clId="Web-{8C8EA4C8-A14F-4C3F-B188-C24A5AA3A3DF}" dt="2020-01-27T19:45:13.500" v="4"/>
        <pc:sldMkLst>
          <pc:docMk/>
          <pc:sldMk cId="0" sldId="256"/>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AU"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
        <p:cNvGrpSpPr/>
        <p:nvPr/>
      </p:nvGrpSpPr>
      <p:grpSpPr>
        <a:xfrm>
          <a:off x="0" y="0"/>
          <a:ext cx="0" cy="0"/>
          <a:chOff x="0" y="0"/>
          <a:chExt cx="0" cy="0"/>
        </a:xfrm>
      </p:grpSpPr>
      <p:sp>
        <p:nvSpPr>
          <p:cNvPr id="16" name="Google Shape;16;p1:notes"/>
          <p:cNvSpPr txBox="1">
            <a:spLocks noGrp="1"/>
          </p:cNvSpPr>
          <p:nvPr>
            <p:ph type="sldNum" idx="12"/>
          </p:nvPr>
        </p:nvSpPr>
        <p:spPr>
          <a:xfrm>
            <a:off x="6042320" y="9493393"/>
            <a:ext cx="169918" cy="18466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800"/>
              <a:buFont typeface="Calibri"/>
              <a:buNone/>
            </a:pPr>
            <a:fld id="{00000000-1234-1234-1234-123412341234}" type="slidenum">
              <a:rPr lang="en-AU" sz="1800" b="0" i="0" u="none" strike="noStrike" cap="none">
                <a:solidFill>
                  <a:srgbClr val="000000"/>
                </a:solidFill>
              </a:rPr>
              <a:t>1</a:t>
            </a:fld>
            <a:endParaRPr sz="1800" b="0" i="0" u="none" strike="noStrike" cap="none">
              <a:solidFill>
                <a:srgbClr val="000000"/>
              </a:solidFill>
            </a:endParaRPr>
          </a:p>
        </p:txBody>
      </p:sp>
      <p:sp>
        <p:nvSpPr>
          <p:cNvPr id="17" name="Google Shape;17;p1:notes"/>
          <p:cNvSpPr>
            <a:spLocks noGrp="1" noRot="1" noChangeAspect="1"/>
          </p:cNvSpPr>
          <p:nvPr>
            <p:ph type="sldImg" idx="2"/>
          </p:nvPr>
        </p:nvSpPr>
        <p:spPr>
          <a:xfrm>
            <a:off x="-2319338" y="1265238"/>
            <a:ext cx="11201401" cy="84010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8" name="Google Shape;18;p1:notes"/>
          <p:cNvSpPr txBox="1">
            <a:spLocks noGrp="1"/>
          </p:cNvSpPr>
          <p:nvPr>
            <p:ph type="body" idx="1"/>
          </p:nvPr>
        </p:nvSpPr>
        <p:spPr>
          <a:xfrm>
            <a:off x="789535" y="605318"/>
            <a:ext cx="5470797" cy="24622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AU" b="1"/>
              <a:t>Hypothesis: </a:t>
            </a:r>
            <a:r>
              <a:rPr lang="en-AU" sz="1200" b="0" i="1" u="none" strike="noStrike" cap="none">
                <a:solidFill>
                  <a:srgbClr val="000000"/>
                </a:solidFill>
                <a:latin typeface="Arial"/>
                <a:ea typeface="Arial"/>
                <a:cs typeface="Arial"/>
                <a:sym typeface="Arial"/>
              </a:rPr>
              <a:t>Create a Hypothesis with an emphasis on SMART principles. </a:t>
            </a:r>
            <a:r>
              <a:rPr lang="en-AU" sz="1200" b="1" i="1" u="none" strike="noStrike" cap="none">
                <a:solidFill>
                  <a:srgbClr val="000000"/>
                </a:solidFill>
                <a:latin typeface="Arial"/>
                <a:ea typeface="Arial"/>
                <a:cs typeface="Arial"/>
                <a:sym typeface="Arial"/>
              </a:rPr>
              <a:t>(</a:t>
            </a:r>
            <a:r>
              <a:rPr lang="en-AU" sz="1200" b="1" i="1"/>
              <a:t>S – Specific, M – Measurable, A – Achievable, R – Realistic, T – Timebound). </a:t>
            </a:r>
            <a:r>
              <a:rPr lang="en-AU" sz="1200" b="0" i="0"/>
              <a:t>If you cannot do this, you </a:t>
            </a:r>
            <a:r>
              <a:rPr lang="en-AU" sz="1200" b="1" i="0"/>
              <a:t>do not</a:t>
            </a:r>
            <a:r>
              <a:rPr lang="en-AU" sz="1200" b="0" i="0"/>
              <a:t> have a good grasp on the business problem.</a:t>
            </a:r>
            <a:endParaRPr b="1"/>
          </a:p>
          <a:p>
            <a:pPr marL="0" lvl="0" indent="0" algn="l" rtl="0">
              <a:lnSpc>
                <a:spcPct val="100000"/>
              </a:lnSpc>
              <a:spcBef>
                <a:spcPts val="0"/>
              </a:spcBef>
              <a:spcAft>
                <a:spcPts val="0"/>
              </a:spcAft>
              <a:buSzPts val="1400"/>
              <a:buNone/>
            </a:pPr>
            <a:endParaRPr/>
          </a:p>
          <a:p>
            <a:pPr marL="0" marR="0" lvl="0" indent="0" algn="l" rtl="0">
              <a:lnSpc>
                <a:spcPct val="100000"/>
              </a:lnSpc>
              <a:spcBef>
                <a:spcPts val="0"/>
              </a:spcBef>
              <a:spcAft>
                <a:spcPts val="0"/>
              </a:spcAft>
              <a:buClr>
                <a:srgbClr val="000000"/>
              </a:buClr>
              <a:buSzPts val="1400"/>
              <a:buFont typeface="Arial"/>
              <a:buNone/>
            </a:pPr>
            <a:r>
              <a:rPr lang="en-AU" b="1"/>
              <a:t>Context: </a:t>
            </a:r>
            <a:r>
              <a:rPr lang="en-AU" sz="1200"/>
              <a:t>With context, we have </a:t>
            </a:r>
            <a:r>
              <a:rPr lang="en-AU" sz="1200" b="1" u="sng"/>
              <a:t>clearly identified the problem at hand </a:t>
            </a:r>
            <a:r>
              <a:rPr lang="en-AU" sz="1200"/>
              <a:t>and have elucidated on how our initiative may solve this problem, alongside the commercial implications this will have on the business. </a:t>
            </a:r>
            <a:endParaRPr/>
          </a:p>
          <a:p>
            <a:pPr marL="0" lvl="0" indent="0" algn="l" rtl="0">
              <a:lnSpc>
                <a:spcPct val="100000"/>
              </a:lnSpc>
              <a:spcBef>
                <a:spcPts val="0"/>
              </a:spcBef>
              <a:spcAft>
                <a:spcPts val="0"/>
              </a:spcAft>
              <a:buSzPts val="1400"/>
              <a:buNone/>
            </a:pPr>
            <a:endParaRPr b="1"/>
          </a:p>
          <a:p>
            <a:pPr marL="0" lvl="0" indent="0" algn="l" rtl="0">
              <a:lnSpc>
                <a:spcPct val="100000"/>
              </a:lnSpc>
              <a:spcBef>
                <a:spcPts val="0"/>
              </a:spcBef>
              <a:spcAft>
                <a:spcPts val="0"/>
              </a:spcAft>
              <a:buSzPts val="1400"/>
              <a:buNone/>
            </a:pPr>
            <a:r>
              <a:rPr lang="en-AU" b="1"/>
              <a:t>Criteria for Success</a:t>
            </a:r>
            <a:r>
              <a:rPr lang="en-AU" b="0"/>
              <a:t>: Clearly defining the criteria for success ensures that the scope of your work is clearly defined and understood. Otherwise, if this isn’t defined – your work will never end which will result in mismatched expectations.</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Scope of Solution Space: </a:t>
            </a:r>
            <a:r>
              <a:rPr lang="en-AU" b="0"/>
              <a:t>Scoping out the solution space ensures that the business initiative is SPECIFIC for a certain segment or area. This prevents solutions that have been developed being scaled and applied for all other business units that the solution may not be responsible or scalable for.</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Constraints within Solution Space: </a:t>
            </a:r>
            <a:r>
              <a:rPr lang="en-AU" b="0"/>
              <a:t>Looking forward, what are the foreseeable problems we are likely to encounter? Could this be stakeholder resistance? Could this be we don’t have access to the right data? </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Stakeholders to provide key insight: </a:t>
            </a:r>
            <a:r>
              <a:rPr lang="en-AU" b="0"/>
              <a:t>Who are the people I need to speak to, to get the answers I need for my data analysis?</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What key data sources are required</a:t>
            </a:r>
            <a:r>
              <a:rPr lang="en-AU" b="0"/>
              <a:t>?</a:t>
            </a:r>
            <a:endParaRPr/>
          </a:p>
          <a:p>
            <a:pPr marL="0" lvl="0" indent="0" algn="l" rtl="0">
              <a:lnSpc>
                <a:spcPct val="100000"/>
              </a:lnSpc>
              <a:spcBef>
                <a:spcPts val="0"/>
              </a:spcBef>
              <a:spcAft>
                <a:spcPts val="0"/>
              </a:spcAft>
              <a:buSzPts val="1400"/>
              <a:buNone/>
            </a:pPr>
            <a:r>
              <a:rPr lang="en-AU" b="0"/>
              <a:t>Based off my discussions with the key stakeholders – can we clearly list out all the data sources we need so we can make a highly targeted request as opposed to a scatter-gun approach where we ask for a bit of everything?</a:t>
            </a:r>
            <a:endParaRPr/>
          </a:p>
          <a:p>
            <a:pPr marL="0" lvl="0" indent="0" algn="l" rtl="0">
              <a:lnSpc>
                <a:spcPct val="100000"/>
              </a:lnSpc>
              <a:spcBef>
                <a:spcPts val="0"/>
              </a:spcBef>
              <a:spcAft>
                <a:spcPts val="0"/>
              </a:spcAft>
              <a:buSzPts val="1400"/>
              <a:buNone/>
            </a:pPr>
            <a:endParaRPr b="1"/>
          </a:p>
          <a:p>
            <a:pPr marL="0" lvl="0" indent="0" algn="l" rtl="0">
              <a:lnSpc>
                <a:spcPct val="100000"/>
              </a:lnSpc>
              <a:spcBef>
                <a:spcPts val="0"/>
              </a:spcBef>
              <a:spcAft>
                <a:spcPts val="0"/>
              </a:spcAft>
              <a:buSzPts val="1400"/>
              <a:buNone/>
            </a:pPr>
            <a:endParaRPr b="1"/>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174945" y="234863"/>
            <a:ext cx="8794113" cy="298327"/>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
          <p:cNvSpPr/>
          <p:nvPr/>
        </p:nvSpPr>
        <p:spPr>
          <a:xfrm>
            <a:off x="8298444" y="37255"/>
            <a:ext cx="670614" cy="124720"/>
          </a:xfrm>
          <a:prstGeom prst="rect">
            <a:avLst/>
          </a:prstGeom>
          <a:noFill/>
          <a:ln>
            <a:noFill/>
          </a:ln>
        </p:spPr>
        <p:txBody>
          <a:bodyPr spcFirstLastPara="1" wrap="square" lIns="0" tIns="0" rIns="0" bIns="0" anchor="t" anchorCtr="0">
            <a:noAutofit/>
          </a:bodyPr>
          <a:lstStyle/>
          <a:p>
            <a:pPr marL="0" marR="0" lvl="0" indent="0" algn="r" rtl="0">
              <a:lnSpc>
                <a:spcPct val="100000"/>
              </a:lnSpc>
              <a:spcBef>
                <a:spcPts val="0"/>
              </a:spcBef>
              <a:spcAft>
                <a:spcPts val="0"/>
              </a:spcAft>
              <a:buClr>
                <a:srgbClr val="000000"/>
              </a:buClr>
              <a:buSzPts val="816"/>
              <a:buFont typeface="Arial"/>
              <a:buNone/>
            </a:pPr>
            <a:endParaRPr sz="816" b="0" i="0" u="none" strike="noStrike" cap="none">
              <a:solidFill>
                <a:srgbClr val="000000"/>
              </a:solidFill>
              <a:latin typeface="Arial"/>
              <a:ea typeface="Arial"/>
              <a:cs typeface="Arial"/>
              <a:sym typeface="Arial"/>
            </a:endParaRPr>
          </a:p>
        </p:txBody>
      </p:sp>
      <p:sp>
        <p:nvSpPr>
          <p:cNvPr id="11" name="Google Shape;11;p2"/>
          <p:cNvSpPr txBox="1">
            <a:spLocks noGrp="1"/>
          </p:cNvSpPr>
          <p:nvPr>
            <p:ph type="body" idx="1"/>
          </p:nvPr>
        </p:nvSpPr>
        <p:spPr>
          <a:xfrm>
            <a:off x="2343099" y="2570857"/>
            <a:ext cx="4389768" cy="1256112"/>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632" b="0" i="0" u="none" strike="noStrike" cap="none">
                <a:solidFill>
                  <a:schemeClr val="dk1"/>
                </a:solidFill>
                <a:latin typeface="Arial"/>
                <a:ea typeface="Arial"/>
                <a:cs typeface="Arial"/>
                <a:sym typeface="Arial"/>
              </a:defRPr>
            </a:lvl1pPr>
            <a:lvl2pPr marL="914400" marR="0" lvl="1" indent="-358140" algn="l" rtl="0">
              <a:lnSpc>
                <a:spcPct val="100000"/>
              </a:lnSpc>
              <a:spcBef>
                <a:spcPts val="0"/>
              </a:spcBef>
              <a:spcAft>
                <a:spcPts val="0"/>
              </a:spcAft>
              <a:buClr>
                <a:schemeClr val="dk2"/>
              </a:buClr>
              <a:buSzPts val="2040"/>
              <a:buFont typeface="Arial"/>
              <a:buChar char="▪"/>
              <a:defRPr sz="1632" b="0" i="0" u="none" strike="noStrike" cap="none">
                <a:solidFill>
                  <a:schemeClr val="dk1"/>
                </a:solidFill>
                <a:latin typeface="Arial"/>
                <a:ea typeface="Arial"/>
                <a:cs typeface="Arial"/>
                <a:sym typeface="Arial"/>
              </a:defRPr>
            </a:lvl2pPr>
            <a:lvl3pPr marL="1371600" marR="0" lvl="2" indent="-352933" algn="l" rtl="0">
              <a:lnSpc>
                <a:spcPct val="100000"/>
              </a:lnSpc>
              <a:spcBef>
                <a:spcPts val="0"/>
              </a:spcBef>
              <a:spcAft>
                <a:spcPts val="0"/>
              </a:spcAft>
              <a:buClr>
                <a:schemeClr val="dk2"/>
              </a:buClr>
              <a:buSzPts val="1958"/>
              <a:buFont typeface="Arial"/>
              <a:buChar char="–"/>
              <a:defRPr sz="1632" b="0" i="0" u="none" strike="noStrike" cap="none">
                <a:solidFill>
                  <a:schemeClr val="dk1"/>
                </a:solidFill>
                <a:latin typeface="Arial"/>
                <a:ea typeface="Arial"/>
                <a:cs typeface="Arial"/>
                <a:sym typeface="Arial"/>
              </a:defRPr>
            </a:lvl3pPr>
            <a:lvl4pPr marL="1828800" marR="0" lvl="3" indent="-352933" algn="l" rtl="0">
              <a:lnSpc>
                <a:spcPct val="100000"/>
              </a:lnSpc>
              <a:spcBef>
                <a:spcPts val="0"/>
              </a:spcBef>
              <a:spcAft>
                <a:spcPts val="0"/>
              </a:spcAft>
              <a:buClr>
                <a:schemeClr val="dk2"/>
              </a:buClr>
              <a:buSzPts val="1958"/>
              <a:buFont typeface="Arial"/>
              <a:buChar char="▫"/>
              <a:defRPr sz="1632" b="0" i="0" u="none" strike="noStrike" cap="none">
                <a:solidFill>
                  <a:schemeClr val="dk1"/>
                </a:solidFill>
                <a:latin typeface="Arial"/>
                <a:ea typeface="Arial"/>
                <a:cs typeface="Arial"/>
                <a:sym typeface="Arial"/>
              </a:defRPr>
            </a:lvl4pPr>
            <a:lvl5pPr marL="2286000" marR="0" lvl="4" indent="-320801"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5pPr>
            <a:lvl6pPr marL="2743200" marR="0" lvl="5" indent="-320801"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6pPr>
            <a:lvl7pPr marL="3200400" marR="0" lvl="6" indent="-320801"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7pPr>
            <a:lvl8pPr marL="3657600" marR="0" lvl="7" indent="-320802"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8pPr>
            <a:lvl9pPr marL="4114800" marR="0" lvl="8" indent="-320802"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9pPr>
          </a:lstStyle>
          <a:p>
            <a:endParaRPr/>
          </a:p>
        </p:txBody>
      </p:sp>
      <p:sp>
        <p:nvSpPr>
          <p:cNvPr id="12" name="Google Shape;12;p2"/>
          <p:cNvSpPr txBox="1">
            <a:spLocks noGrp="1"/>
          </p:cNvSpPr>
          <p:nvPr>
            <p:ph type="title"/>
          </p:nvPr>
        </p:nvSpPr>
        <p:spPr>
          <a:xfrm>
            <a:off x="174945" y="234863"/>
            <a:ext cx="8794113" cy="298327"/>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000000"/>
              </a:buClr>
              <a:buSzPts val="1400"/>
              <a:buFont typeface="Arial"/>
              <a:buNone/>
              <a:defRPr sz="1939"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kaggle.com/dileep070/heart-disease-prediction-using-logistic-regression"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
        <p:cNvGrpSpPr/>
        <p:nvPr/>
      </p:nvGrpSpPr>
      <p:grpSpPr>
        <a:xfrm>
          <a:off x="0" y="0"/>
          <a:ext cx="0" cy="0"/>
          <a:chOff x="0" y="0"/>
          <a:chExt cx="0" cy="0"/>
        </a:xfrm>
      </p:grpSpPr>
      <p:sp>
        <p:nvSpPr>
          <p:cNvPr id="20" name="Google Shape;20;p1"/>
          <p:cNvSpPr/>
          <p:nvPr/>
        </p:nvSpPr>
        <p:spPr>
          <a:xfrm>
            <a:off x="110714" y="1506429"/>
            <a:ext cx="4344156" cy="4681063"/>
          </a:xfrm>
          <a:prstGeom prst="rect">
            <a:avLst/>
          </a:prstGeom>
          <a:solidFill>
            <a:schemeClr val="lt1"/>
          </a:solidFill>
          <a:ln w="19050" cap="flat" cmpd="sng">
            <a:solidFill>
              <a:schemeClr val="accent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28"/>
              <a:buFont typeface="Arial"/>
              <a:buNone/>
            </a:pPr>
            <a:endParaRPr sz="1428" b="0" i="0" u="none" strike="noStrike" cap="none" dirty="0">
              <a:solidFill>
                <a:srgbClr val="000000"/>
              </a:solidFill>
              <a:latin typeface="Arial"/>
              <a:ea typeface="Arial"/>
              <a:cs typeface="Arial"/>
              <a:sym typeface="Arial"/>
            </a:endParaRPr>
          </a:p>
        </p:txBody>
      </p:sp>
      <p:sp>
        <p:nvSpPr>
          <p:cNvPr id="21" name="Google Shape;21;p1"/>
          <p:cNvSpPr/>
          <p:nvPr/>
        </p:nvSpPr>
        <p:spPr>
          <a:xfrm>
            <a:off x="4587388" y="1576013"/>
            <a:ext cx="4344156" cy="4681063"/>
          </a:xfrm>
          <a:prstGeom prst="rect">
            <a:avLst/>
          </a:prstGeom>
          <a:noFill/>
          <a:ln>
            <a:noFill/>
          </a:ln>
        </p:spPr>
        <p:txBody>
          <a:bodyPr spcFirstLastPara="1" wrap="square" lIns="91425" tIns="45700" rIns="91425" bIns="45700" anchor="t" anchorCtr="0">
            <a:noAutofit/>
          </a:bodyPr>
          <a:lstStyle/>
          <a:p>
            <a:endParaRPr sz="1200" b="1">
              <a:latin typeface="Arial Nova" panose="020B0504020202020204" pitchFamily="34" charset="0"/>
            </a:endParaRPr>
          </a:p>
        </p:txBody>
      </p:sp>
      <p:sp>
        <p:nvSpPr>
          <p:cNvPr id="22" name="Google Shape;22;p1"/>
          <p:cNvSpPr/>
          <p:nvPr/>
        </p:nvSpPr>
        <p:spPr>
          <a:xfrm>
            <a:off x="218936" y="1618127"/>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1</a:t>
            </a:r>
            <a:endParaRPr sz="1428" b="0" i="0" u="none" strike="noStrike" cap="none">
              <a:solidFill>
                <a:schemeClr val="lt1"/>
              </a:solidFill>
              <a:latin typeface="Arial"/>
              <a:ea typeface="Arial"/>
              <a:cs typeface="Arial"/>
              <a:sym typeface="Arial"/>
            </a:endParaRPr>
          </a:p>
        </p:txBody>
      </p:sp>
      <p:sp>
        <p:nvSpPr>
          <p:cNvPr id="23" name="Google Shape;23;p1"/>
          <p:cNvSpPr/>
          <p:nvPr/>
        </p:nvSpPr>
        <p:spPr>
          <a:xfrm>
            <a:off x="4668375" y="1618127"/>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4</a:t>
            </a:r>
            <a:endParaRPr sz="1400" b="0" i="0" u="none" strike="noStrike" cap="none">
              <a:solidFill>
                <a:srgbClr val="000000"/>
              </a:solidFill>
              <a:latin typeface="Arial"/>
              <a:ea typeface="Arial"/>
              <a:cs typeface="Arial"/>
              <a:sym typeface="Arial"/>
            </a:endParaRPr>
          </a:p>
        </p:txBody>
      </p:sp>
      <p:sp>
        <p:nvSpPr>
          <p:cNvPr id="24" name="Google Shape;24;p1"/>
          <p:cNvSpPr/>
          <p:nvPr/>
        </p:nvSpPr>
        <p:spPr>
          <a:xfrm>
            <a:off x="601195" y="1650181"/>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1" i="0" u="none" strike="noStrike" cap="none" dirty="0">
                <a:solidFill>
                  <a:schemeClr val="dk1"/>
                </a:solidFill>
                <a:latin typeface="Arial"/>
                <a:ea typeface="Arial"/>
                <a:cs typeface="Arial"/>
                <a:sym typeface="Arial"/>
              </a:rPr>
              <a:t>Context</a:t>
            </a:r>
            <a:endParaRPr sz="1400" b="1" i="0" u="none" strike="noStrike" cap="none" dirty="0">
              <a:solidFill>
                <a:srgbClr val="000000"/>
              </a:solidFill>
              <a:latin typeface="Arial"/>
              <a:ea typeface="Arial"/>
              <a:cs typeface="Arial"/>
              <a:sym typeface="Arial"/>
            </a:endParaRPr>
          </a:p>
        </p:txBody>
      </p:sp>
      <p:sp>
        <p:nvSpPr>
          <p:cNvPr id="25" name="Google Shape;25;p1"/>
          <p:cNvSpPr/>
          <p:nvPr/>
        </p:nvSpPr>
        <p:spPr>
          <a:xfrm>
            <a:off x="5050634" y="1650181"/>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1" dirty="0">
                <a:solidFill>
                  <a:schemeClr val="dk1"/>
                </a:solidFill>
              </a:rPr>
              <a:t>Constraints within solution space</a:t>
            </a:r>
            <a:endParaRPr sz="1428" b="1" dirty="0">
              <a:solidFill>
                <a:schemeClr val="dk1"/>
              </a:solidFill>
            </a:endParaRPr>
          </a:p>
        </p:txBody>
      </p:sp>
      <p:sp>
        <p:nvSpPr>
          <p:cNvPr id="26" name="Google Shape;26;p1"/>
          <p:cNvSpPr/>
          <p:nvPr/>
        </p:nvSpPr>
        <p:spPr>
          <a:xfrm>
            <a:off x="4668375" y="3207096"/>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5</a:t>
            </a:r>
            <a:endParaRPr sz="1400" b="0" i="0" u="none" strike="noStrike" cap="none">
              <a:solidFill>
                <a:srgbClr val="000000"/>
              </a:solidFill>
              <a:latin typeface="Arial"/>
              <a:ea typeface="Arial"/>
              <a:cs typeface="Arial"/>
              <a:sym typeface="Arial"/>
            </a:endParaRPr>
          </a:p>
        </p:txBody>
      </p:sp>
      <p:sp>
        <p:nvSpPr>
          <p:cNvPr id="27" name="Google Shape;27;p1"/>
          <p:cNvSpPr/>
          <p:nvPr/>
        </p:nvSpPr>
        <p:spPr>
          <a:xfrm>
            <a:off x="218936" y="3784292"/>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dirty="0">
                <a:solidFill>
                  <a:schemeClr val="lt1"/>
                </a:solidFill>
                <a:latin typeface="Arial"/>
                <a:ea typeface="Arial"/>
                <a:cs typeface="Arial"/>
                <a:sym typeface="Arial"/>
              </a:rPr>
              <a:t>2</a:t>
            </a:r>
            <a:endParaRPr sz="1400" b="0" i="0" u="none" strike="noStrike" cap="none" dirty="0">
              <a:solidFill>
                <a:srgbClr val="000000"/>
              </a:solidFill>
              <a:latin typeface="Arial"/>
              <a:ea typeface="Arial"/>
              <a:cs typeface="Arial"/>
              <a:sym typeface="Arial"/>
            </a:endParaRPr>
          </a:p>
        </p:txBody>
      </p:sp>
      <p:sp>
        <p:nvSpPr>
          <p:cNvPr id="28" name="Google Shape;28;p1"/>
          <p:cNvSpPr/>
          <p:nvPr/>
        </p:nvSpPr>
        <p:spPr>
          <a:xfrm>
            <a:off x="601195" y="3816348"/>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1" dirty="0">
                <a:solidFill>
                  <a:schemeClr val="dk1"/>
                </a:solidFill>
              </a:rPr>
              <a:t>Criteria for success</a:t>
            </a:r>
            <a:endParaRPr sz="1428" b="1" dirty="0">
              <a:solidFill>
                <a:schemeClr val="dk1"/>
              </a:solidFill>
            </a:endParaRPr>
          </a:p>
        </p:txBody>
      </p:sp>
      <p:sp>
        <p:nvSpPr>
          <p:cNvPr id="29" name="Google Shape;29;p1"/>
          <p:cNvSpPr/>
          <p:nvPr/>
        </p:nvSpPr>
        <p:spPr>
          <a:xfrm>
            <a:off x="5050634" y="3239152"/>
            <a:ext cx="3597454" cy="224203"/>
          </a:xfrm>
          <a:prstGeom prst="rect">
            <a:avLst/>
          </a:prstGeom>
          <a:noFill/>
          <a:ln>
            <a:noFill/>
          </a:ln>
        </p:spPr>
        <p:txBody>
          <a:bodyPr spcFirstLastPara="1" wrap="square" lIns="0" tIns="0" rIns="0" bIns="0" anchor="ctr" anchorCtr="0">
            <a:noAutofit/>
          </a:bodyPr>
          <a:lstStyle/>
          <a:p>
            <a:pPr>
              <a:buSzPts val="1428"/>
            </a:pPr>
            <a:r>
              <a:rPr lang="en-AU" sz="1428" b="1" dirty="0">
                <a:solidFill>
                  <a:schemeClr val="dk1"/>
                </a:solidFill>
              </a:rPr>
              <a:t>Stakeholders to provide key insight</a:t>
            </a:r>
            <a:endParaRPr sz="1428" b="1" dirty="0">
              <a:solidFill>
                <a:schemeClr val="dk1"/>
              </a:solidFill>
            </a:endParaRPr>
          </a:p>
        </p:txBody>
      </p:sp>
      <p:sp>
        <p:nvSpPr>
          <p:cNvPr id="30" name="Google Shape;30;p1"/>
          <p:cNvSpPr/>
          <p:nvPr/>
        </p:nvSpPr>
        <p:spPr>
          <a:xfrm>
            <a:off x="218936" y="5088628"/>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dirty="0">
                <a:solidFill>
                  <a:schemeClr val="lt1"/>
                </a:solidFill>
                <a:latin typeface="Arial"/>
                <a:ea typeface="Arial"/>
                <a:cs typeface="Arial"/>
                <a:sym typeface="Arial"/>
              </a:rPr>
              <a:t>3</a:t>
            </a:r>
            <a:endParaRPr sz="1400" b="0" i="0" u="none" strike="noStrike" cap="none" dirty="0">
              <a:solidFill>
                <a:srgbClr val="000000"/>
              </a:solidFill>
              <a:latin typeface="Arial"/>
              <a:ea typeface="Arial"/>
              <a:cs typeface="Arial"/>
              <a:sym typeface="Arial"/>
            </a:endParaRPr>
          </a:p>
        </p:txBody>
      </p:sp>
      <p:sp>
        <p:nvSpPr>
          <p:cNvPr id="31" name="Google Shape;31;p1"/>
          <p:cNvSpPr/>
          <p:nvPr/>
        </p:nvSpPr>
        <p:spPr>
          <a:xfrm>
            <a:off x="4668375" y="4668898"/>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dirty="0">
                <a:solidFill>
                  <a:schemeClr val="lt1"/>
                </a:solidFill>
                <a:latin typeface="Arial"/>
                <a:ea typeface="Arial"/>
                <a:cs typeface="Arial"/>
                <a:sym typeface="Arial"/>
              </a:rPr>
              <a:t>6</a:t>
            </a:r>
            <a:endParaRPr sz="1400" b="0" i="0" u="none" strike="noStrike" cap="none" dirty="0">
              <a:solidFill>
                <a:srgbClr val="000000"/>
              </a:solidFill>
              <a:latin typeface="Arial"/>
              <a:ea typeface="Arial"/>
              <a:cs typeface="Arial"/>
              <a:sym typeface="Arial"/>
            </a:endParaRPr>
          </a:p>
        </p:txBody>
      </p:sp>
      <p:sp>
        <p:nvSpPr>
          <p:cNvPr id="32" name="Google Shape;32;p1"/>
          <p:cNvSpPr/>
          <p:nvPr/>
        </p:nvSpPr>
        <p:spPr>
          <a:xfrm>
            <a:off x="601195" y="5122915"/>
            <a:ext cx="3597454" cy="21974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1" dirty="0">
                <a:solidFill>
                  <a:schemeClr val="dk1"/>
                </a:solidFill>
              </a:rPr>
              <a:t>Scope of solution space </a:t>
            </a:r>
            <a:endParaRPr sz="1428" b="1" dirty="0">
              <a:solidFill>
                <a:schemeClr val="dk1"/>
              </a:solidFill>
            </a:endParaRPr>
          </a:p>
        </p:txBody>
      </p:sp>
      <p:sp>
        <p:nvSpPr>
          <p:cNvPr id="33" name="Google Shape;33;p1"/>
          <p:cNvSpPr/>
          <p:nvPr/>
        </p:nvSpPr>
        <p:spPr>
          <a:xfrm>
            <a:off x="5050634" y="4700954"/>
            <a:ext cx="3597454" cy="224203"/>
          </a:xfrm>
          <a:prstGeom prst="rect">
            <a:avLst/>
          </a:prstGeom>
          <a:noFill/>
          <a:ln>
            <a:noFill/>
          </a:ln>
        </p:spPr>
        <p:txBody>
          <a:bodyPr spcFirstLastPara="1" wrap="square" lIns="0" tIns="0" rIns="0" bIns="0" anchor="ctr" anchorCtr="0">
            <a:noAutofit/>
          </a:bodyPr>
          <a:lstStyle/>
          <a:p>
            <a:pPr marL="0" lvl="0" indent="0">
              <a:buSzPts val="1428"/>
              <a:buFont typeface="Arial"/>
              <a:buNone/>
            </a:pPr>
            <a:r>
              <a:rPr lang="en-AU" sz="1428" b="1" dirty="0">
                <a:solidFill>
                  <a:schemeClr val="dk1"/>
                </a:solidFill>
              </a:rPr>
              <a:t>Key data sources </a:t>
            </a:r>
            <a:endParaRPr sz="1428" b="1" dirty="0">
              <a:solidFill>
                <a:schemeClr val="dk1"/>
              </a:solidFill>
            </a:endParaRPr>
          </a:p>
        </p:txBody>
      </p:sp>
      <p:sp>
        <p:nvSpPr>
          <p:cNvPr id="34" name="Google Shape;34;p1"/>
          <p:cNvSpPr txBox="1"/>
          <p:nvPr/>
        </p:nvSpPr>
        <p:spPr>
          <a:xfrm>
            <a:off x="143108" y="1852237"/>
            <a:ext cx="4321180" cy="1851796"/>
          </a:xfrm>
          <a:prstGeom prst="rect">
            <a:avLst/>
          </a:prstGeom>
          <a:noFill/>
          <a:ln>
            <a:noFill/>
          </a:ln>
        </p:spPr>
        <p:txBody>
          <a:bodyPr spcFirstLastPara="1" wrap="square" lIns="91425" tIns="45700" rIns="91425" bIns="45700" anchor="t" anchorCtr="0">
            <a:noAutofit/>
          </a:bodyPr>
          <a:lstStyle/>
          <a:p>
            <a:pPr lvl="0"/>
            <a:r>
              <a:rPr lang="en-US" sz="1200" b="1" dirty="0">
                <a:latin typeface="Arial Nova" panose="020B0604020202020204" pitchFamily="34" charset="0"/>
                <a:ea typeface="Cambria" panose="02040503050406030204" pitchFamily="18" charset="0"/>
                <a:cs typeface="Cavolini" panose="020B0502040204020203" pitchFamily="66" charset="0"/>
              </a:rPr>
              <a:t>	</a:t>
            </a:r>
            <a:r>
              <a:rPr lang="en-US" sz="1100" b="1" dirty="0">
                <a:latin typeface="Batang" panose="02030600000101010101" pitchFamily="18" charset="-127"/>
                <a:ea typeface="Batang" panose="02030600000101010101" pitchFamily="18" charset="-127"/>
                <a:cs typeface="Cavolini" panose="020B0502040204020203" pitchFamily="66" charset="0"/>
              </a:rPr>
              <a:t>Half the deaths in the United States and other developed countries are due to cardiovascular diseases. The early prognosis of cardiovascular diseases can aid in making decisions on lifestyle changes in high risk patients and in turn reduce the complications. This research intends to pinpoint the most relevant/risk factors of heart disease as well as predict the overall risk using statistical analysis of the behavioral, demographic and medical factors. The factors being studied are behavioral, demographic plus also medical risk factors</a:t>
            </a:r>
            <a:endParaRPr sz="1100" b="1" dirty="0">
              <a:latin typeface="Batang" panose="02030600000101010101" pitchFamily="18" charset="-127"/>
              <a:ea typeface="Batang" panose="02030600000101010101" pitchFamily="18" charset="-127"/>
              <a:cs typeface="Cavolini" panose="020B0502040204020203" pitchFamily="66" charset="0"/>
            </a:endParaRPr>
          </a:p>
        </p:txBody>
      </p:sp>
      <p:sp>
        <p:nvSpPr>
          <p:cNvPr id="35" name="Google Shape;35;p1"/>
          <p:cNvSpPr txBox="1"/>
          <p:nvPr/>
        </p:nvSpPr>
        <p:spPr>
          <a:xfrm>
            <a:off x="143108" y="4054405"/>
            <a:ext cx="4344156" cy="759714"/>
          </a:xfrm>
          <a:prstGeom prst="rect">
            <a:avLst/>
          </a:prstGeom>
          <a:noFill/>
          <a:ln>
            <a:noFill/>
          </a:ln>
        </p:spPr>
        <p:txBody>
          <a:bodyPr spcFirstLastPara="1" wrap="square" lIns="91425" tIns="45700" rIns="91425" bIns="45700" anchor="t" anchorCtr="0">
            <a:noAutofit/>
          </a:bodyPr>
          <a:lstStyle/>
          <a:p>
            <a:pPr marL="228600" marR="0" lvl="0" indent="-228600" algn="l" rtl="0">
              <a:lnSpc>
                <a:spcPct val="100000"/>
              </a:lnSpc>
              <a:spcBef>
                <a:spcPts val="0"/>
              </a:spcBef>
              <a:spcAft>
                <a:spcPts val="0"/>
              </a:spcAft>
              <a:buAutoNum type="arabicPeriod"/>
            </a:pPr>
            <a:r>
              <a:rPr lang="en-US" sz="1100" b="1" dirty="0">
                <a:latin typeface="Batang" panose="02030600000101010101" pitchFamily="18" charset="-127"/>
                <a:ea typeface="Batang" panose="02030600000101010101" pitchFamily="18" charset="-127"/>
                <a:cs typeface="Cavolini" panose="020B0502040204020203" pitchFamily="66" charset="0"/>
              </a:rPr>
              <a:t>Make a list of  categories and sub-categories that directly increases the chances of a Chronic Heart disease .</a:t>
            </a:r>
          </a:p>
          <a:p>
            <a:pPr marL="228600" marR="0" lvl="0" indent="-228600" algn="l" rtl="0">
              <a:lnSpc>
                <a:spcPct val="100000"/>
              </a:lnSpc>
              <a:spcBef>
                <a:spcPts val="0"/>
              </a:spcBef>
              <a:spcAft>
                <a:spcPts val="0"/>
              </a:spcAft>
              <a:buAutoNum type="arabicPeriod"/>
            </a:pPr>
            <a:r>
              <a:rPr lang="en-US" sz="1100" b="1" dirty="0">
                <a:latin typeface="Batang" panose="02030600000101010101" pitchFamily="18" charset="-127"/>
                <a:ea typeface="Batang" panose="02030600000101010101" pitchFamily="18" charset="-127"/>
                <a:cs typeface="Cavolini" panose="020B0502040204020203" pitchFamily="66" charset="0"/>
              </a:rPr>
              <a:t>Provide statistical analysis to establish how much each category increases chances of a CHD</a:t>
            </a:r>
            <a:endParaRPr sz="1100" b="1" dirty="0">
              <a:latin typeface="Batang" panose="02030600000101010101" pitchFamily="18" charset="-127"/>
              <a:ea typeface="Batang" panose="02030600000101010101" pitchFamily="18" charset="-127"/>
              <a:cs typeface="Cavolini" panose="020B0502040204020203" pitchFamily="66" charset="0"/>
            </a:endParaRPr>
          </a:p>
        </p:txBody>
      </p:sp>
      <p:sp>
        <p:nvSpPr>
          <p:cNvPr id="36" name="Google Shape;36;p1"/>
          <p:cNvSpPr txBox="1"/>
          <p:nvPr/>
        </p:nvSpPr>
        <p:spPr>
          <a:xfrm>
            <a:off x="186842" y="5454970"/>
            <a:ext cx="4324418" cy="751488"/>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a:defRPr sz="1100" b="1">
                <a:latin typeface="Arial Nova" panose="020B0604020202020204" pitchFamily="34" charset="0"/>
                <a:ea typeface="Cambria" panose="02040503050406030204" pitchFamily="18" charset="0"/>
                <a:cs typeface="Cavolini" panose="020B0502040204020203" pitchFamily="66" charset="0"/>
              </a:defRPr>
            </a:lvl1pPr>
          </a:lstStyle>
          <a:p>
            <a:pPr marL="228600" indent="-228600">
              <a:buFont typeface="Arial"/>
              <a:buAutoNum type="arabicPeriod"/>
            </a:pPr>
            <a:r>
              <a:rPr lang="en-US" dirty="0">
                <a:latin typeface="Batang" panose="02030600000101010101" pitchFamily="18" charset="-127"/>
                <a:ea typeface="Batang" panose="02030600000101010101" pitchFamily="18" charset="-127"/>
              </a:rPr>
              <a:t>The study is based on data from residents of Framingham, MA with high risks for cardiovascular diseases.</a:t>
            </a:r>
          </a:p>
        </p:txBody>
      </p:sp>
      <p:sp>
        <p:nvSpPr>
          <p:cNvPr id="37" name="Google Shape;37;p1"/>
          <p:cNvSpPr txBox="1"/>
          <p:nvPr/>
        </p:nvSpPr>
        <p:spPr>
          <a:xfrm>
            <a:off x="4553466" y="2014899"/>
            <a:ext cx="4329184" cy="103701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AU" sz="1100" b="1" dirty="0">
                <a:latin typeface="Batang" panose="02030600000101010101" pitchFamily="18" charset="-127"/>
                <a:ea typeface="Batang" panose="02030600000101010101" pitchFamily="18" charset="-127"/>
                <a:cs typeface="Cavolini" panose="020B0502040204020203" pitchFamily="66" charset="0"/>
              </a:rPr>
              <a:t>The data is based only on residents from </a:t>
            </a:r>
            <a:r>
              <a:rPr lang="en-AU" sz="1100" b="1" dirty="0" err="1">
                <a:latin typeface="Batang" panose="02030600000101010101" pitchFamily="18" charset="-127"/>
                <a:ea typeface="Batang" panose="02030600000101010101" pitchFamily="18" charset="-127"/>
                <a:cs typeface="Cavolini" panose="020B0502040204020203" pitchFamily="66" charset="0"/>
              </a:rPr>
              <a:t>Framinghanm</a:t>
            </a:r>
            <a:r>
              <a:rPr lang="en-AU" sz="1100" b="1" dirty="0">
                <a:latin typeface="Batang" panose="02030600000101010101" pitchFamily="18" charset="-127"/>
                <a:ea typeface="Batang" panose="02030600000101010101" pitchFamily="18" charset="-127"/>
                <a:cs typeface="Cavolini" panose="020B0502040204020203" pitchFamily="66" charset="0"/>
              </a:rPr>
              <a:t>, MA. Hence It might not be correct to generalize the outcome for people from all over since certain criteria could be different. </a:t>
            </a:r>
            <a:endParaRPr sz="1100" b="1" dirty="0">
              <a:latin typeface="Batang" panose="02030600000101010101" pitchFamily="18" charset="-127"/>
              <a:ea typeface="Batang" panose="02030600000101010101" pitchFamily="18" charset="-127"/>
              <a:cs typeface="Cavolini" panose="020B0502040204020203" pitchFamily="66" charset="0"/>
            </a:endParaRPr>
          </a:p>
        </p:txBody>
      </p:sp>
      <p:sp>
        <p:nvSpPr>
          <p:cNvPr id="38" name="Google Shape;38;p1"/>
          <p:cNvSpPr txBox="1"/>
          <p:nvPr/>
        </p:nvSpPr>
        <p:spPr>
          <a:xfrm>
            <a:off x="4590928" y="5085174"/>
            <a:ext cx="4324418" cy="1081065"/>
          </a:xfrm>
          <a:prstGeom prst="rect">
            <a:avLst/>
          </a:prstGeom>
          <a:noFill/>
          <a:ln>
            <a:noFill/>
          </a:ln>
        </p:spPr>
        <p:txBody>
          <a:bodyPr spcFirstLastPara="1" wrap="square" lIns="91425" tIns="45700" rIns="91425" bIns="45700" anchor="t" anchorCtr="0">
            <a:noAutofit/>
          </a:bodyPr>
          <a:lstStyle/>
          <a:p>
            <a:pPr lvl="0"/>
            <a:r>
              <a:rPr lang="en-US" sz="1100" b="1" dirty="0">
                <a:latin typeface="Batang" panose="02030600000101010101" pitchFamily="18" charset="-127"/>
                <a:ea typeface="Batang" panose="02030600000101010101" pitchFamily="18" charset="-127"/>
                <a:cs typeface="Cavolini" panose="020B0502040204020203" pitchFamily="66" charset="0"/>
              </a:rPr>
              <a:t>Source of this dataset is publicly available on the Kaggle website, and it is from an ongoing cardiovascular study on residents of the town of Framingham, Massachusetts. </a:t>
            </a:r>
          </a:p>
          <a:p>
            <a:pPr lvl="0"/>
            <a:endParaRPr lang="en-US" sz="1100" b="1" dirty="0">
              <a:latin typeface="Batang" panose="02030600000101010101" pitchFamily="18" charset="-127"/>
              <a:ea typeface="Batang" panose="02030600000101010101" pitchFamily="18" charset="-127"/>
              <a:cs typeface="Cavolini" panose="020B0502040204020203" pitchFamily="66" charset="0"/>
            </a:endParaRPr>
          </a:p>
          <a:p>
            <a:pPr lvl="0"/>
            <a:r>
              <a:rPr lang="en-US" sz="1100" b="1" dirty="0">
                <a:latin typeface="Batang" panose="02030600000101010101" pitchFamily="18" charset="-127"/>
                <a:ea typeface="Batang" panose="02030600000101010101" pitchFamily="18" charset="-127"/>
                <a:cs typeface="Cavolini" panose="020B0502040204020203" pitchFamily="66" charset="0"/>
                <a:hlinkClick r:id="rId3">
                  <a:extLst>
                    <a:ext uri="{A12FA001-AC4F-418D-AE19-62706E023703}">
                      <ahyp:hlinkClr xmlns:ahyp="http://schemas.microsoft.com/office/drawing/2018/hyperlinkcolor" val="tx"/>
                    </a:ext>
                  </a:extLst>
                </a:hlinkClick>
              </a:rPr>
              <a:t>https://www.kaggle.com/dileep070/heart-disease-prediction-using-logistic-regression</a:t>
            </a:r>
            <a:endParaRPr sz="1100" b="1" dirty="0">
              <a:latin typeface="Batang" panose="02030600000101010101" pitchFamily="18" charset="-127"/>
              <a:ea typeface="Batang" panose="02030600000101010101" pitchFamily="18" charset="-127"/>
              <a:cs typeface="Cavolini" panose="020B0502040204020203" pitchFamily="66" charset="0"/>
            </a:endParaRPr>
          </a:p>
        </p:txBody>
      </p:sp>
      <p:sp>
        <p:nvSpPr>
          <p:cNvPr id="39" name="Google Shape;39;p1"/>
          <p:cNvSpPr/>
          <p:nvPr/>
        </p:nvSpPr>
        <p:spPr>
          <a:xfrm>
            <a:off x="6633337" y="6524418"/>
            <a:ext cx="432048" cy="205317"/>
          </a:xfrm>
          <a:prstGeom prst="chevron">
            <a:avLst>
              <a:gd name="adj" fmla="val 50000"/>
            </a:avLst>
          </a:prstGeom>
          <a:solidFill>
            <a:schemeClr val="accent4"/>
          </a:solid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H</a:t>
            </a:r>
            <a:endParaRPr sz="1400" b="0" i="0" u="none" strike="noStrike" cap="none">
              <a:solidFill>
                <a:srgbClr val="000000"/>
              </a:solidFill>
              <a:latin typeface="Arial"/>
              <a:ea typeface="Arial"/>
              <a:cs typeface="Arial"/>
              <a:sym typeface="Arial"/>
            </a:endParaRPr>
          </a:p>
        </p:txBody>
      </p:sp>
      <p:sp>
        <p:nvSpPr>
          <p:cNvPr id="40" name="Google Shape;40;p1"/>
          <p:cNvSpPr/>
          <p:nvPr/>
        </p:nvSpPr>
        <p:spPr>
          <a:xfrm>
            <a:off x="7028512" y="6513711"/>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D</a:t>
            </a:r>
            <a:endParaRPr sz="1400" b="0" i="0" u="none" strike="noStrike" cap="none">
              <a:solidFill>
                <a:srgbClr val="000000"/>
              </a:solidFill>
              <a:latin typeface="Arial"/>
              <a:ea typeface="Arial"/>
              <a:cs typeface="Arial"/>
              <a:sym typeface="Arial"/>
            </a:endParaRPr>
          </a:p>
        </p:txBody>
      </p:sp>
      <p:sp>
        <p:nvSpPr>
          <p:cNvPr id="41" name="Google Shape;41;p1"/>
          <p:cNvSpPr/>
          <p:nvPr/>
        </p:nvSpPr>
        <p:spPr>
          <a:xfrm>
            <a:off x="7452320" y="6503004"/>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E</a:t>
            </a:r>
            <a:endParaRPr sz="1400" b="0" i="0" u="none" strike="noStrike" cap="none">
              <a:solidFill>
                <a:srgbClr val="000000"/>
              </a:solidFill>
              <a:latin typeface="Arial"/>
              <a:ea typeface="Arial"/>
              <a:cs typeface="Arial"/>
              <a:sym typeface="Arial"/>
            </a:endParaRPr>
          </a:p>
        </p:txBody>
      </p:sp>
      <p:sp>
        <p:nvSpPr>
          <p:cNvPr id="42" name="Google Shape;42;p1"/>
          <p:cNvSpPr/>
          <p:nvPr/>
        </p:nvSpPr>
        <p:spPr>
          <a:xfrm>
            <a:off x="7846662" y="6508081"/>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I</a:t>
            </a:r>
            <a:endParaRPr sz="1400" b="0" i="0" u="none" strike="noStrike" cap="none">
              <a:solidFill>
                <a:srgbClr val="000000"/>
              </a:solidFill>
              <a:latin typeface="Arial"/>
              <a:ea typeface="Arial"/>
              <a:cs typeface="Arial"/>
              <a:sym typeface="Arial"/>
            </a:endParaRPr>
          </a:p>
        </p:txBody>
      </p:sp>
      <p:sp>
        <p:nvSpPr>
          <p:cNvPr id="43" name="Google Shape;43;p1"/>
          <p:cNvSpPr/>
          <p:nvPr/>
        </p:nvSpPr>
        <p:spPr>
          <a:xfrm>
            <a:off x="8245692" y="6503004"/>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P</a:t>
            </a:r>
            <a:endParaRPr sz="1400" b="0" i="0" u="none" strike="noStrike" cap="none">
              <a:solidFill>
                <a:srgbClr val="000000"/>
              </a:solidFill>
              <a:latin typeface="Arial"/>
              <a:ea typeface="Arial"/>
              <a:cs typeface="Arial"/>
              <a:sym typeface="Arial"/>
            </a:endParaRPr>
          </a:p>
        </p:txBody>
      </p:sp>
      <p:sp>
        <p:nvSpPr>
          <p:cNvPr id="44" name="Google Shape;44;p1"/>
          <p:cNvSpPr/>
          <p:nvPr/>
        </p:nvSpPr>
        <p:spPr>
          <a:xfrm>
            <a:off x="8099130" y="707128"/>
            <a:ext cx="432048" cy="205317"/>
          </a:xfrm>
          <a:prstGeom prst="chevron">
            <a:avLst>
              <a:gd name="adj" fmla="val 50000"/>
            </a:avLst>
          </a:prstGeom>
          <a:solidFill>
            <a:schemeClr val="accent4"/>
          </a:solid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H</a:t>
            </a:r>
            <a:endParaRPr sz="1400" b="0" i="0" u="none" strike="noStrike" cap="none">
              <a:solidFill>
                <a:srgbClr val="000000"/>
              </a:solidFill>
              <a:latin typeface="Arial"/>
              <a:ea typeface="Arial"/>
              <a:cs typeface="Arial"/>
              <a:sym typeface="Arial"/>
            </a:endParaRPr>
          </a:p>
        </p:txBody>
      </p:sp>
      <p:sp>
        <p:nvSpPr>
          <p:cNvPr id="45" name="Google Shape;45;p1"/>
          <p:cNvSpPr/>
          <p:nvPr/>
        </p:nvSpPr>
        <p:spPr>
          <a:xfrm>
            <a:off x="121750" y="126682"/>
            <a:ext cx="8807506" cy="1128548"/>
          </a:xfrm>
          <a:prstGeom prst="wedgeRectCallout">
            <a:avLst>
              <a:gd name="adj1" fmla="val 53513"/>
              <a:gd name="adj2" fmla="val 6588"/>
            </a:avLst>
          </a:prstGeom>
          <a:solidFill>
            <a:srgbClr val="FEF2D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6" name="Google Shape;46;p1"/>
          <p:cNvSpPr txBox="1">
            <a:spLocks noGrp="1"/>
          </p:cNvSpPr>
          <p:nvPr>
            <p:ph type="title"/>
          </p:nvPr>
        </p:nvSpPr>
        <p:spPr>
          <a:xfrm>
            <a:off x="214744" y="145474"/>
            <a:ext cx="8762991" cy="351894"/>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r>
              <a:rPr lang="en-AU" sz="2000" dirty="0">
                <a:solidFill>
                  <a:srgbClr val="29748D"/>
                </a:solidFill>
                <a:latin typeface="Aharoni" panose="02010803020104030203" pitchFamily="2" charset="-79"/>
                <a:ea typeface="Quattrocento Sans"/>
                <a:cs typeface="Aharoni" panose="02010803020104030203" pitchFamily="2" charset="-79"/>
                <a:sym typeface="Quattrocento Sans"/>
              </a:rPr>
              <a:t>CAPSTONE ONE-Problem Statement Worksheet (Hypothesis Formation)</a:t>
            </a:r>
            <a:endParaRPr dirty="0">
              <a:latin typeface="Aharoni" panose="02010803020104030203" pitchFamily="2" charset="-79"/>
              <a:cs typeface="Aharoni" panose="02010803020104030203" pitchFamily="2" charset="-79"/>
            </a:endParaRPr>
          </a:p>
        </p:txBody>
      </p:sp>
      <p:sp>
        <p:nvSpPr>
          <p:cNvPr id="47" name="Google Shape;47;p1"/>
          <p:cNvSpPr txBox="1"/>
          <p:nvPr/>
        </p:nvSpPr>
        <p:spPr>
          <a:xfrm>
            <a:off x="4613565" y="3547601"/>
            <a:ext cx="4324418" cy="870696"/>
          </a:xfrm>
          <a:prstGeom prst="rect">
            <a:avLst/>
          </a:prstGeom>
          <a:noFill/>
          <a:ln>
            <a:noFill/>
          </a:ln>
        </p:spPr>
        <p:txBody>
          <a:bodyPr spcFirstLastPara="1" wrap="square" lIns="91425" tIns="45700" rIns="91425" bIns="45700" anchor="t" anchorCtr="0">
            <a:noAutofit/>
          </a:bodyPr>
          <a:lstStyle/>
          <a:p>
            <a:pPr marL="228600" indent="-228600">
              <a:buAutoNum type="arabicPeriod"/>
            </a:pPr>
            <a:r>
              <a:rPr lang="en-US" sz="1100" b="1" dirty="0">
                <a:latin typeface="Batang" panose="02030600000101010101" pitchFamily="18" charset="-127"/>
                <a:ea typeface="Batang" panose="02030600000101010101" pitchFamily="18" charset="-127"/>
                <a:cs typeface="Cavolini" panose="020B0502040204020203" pitchFamily="66" charset="0"/>
              </a:rPr>
              <a:t>Local Medical hospitals and clinics </a:t>
            </a:r>
          </a:p>
          <a:p>
            <a:pPr marL="228600" indent="-228600">
              <a:buAutoNum type="arabicPeriod"/>
            </a:pPr>
            <a:r>
              <a:rPr lang="en-US" sz="1100" b="1" dirty="0">
                <a:latin typeface="Batang" panose="02030600000101010101" pitchFamily="18" charset="-127"/>
                <a:ea typeface="Batang" panose="02030600000101010101" pitchFamily="18" charset="-127"/>
                <a:cs typeface="Cavolini" panose="020B0502040204020203" pitchFamily="66" charset="0"/>
              </a:rPr>
              <a:t>Patients</a:t>
            </a:r>
          </a:p>
        </p:txBody>
      </p:sp>
      <p:sp>
        <p:nvSpPr>
          <p:cNvPr id="48" name="Google Shape;48;p1"/>
          <p:cNvSpPr txBox="1"/>
          <p:nvPr/>
        </p:nvSpPr>
        <p:spPr>
          <a:xfrm>
            <a:off x="184140" y="540901"/>
            <a:ext cx="8584648" cy="756443"/>
          </a:xfrm>
          <a:prstGeom prst="rect">
            <a:avLst/>
          </a:prstGeom>
          <a:noFill/>
          <a:ln>
            <a:noFill/>
          </a:ln>
        </p:spPr>
        <p:txBody>
          <a:bodyPr spcFirstLastPara="1" wrap="square" lIns="91425" tIns="45700" rIns="91425" bIns="45700" anchor="t" anchorCtr="0">
            <a:noAutofit/>
          </a:bodyPr>
          <a:lstStyle/>
          <a:p>
            <a:pPr lvl="0">
              <a:buSzPts val="1400"/>
            </a:pPr>
            <a:r>
              <a:rPr lang="en-US" sz="1600" b="1" dirty="0">
                <a:latin typeface="Batang" panose="02030600000101010101" pitchFamily="18" charset="-127"/>
                <a:ea typeface="Batang" panose="02030600000101010101" pitchFamily="18" charset="-127"/>
                <a:cs typeface="Biome" panose="020B0503030204020804" pitchFamily="34" charset="0"/>
              </a:rPr>
              <a:t>How early prognosis of cardiovascular disease in high risk patients for future coronary heart diseases can be done by studying the demographic, behavioral and medical factors</a:t>
            </a:r>
            <a:endParaRPr sz="1600" b="1" i="0" u="none" strike="noStrike" cap="none" dirty="0">
              <a:solidFill>
                <a:srgbClr val="000000"/>
              </a:solidFill>
              <a:latin typeface="Batang" panose="02030600000101010101" pitchFamily="18" charset="-127"/>
              <a:ea typeface="Batang" panose="02030600000101010101" pitchFamily="18" charset="-127"/>
              <a:cs typeface="Biome" panose="020B0503030204020804" pitchFamily="34" charset="0"/>
              <a:sym typeface="Arial"/>
            </a:endParaRPr>
          </a:p>
        </p:txBody>
      </p:sp>
    </p:spTree>
  </p:cSld>
  <p:clrMapOvr>
    <a:masterClrMapping/>
  </p:clrMapOvr>
</p:sld>
</file>

<file path=ppt/theme/theme1.xml><?xml version="1.0" encoding="utf-8"?>
<a:theme xmlns:a="http://schemas.openxmlformats.org/drawingml/2006/main" name="Synergy_CF_YNR002">
  <a:themeElements>
    <a:clrScheme name="Current">
      <a:dk1>
        <a:srgbClr val="002C46"/>
      </a:dk1>
      <a:lt1>
        <a:srgbClr val="FFFFFF"/>
      </a:lt1>
      <a:dk2>
        <a:srgbClr val="FBC14E"/>
      </a:dk2>
      <a:lt2>
        <a:srgbClr val="879C16"/>
      </a:lt2>
      <a:accent1>
        <a:srgbClr val="99AABE"/>
      </a:accent1>
      <a:accent2>
        <a:srgbClr val="406085"/>
      </a:accent2>
      <a:accent3>
        <a:srgbClr val="002C46"/>
      </a:accent3>
      <a:accent4>
        <a:srgbClr val="FBC14E"/>
      </a:accent4>
      <a:accent5>
        <a:srgbClr val="379BBD"/>
      </a:accent5>
      <a:accent6>
        <a:srgbClr val="808080"/>
      </a:accent6>
      <a:hlink>
        <a:srgbClr val="002C46"/>
      </a:hlink>
      <a:folHlink>
        <a:srgbClr val="FBC14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11508</TotalTime>
  <Words>583</Words>
  <Application>Microsoft Office PowerPoint</Application>
  <PresentationFormat>On-screen Show (4:3)</PresentationFormat>
  <Paragraphs>45</Paragraphs>
  <Slides>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Batang</vt:lpstr>
      <vt:lpstr>Aharoni</vt:lpstr>
      <vt:lpstr>Arial</vt:lpstr>
      <vt:lpstr>Arial Nova</vt:lpstr>
      <vt:lpstr>Calibri</vt:lpstr>
      <vt:lpstr>Quattrocento Sans</vt:lpstr>
      <vt:lpstr>Synergy_CF_YNR002</vt:lpstr>
      <vt:lpstr>CAPSTONE ONE-Problem Statement Worksheet (Hypothesis Formation)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 Statement Worksheet (Hypothesis Formation)</dc:title>
  <dc:creator>Christopher H</dc:creator>
  <cp:lastModifiedBy>Sangeeta Chatterjee</cp:lastModifiedBy>
  <cp:revision>11</cp:revision>
  <dcterms:modified xsi:type="dcterms:W3CDTF">2020-05-12T09:14:22Z</dcterms:modified>
</cp:coreProperties>
</file>