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9144000" cy="6858000" type="screen4x3"/>
  <p:notesSz cx="6858000" cy="9144000"/>
  <p:embeddedFontLst>
    <p:embeddedFont>
      <p:font typeface="Aharoni" panose="02010803020104030203" pitchFamily="2" charset="-79"/>
      <p:bold r:id="rId4"/>
    </p:embeddedFont>
    <p:embeddedFont>
      <p:font typeface="Batang" panose="02030600000101010101" pitchFamily="18" charset="-127"/>
      <p:regular r:id="rId5"/>
    </p:embeddedFont>
    <p:embeddedFont>
      <p:font typeface="Calibri" panose="020F0502020204030204" pitchFamily="34" charset="0"/>
      <p:regular r:id="rId6"/>
      <p:bold r:id="rId7"/>
      <p:italic r:id="rId8"/>
      <p:boldItalic r:id="rId9"/>
    </p:embeddedFont>
    <p:embeddedFont>
      <p:font typeface="Quattrocento Sans" panose="020B060402020202020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h25xktGHMJRxX7Qy0FN+pmM3PER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G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4BF247-4749-4AA5-A486-2BA1F32C09BC}" v="32" dt="2020-05-16T11:28:55.6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1" autoAdjust="0"/>
    <p:restoredTop sz="94660"/>
  </p:normalViewPr>
  <p:slideViewPr>
    <p:cSldViewPr snapToGrid="0">
      <p:cViewPr varScale="1">
        <p:scale>
          <a:sx n="105" d="100"/>
          <a:sy n="105" d="100"/>
        </p:scale>
        <p:origin x="52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commentAuthors" Target="commentAuthors.xml"/><Relationship Id="rId3" Type="http://schemas.openxmlformats.org/officeDocument/2006/relationships/notesMaster" Target="notesMasters/notesMaster1.xml"/><Relationship Id="rId21" Type="http://schemas.openxmlformats.org/officeDocument/2006/relationships/theme" Target="theme/theme1.xml"/><Relationship Id="rId7" Type="http://schemas.openxmlformats.org/officeDocument/2006/relationships/font" Target="fonts/font4.fntdata"/><Relationship Id="rId12" Type="http://schemas.openxmlformats.org/officeDocument/2006/relationships/font" Target="fonts/font9.fntdata"/><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24" Type="http://schemas.microsoft.com/office/2015/10/relationships/revisionInfo" Target="revisionInfo.xml"/><Relationship Id="rId5" Type="http://schemas.openxmlformats.org/officeDocument/2006/relationships/font" Target="fonts/font2.fntdata"/><Relationship Id="rId23" Type="http://schemas.microsoft.com/office/2016/11/relationships/changesInfo" Target="changesInfos/changesInfo1.xml"/><Relationship Id="rId10" Type="http://schemas.openxmlformats.org/officeDocument/2006/relationships/font" Target="fonts/font7.fntdata"/><Relationship Id="rId19" Type="http://schemas.openxmlformats.org/officeDocument/2006/relationships/presProps" Target="presProps.xml"/><Relationship Id="rId4" Type="http://schemas.openxmlformats.org/officeDocument/2006/relationships/font" Target="fonts/font1.fntdata"/><Relationship Id="rId9" Type="http://schemas.openxmlformats.org/officeDocument/2006/relationships/font" Target="fonts/font6.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geeta Chatterjee" userId="66e5ecfe158147c5" providerId="LiveId" clId="{B04BF247-4749-4AA5-A486-2BA1F32C09BC}"/>
    <pc:docChg chg="undo custSel modSld">
      <pc:chgData name="Sangeeta Chatterjee" userId="66e5ecfe158147c5" providerId="LiveId" clId="{B04BF247-4749-4AA5-A486-2BA1F32C09BC}" dt="2020-05-16T11:33:22.594" v="1823" actId="6549"/>
      <pc:docMkLst>
        <pc:docMk/>
      </pc:docMkLst>
      <pc:sldChg chg="addSp delSp modSp mod delCm">
        <pc:chgData name="Sangeeta Chatterjee" userId="66e5ecfe158147c5" providerId="LiveId" clId="{B04BF247-4749-4AA5-A486-2BA1F32C09BC}" dt="2020-05-16T11:33:22.594" v="1823" actId="6549"/>
        <pc:sldMkLst>
          <pc:docMk/>
          <pc:sldMk cId="0" sldId="256"/>
        </pc:sldMkLst>
        <pc:spChg chg="mod">
          <ac:chgData name="Sangeeta Chatterjee" userId="66e5ecfe158147c5" providerId="LiveId" clId="{B04BF247-4749-4AA5-A486-2BA1F32C09BC}" dt="2020-05-16T11:28:55.647" v="1601"/>
          <ac:spMkLst>
            <pc:docMk/>
            <pc:sldMk cId="0" sldId="256"/>
            <ac:spMk id="21" creationId="{00000000-0000-0000-0000-000000000000}"/>
          </ac:spMkLst>
        </pc:spChg>
        <pc:spChg chg="mod">
          <ac:chgData name="Sangeeta Chatterjee" userId="66e5ecfe158147c5" providerId="LiveId" clId="{B04BF247-4749-4AA5-A486-2BA1F32C09BC}" dt="2020-05-16T11:31:04.777" v="1726" actId="1035"/>
          <ac:spMkLst>
            <pc:docMk/>
            <pc:sldMk cId="0" sldId="256"/>
            <ac:spMk id="22" creationId="{00000000-0000-0000-0000-000000000000}"/>
          </ac:spMkLst>
        </pc:spChg>
        <pc:spChg chg="mod">
          <ac:chgData name="Sangeeta Chatterjee" userId="66e5ecfe158147c5" providerId="LiveId" clId="{B04BF247-4749-4AA5-A486-2BA1F32C09BC}" dt="2020-05-16T11:33:22.594" v="1823" actId="6549"/>
          <ac:spMkLst>
            <pc:docMk/>
            <pc:sldMk cId="0" sldId="256"/>
            <ac:spMk id="23" creationId="{00000000-0000-0000-0000-000000000000}"/>
          </ac:spMkLst>
        </pc:spChg>
        <pc:spChg chg="add del mod">
          <ac:chgData name="Sangeeta Chatterjee" userId="66e5ecfe158147c5" providerId="LiveId" clId="{B04BF247-4749-4AA5-A486-2BA1F32C09BC}" dt="2020-05-16T11:31:04.777" v="1726" actId="1035"/>
          <ac:spMkLst>
            <pc:docMk/>
            <pc:sldMk cId="0" sldId="256"/>
            <ac:spMk id="29" creationId="{56DFE233-41BF-4C7B-BDB2-5CF5984DEC67}"/>
          </ac:spMkLst>
        </pc:spChg>
        <pc:spChg chg="mod">
          <ac:chgData name="Sangeeta Chatterjee" userId="66e5ecfe158147c5" providerId="LiveId" clId="{B04BF247-4749-4AA5-A486-2BA1F32C09BC}" dt="2020-05-16T11:32:41.540" v="1794" actId="1035"/>
          <ac:spMkLst>
            <pc:docMk/>
            <pc:sldMk cId="0" sldId="256"/>
            <ac:spMk id="31" creationId="{036AEAB6-F8F7-4239-93A6-6B603C592CD6}"/>
          </ac:spMkLst>
        </pc:spChg>
        <pc:spChg chg="mod">
          <ac:chgData name="Sangeeta Chatterjee" userId="66e5ecfe158147c5" providerId="LiveId" clId="{B04BF247-4749-4AA5-A486-2BA1F32C09BC}" dt="2020-05-16T11:31:04.777" v="1726" actId="1035"/>
          <ac:spMkLst>
            <pc:docMk/>
            <pc:sldMk cId="0" sldId="256"/>
            <ac:spMk id="39" creationId="{BF0C2E42-816D-4208-B778-3E21DFD1D23C}"/>
          </ac:spMkLst>
        </pc:spChg>
        <pc:spChg chg="mod">
          <ac:chgData name="Sangeeta Chatterjee" userId="66e5ecfe158147c5" providerId="LiveId" clId="{B04BF247-4749-4AA5-A486-2BA1F32C09BC}" dt="2020-05-15T11:53:39.637" v="1269" actId="1035"/>
          <ac:spMkLst>
            <pc:docMk/>
            <pc:sldMk cId="0" sldId="256"/>
            <ac:spMk id="40" creationId="{BB9C946E-FCEB-4807-85F0-E9E164994965}"/>
          </ac:spMkLst>
        </pc:spChg>
        <pc:spChg chg="mod">
          <ac:chgData name="Sangeeta Chatterjee" userId="66e5ecfe158147c5" providerId="LiveId" clId="{B04BF247-4749-4AA5-A486-2BA1F32C09BC}" dt="2020-05-16T11:33:07.746" v="1819" actId="1036"/>
          <ac:spMkLst>
            <pc:docMk/>
            <pc:sldMk cId="0" sldId="256"/>
            <ac:spMk id="41" creationId="{0BF8C203-48F1-41B1-9689-E543A07A0564}"/>
          </ac:spMkLst>
        </pc:spChg>
        <pc:spChg chg="mod">
          <ac:chgData name="Sangeeta Chatterjee" userId="66e5ecfe158147c5" providerId="LiveId" clId="{B04BF247-4749-4AA5-A486-2BA1F32C09BC}" dt="2020-05-16T11:31:04.777" v="1726" actId="1035"/>
          <ac:spMkLst>
            <pc:docMk/>
            <pc:sldMk cId="0" sldId="256"/>
            <ac:spMk id="42" creationId="{90CF4D5B-009E-41CF-8359-0EBC2FF6C552}"/>
          </ac:spMkLst>
        </pc:spChg>
        <pc:spChg chg="add del mod">
          <ac:chgData name="Sangeeta Chatterjee" userId="66e5ecfe158147c5" providerId="LiveId" clId="{B04BF247-4749-4AA5-A486-2BA1F32C09BC}" dt="2020-05-16T11:30:23.954" v="1684" actId="478"/>
          <ac:spMkLst>
            <pc:docMk/>
            <pc:sldMk cId="0" sldId="256"/>
            <ac:spMk id="43" creationId="{1AC9D95E-00B2-4C28-AB0E-47AEE72B2F11}"/>
          </ac:spMkLst>
        </pc:spChg>
        <pc:spChg chg="mod">
          <ac:chgData name="Sangeeta Chatterjee" userId="66e5ecfe158147c5" providerId="LiveId" clId="{B04BF247-4749-4AA5-A486-2BA1F32C09BC}" dt="2020-05-15T11:09:50.991" v="6" actId="20577"/>
          <ac:spMkLst>
            <pc:docMk/>
            <pc:sldMk cId="0" sldId="256"/>
            <ac:spMk id="48" creationId="{00000000-0000-0000-0000-000000000000}"/>
          </ac:spMkLst>
        </pc:spChg>
        <pc:spChg chg="add del mod">
          <ac:chgData name="Sangeeta Chatterjee" userId="66e5ecfe158147c5" providerId="LiveId" clId="{B04BF247-4749-4AA5-A486-2BA1F32C09BC}" dt="2020-05-16T11:30:23.954" v="1684" actId="478"/>
          <ac:spMkLst>
            <pc:docMk/>
            <pc:sldMk cId="0" sldId="256"/>
            <ac:spMk id="72" creationId="{E7AC79FA-EA86-4611-9D6F-EC2A904590C1}"/>
          </ac:spMkLst>
        </pc:spChg>
        <pc:spChg chg="add del mod">
          <ac:chgData name="Sangeeta Chatterjee" userId="66e5ecfe158147c5" providerId="LiveId" clId="{B04BF247-4749-4AA5-A486-2BA1F32C09BC}" dt="2020-05-16T11:30:23.954" v="1684" actId="478"/>
          <ac:spMkLst>
            <pc:docMk/>
            <pc:sldMk cId="0" sldId="256"/>
            <ac:spMk id="74" creationId="{62E2CEAC-F2DC-46F2-8C82-F127EE228901}"/>
          </ac:spMkLst>
        </pc:spChg>
        <pc:spChg chg="add del mod">
          <ac:chgData name="Sangeeta Chatterjee" userId="66e5ecfe158147c5" providerId="LiveId" clId="{B04BF247-4749-4AA5-A486-2BA1F32C09BC}" dt="2020-05-15T11:54:49.791" v="1385" actId="478"/>
          <ac:spMkLst>
            <pc:docMk/>
            <pc:sldMk cId="0" sldId="256"/>
            <ac:spMk id="76" creationId="{289C1264-5859-43D1-8F9E-3C51A73AEC39}"/>
          </ac:spMkLst>
        </pc:spChg>
        <pc:grpChg chg="mod">
          <ac:chgData name="Sangeeta Chatterjee" userId="66e5ecfe158147c5" providerId="LiveId" clId="{B04BF247-4749-4AA5-A486-2BA1F32C09BC}" dt="2020-05-16T11:31:04.777" v="1726" actId="1035"/>
          <ac:grpSpMkLst>
            <pc:docMk/>
            <pc:sldMk cId="0" sldId="256"/>
            <ac:grpSpMk id="55" creationId="{00000000-0000-0000-0000-000000000000}"/>
          </ac:grpSpMkLst>
        </pc:grpChg>
        <pc:cxnChg chg="del mod">
          <ac:chgData name="Sangeeta Chatterjee" userId="66e5ecfe158147c5" providerId="LiveId" clId="{B04BF247-4749-4AA5-A486-2BA1F32C09BC}" dt="2020-05-15T11:49:47.066" v="1108" actId="478"/>
          <ac:cxnSpMkLst>
            <pc:docMk/>
            <pc:sldMk cId="0" sldId="256"/>
            <ac:cxnSpMk id="17" creationId="{4CCE9EB3-F251-40E6-8FC5-BB05A83F1652}"/>
          </ac:cxnSpMkLst>
        </pc:cxnChg>
        <pc:cxnChg chg="mod">
          <ac:chgData name="Sangeeta Chatterjee" userId="66e5ecfe158147c5" providerId="LiveId" clId="{B04BF247-4749-4AA5-A486-2BA1F32C09BC}" dt="2020-05-15T11:43:04.917" v="654" actId="14100"/>
          <ac:cxnSpMkLst>
            <pc:docMk/>
            <pc:sldMk cId="0" sldId="256"/>
            <ac:cxnSpMk id="27" creationId="{8484CA3B-39C5-49AE-9148-BF09C7A25D95}"/>
          </ac:cxnSpMkLst>
        </pc:cxnChg>
        <pc:cxnChg chg="mod">
          <ac:chgData name="Sangeeta Chatterjee" userId="66e5ecfe158147c5" providerId="LiveId" clId="{B04BF247-4749-4AA5-A486-2BA1F32C09BC}" dt="2020-05-15T11:53:39.637" v="1269" actId="1035"/>
          <ac:cxnSpMkLst>
            <pc:docMk/>
            <pc:sldMk cId="0" sldId="256"/>
            <ac:cxnSpMk id="38" creationId="{AA303299-60AD-4036-9542-C8A231E96B23}"/>
          </ac:cxnSpMkLst>
        </pc:cxnChg>
        <pc:cxnChg chg="del mod">
          <ac:chgData name="Sangeeta Chatterjee" userId="66e5ecfe158147c5" providerId="LiveId" clId="{B04BF247-4749-4AA5-A486-2BA1F32C09BC}" dt="2020-05-15T11:49:11.505" v="964" actId="478"/>
          <ac:cxnSpMkLst>
            <pc:docMk/>
            <pc:sldMk cId="0" sldId="256"/>
            <ac:cxnSpMk id="44" creationId="{73D480DB-C746-4E31-A595-A5ECDD2FB051}"/>
          </ac:cxnSpMkLst>
        </pc:cxnChg>
        <pc:cxnChg chg="add del mod">
          <ac:chgData name="Sangeeta Chatterjee" userId="66e5ecfe158147c5" providerId="LiveId" clId="{B04BF247-4749-4AA5-A486-2BA1F32C09BC}" dt="2020-05-16T11:30:18.413" v="1683" actId="478"/>
          <ac:cxnSpMkLst>
            <pc:docMk/>
            <pc:sldMk cId="0" sldId="256"/>
            <ac:cxnSpMk id="53" creationId="{7016453E-BB5F-4C79-9FD7-6B4A5C16F5FD}"/>
          </ac:cxnSpMkLst>
        </pc:cxnChg>
        <pc:cxnChg chg="del mod">
          <ac:chgData name="Sangeeta Chatterjee" userId="66e5ecfe158147c5" providerId="LiveId" clId="{B04BF247-4749-4AA5-A486-2BA1F32C09BC}" dt="2020-05-15T11:56:10.149" v="1417" actId="478"/>
          <ac:cxnSpMkLst>
            <pc:docMk/>
            <pc:sldMk cId="0" sldId="256"/>
            <ac:cxnSpMk id="66" creationId="{11623F60-5E56-4D3E-8AB9-CFEBCD3B265B}"/>
          </ac:cxnSpMkLst>
        </pc:cxnChg>
        <pc:cxnChg chg="mod">
          <ac:chgData name="Sangeeta Chatterjee" userId="66e5ecfe158147c5" providerId="LiveId" clId="{B04BF247-4749-4AA5-A486-2BA1F32C09BC}" dt="2020-05-16T11:30:36.695" v="1687" actId="14100"/>
          <ac:cxnSpMkLst>
            <pc:docMk/>
            <pc:sldMk cId="0" sldId="256"/>
            <ac:cxnSpMk id="67" creationId="{005FC093-F266-4B81-A58A-8789F31B7148}"/>
          </ac:cxnSpMkLst>
        </pc:cxnChg>
        <pc:cxnChg chg="mod">
          <ac:chgData name="Sangeeta Chatterjee" userId="66e5ecfe158147c5" providerId="LiveId" clId="{B04BF247-4749-4AA5-A486-2BA1F32C09BC}" dt="2020-05-16T11:32:03.205" v="1771" actId="14100"/>
          <ac:cxnSpMkLst>
            <pc:docMk/>
            <pc:sldMk cId="0" sldId="256"/>
            <ac:cxnSpMk id="68" creationId="{CB6EC237-442D-4304-9BC9-14AB91BA6591}"/>
          </ac:cxnSpMkLst>
        </pc:cxnChg>
        <pc:cxnChg chg="mod">
          <ac:chgData name="Sangeeta Chatterjee" userId="66e5ecfe158147c5" providerId="LiveId" clId="{B04BF247-4749-4AA5-A486-2BA1F32C09BC}" dt="2020-05-16T11:32:33.194" v="1777" actId="14100"/>
          <ac:cxnSpMkLst>
            <pc:docMk/>
            <pc:sldMk cId="0" sldId="256"/>
            <ac:cxnSpMk id="69" creationId="{7F794DAD-396D-4F93-8E5B-3DFFF4E1522C}"/>
          </ac:cxnSpMkLst>
        </pc:cxnChg>
        <pc:cxnChg chg="mod">
          <ac:chgData name="Sangeeta Chatterjee" userId="66e5ecfe158147c5" providerId="LiveId" clId="{B04BF247-4749-4AA5-A486-2BA1F32C09BC}" dt="2020-05-16T11:32:20.339" v="1774" actId="14100"/>
          <ac:cxnSpMkLst>
            <pc:docMk/>
            <pc:sldMk cId="0" sldId="256"/>
            <ac:cxnSpMk id="70" creationId="{7C31E4CF-A7DB-4C2A-B672-A2CEAF4196C3}"/>
          </ac:cxnSpMkLst>
        </pc:cxnChg>
        <pc:cxnChg chg="add mod">
          <ac:chgData name="Sangeeta Chatterjee" userId="66e5ecfe158147c5" providerId="LiveId" clId="{B04BF247-4749-4AA5-A486-2BA1F32C09BC}" dt="2020-05-16T11:31:04.777" v="1726" actId="1035"/>
          <ac:cxnSpMkLst>
            <pc:docMk/>
            <pc:sldMk cId="0" sldId="256"/>
            <ac:cxnSpMk id="71" creationId="{A3A4C269-2389-4E7C-AE26-696150652550}"/>
          </ac:cxnSpMkLst>
        </pc:cxnChg>
        <pc:cxnChg chg="mod">
          <ac:chgData name="Sangeeta Chatterjee" userId="66e5ecfe158147c5" providerId="LiveId" clId="{B04BF247-4749-4AA5-A486-2BA1F32C09BC}" dt="2020-05-16T11:31:23.600" v="1734" actId="1076"/>
          <ac:cxnSpMkLst>
            <pc:docMk/>
            <pc:sldMk cId="0" sldId="256"/>
            <ac:cxnSpMk id="73" creationId="{FC60F167-33CC-4ACB-A3B9-F2C05CEC25AE}"/>
          </ac:cxnSpMkLst>
        </pc:cxnChg>
        <pc:cxnChg chg="add del mod">
          <ac:chgData name="Sangeeta Chatterjee" userId="66e5ecfe158147c5" providerId="LiveId" clId="{B04BF247-4749-4AA5-A486-2BA1F32C09BC}" dt="2020-05-16T11:30:54.380" v="1706" actId="478"/>
          <ac:cxnSpMkLst>
            <pc:docMk/>
            <pc:sldMk cId="0" sldId="256"/>
            <ac:cxnSpMk id="75" creationId="{6E5A21D5-EB18-464D-A388-033860E1BDE8}"/>
          </ac:cxnSpMkLst>
        </pc:cxnChg>
        <pc:cxnChg chg="add mod">
          <ac:chgData name="Sangeeta Chatterjee" userId="66e5ecfe158147c5" providerId="LiveId" clId="{B04BF247-4749-4AA5-A486-2BA1F32C09BC}" dt="2020-05-16T11:32:54.588" v="1798" actId="14100"/>
          <ac:cxnSpMkLst>
            <pc:docMk/>
            <pc:sldMk cId="0" sldId="256"/>
            <ac:cxnSpMk id="77" creationId="{69978B3B-B429-4CB9-854C-7A2FDF8B3C32}"/>
          </ac:cxnSpMkLst>
        </pc:cxnChg>
        <pc:cxnChg chg="add del mod">
          <ac:chgData name="Sangeeta Chatterjee" userId="66e5ecfe158147c5" providerId="LiveId" clId="{B04BF247-4749-4AA5-A486-2BA1F32C09BC}" dt="2020-05-16T11:30:54.380" v="1706" actId="478"/>
          <ac:cxnSpMkLst>
            <pc:docMk/>
            <pc:sldMk cId="0" sldId="256"/>
            <ac:cxnSpMk id="78" creationId="{00F4D9E3-5963-4857-89A1-6C55C93EF5F4}"/>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 name="Google Shape;1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 name="Google Shape;1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Only" type="titleOnly">
  <p:cSld name="TITLE_ONLY">
    <p:bg>
      <p:bgPr>
        <a:solidFill>
          <a:schemeClr val="lt1"/>
        </a:solidFill>
        <a:effectLst/>
      </p:bgPr>
    </p:bg>
    <p:spTree>
      <p:nvGrpSpPr>
        <p:cNvPr id="1" name="Shape 13"/>
        <p:cNvGrpSpPr/>
        <p:nvPr/>
      </p:nvGrpSpPr>
      <p:grpSpPr>
        <a:xfrm>
          <a:off x="0" y="0"/>
          <a:ext cx="0" cy="0"/>
          <a:chOff x="0" y="0"/>
          <a:chExt cx="0" cy="0"/>
        </a:xfrm>
      </p:grpSpPr>
      <p:sp>
        <p:nvSpPr>
          <p:cNvPr id="14" name="Google Shape;14;p5"/>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dk1"/>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4"/>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4"/>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1" name="Google Shape;21;p1"/>
          <p:cNvSpPr/>
          <p:nvPr/>
        </p:nvSpPr>
        <p:spPr>
          <a:xfrm>
            <a:off x="308215" y="2089229"/>
            <a:ext cx="1746289" cy="2980471"/>
          </a:xfrm>
          <a:prstGeom prst="round1Rect">
            <a:avLst>
              <a:gd name="adj" fmla="val 16667"/>
            </a:avLst>
          </a:prstGeom>
          <a:solidFill>
            <a:srgbClr val="00C09D"/>
          </a:solidFill>
          <a:ln>
            <a:noFill/>
          </a:ln>
        </p:spPr>
        <p:txBody>
          <a:bodyPr spcFirstLastPara="1" wrap="square" lIns="54850" tIns="0" rIns="0" bIns="0" anchor="ctr" anchorCtr="0">
            <a:noAutofit/>
          </a:bodyPr>
          <a:lstStyle/>
          <a:p>
            <a:pPr lvl="0">
              <a:buSzPts val="1400"/>
            </a:pPr>
            <a:r>
              <a:rPr lang="en-US" b="1" dirty="0">
                <a:latin typeface="Batang" panose="02030600000101010101" pitchFamily="18" charset="-127"/>
                <a:ea typeface="Batang" panose="02030600000101010101" pitchFamily="18" charset="-127"/>
                <a:cs typeface="Biome" panose="020B0503030204020804" pitchFamily="34" charset="0"/>
              </a:rPr>
              <a:t>The analysis of the impact of COVID 19 on some  technology stock’s values for the period between the months of January 2020 and April 2020 and to predict the stock values in the next month.</a:t>
            </a:r>
          </a:p>
        </p:txBody>
      </p:sp>
      <p:sp>
        <p:nvSpPr>
          <p:cNvPr id="22" name="Google Shape;22;p1"/>
          <p:cNvSpPr/>
          <p:nvPr/>
        </p:nvSpPr>
        <p:spPr>
          <a:xfrm>
            <a:off x="3154983" y="4907315"/>
            <a:ext cx="1902671" cy="837988"/>
          </a:xfrm>
          <a:prstGeom prst="round1Rect">
            <a:avLst>
              <a:gd name="adj" fmla="val 31555"/>
            </a:avLst>
          </a:prstGeom>
          <a:solidFill>
            <a:srgbClr val="00C09D"/>
          </a:solidFill>
          <a:ln>
            <a:noFill/>
          </a:ln>
        </p:spPr>
        <p:txBody>
          <a:bodyPr spcFirstLastPara="1" wrap="square" lIns="54850" tIns="45700" rIns="45700" bIns="45700" anchor="ctr" anchorCtr="0">
            <a:noAutofit/>
          </a:bodyPr>
          <a:lstStyle/>
          <a:p>
            <a:pPr marL="342900" indent="-342900">
              <a:buSzPts val="1400"/>
            </a:pPr>
            <a:r>
              <a:rPr lang="en-US" sz="1200" b="1" dirty="0">
                <a:latin typeface="Batang" panose="02030600000101010101" pitchFamily="18" charset="-127"/>
                <a:ea typeface="Batang" panose="02030600000101010101" pitchFamily="18" charset="-127"/>
              </a:rPr>
              <a:t>Doing an analysis of the performance of stocks with the onset of </a:t>
            </a:r>
            <a:r>
              <a:rPr lang="en-US" sz="1200" b="1" dirty="0" err="1">
                <a:latin typeface="Batang" panose="02030600000101010101" pitchFamily="18" charset="-127"/>
                <a:ea typeface="Batang" panose="02030600000101010101" pitchFamily="18" charset="-127"/>
              </a:rPr>
              <a:t>Covid</a:t>
            </a:r>
            <a:r>
              <a:rPr lang="en-US" sz="1200" b="1" dirty="0">
                <a:latin typeface="Batang" panose="02030600000101010101" pitchFamily="18" charset="-127"/>
                <a:ea typeface="Batang" panose="02030600000101010101" pitchFamily="18" charset="-127"/>
              </a:rPr>
              <a:t> 19</a:t>
            </a:r>
          </a:p>
        </p:txBody>
      </p:sp>
      <p:sp>
        <p:nvSpPr>
          <p:cNvPr id="23" name="Google Shape;23;p1"/>
          <p:cNvSpPr/>
          <p:nvPr/>
        </p:nvSpPr>
        <p:spPr>
          <a:xfrm>
            <a:off x="3154984" y="1695579"/>
            <a:ext cx="1981446" cy="2118064"/>
          </a:xfrm>
          <a:prstGeom prst="round1Rect">
            <a:avLst>
              <a:gd name="adj" fmla="val 16667"/>
            </a:avLst>
          </a:prstGeom>
          <a:solidFill>
            <a:srgbClr val="00C09D"/>
          </a:solidFill>
          <a:ln>
            <a:noFill/>
          </a:ln>
        </p:spPr>
        <p:txBody>
          <a:bodyPr spcFirstLastPara="1" wrap="square" lIns="54850" tIns="45700" rIns="45700" bIns="45700" anchor="ctr" anchorCtr="0">
            <a:noAutofit/>
          </a:bodyPr>
          <a:lstStyle/>
          <a:p>
            <a:pPr marL="342900" indent="-342900">
              <a:buSzPts val="1400"/>
            </a:pPr>
            <a:r>
              <a:rPr lang="en-US" sz="1200" b="1" dirty="0">
                <a:latin typeface="Batang" panose="02030600000101010101" pitchFamily="18" charset="-127"/>
                <a:ea typeface="Batang" panose="02030600000101010101" pitchFamily="18" charset="-127"/>
              </a:rPr>
              <a:t>Studying the rate of spread of the disease and its impact in terms </a:t>
            </a:r>
            <a:r>
              <a:rPr lang="en-US" sz="1200" b="1">
                <a:latin typeface="Batang" panose="02030600000101010101" pitchFamily="18" charset="-127"/>
                <a:ea typeface="Batang" panose="02030600000101010101" pitchFamily="18" charset="-127"/>
              </a:rPr>
              <a:t>of numbers </a:t>
            </a:r>
            <a:r>
              <a:rPr lang="en-US" sz="1200" b="1" dirty="0">
                <a:latin typeface="Batang" panose="02030600000101010101" pitchFamily="18" charset="-127"/>
                <a:ea typeface="Batang" panose="02030600000101010101" pitchFamily="18" charset="-127"/>
              </a:rPr>
              <a:t>infected/hospitalized/died and analyzing the performance of stocks prior to onset of </a:t>
            </a:r>
            <a:r>
              <a:rPr lang="en-US" sz="1200" b="1" dirty="0" err="1">
                <a:latin typeface="Batang" panose="02030600000101010101" pitchFamily="18" charset="-127"/>
                <a:ea typeface="Batang" panose="02030600000101010101" pitchFamily="18" charset="-127"/>
              </a:rPr>
              <a:t>Covid</a:t>
            </a:r>
            <a:r>
              <a:rPr lang="en-US" sz="1200" b="1" dirty="0">
                <a:latin typeface="Batang" panose="02030600000101010101" pitchFamily="18" charset="-127"/>
                <a:ea typeface="Batang" panose="02030600000101010101" pitchFamily="18" charset="-127"/>
              </a:rPr>
              <a:t> 19 </a:t>
            </a:r>
            <a:endParaRPr sz="1200" b="1" dirty="0">
              <a:latin typeface="Batang" panose="02030600000101010101" pitchFamily="18" charset="-127"/>
              <a:ea typeface="Batang" panose="02030600000101010101" pitchFamily="18" charset="-127"/>
            </a:endParaRPr>
          </a:p>
        </p:txBody>
      </p:sp>
      <p:cxnSp>
        <p:nvCxnSpPr>
          <p:cNvPr id="45" name="Google Shape;45;p1"/>
          <p:cNvCxnSpPr>
            <a:cxnSpLocks/>
          </p:cNvCxnSpPr>
          <p:nvPr/>
        </p:nvCxnSpPr>
        <p:spPr>
          <a:xfrm>
            <a:off x="2111823" y="3602739"/>
            <a:ext cx="387047" cy="0"/>
          </a:xfrm>
          <a:prstGeom prst="straightConnector1">
            <a:avLst/>
          </a:prstGeom>
          <a:noFill/>
          <a:ln w="19050" cap="flat" cmpd="sng">
            <a:solidFill>
              <a:schemeClr val="accent3"/>
            </a:solidFill>
            <a:prstDash val="solid"/>
            <a:miter lim="800000"/>
            <a:headEnd type="none" w="med" len="med"/>
            <a:tailEnd type="none" w="med" len="med"/>
          </a:ln>
        </p:spPr>
      </p:cxnSp>
      <p:sp>
        <p:nvSpPr>
          <p:cNvPr id="48" name="Google Shape;48;p1"/>
          <p:cNvSpPr txBox="1">
            <a:spLocks noGrp="1"/>
          </p:cNvSpPr>
          <p:nvPr>
            <p:ph type="title"/>
          </p:nvPr>
        </p:nvSpPr>
        <p:spPr>
          <a:xfrm>
            <a:off x="171451" y="230188"/>
            <a:ext cx="8618537" cy="298415"/>
          </a:xfrm>
          <a:prstGeom prst="rect">
            <a:avLst/>
          </a:prstGeom>
          <a:noFill/>
          <a:ln>
            <a:noFill/>
          </a:ln>
        </p:spPr>
        <p:txBody>
          <a:bodyPr spcFirstLastPara="1" wrap="square" lIns="0" tIns="0" rIns="0" bIns="0" anchor="t" anchorCtr="0">
            <a:noAutofit/>
          </a:bodyPr>
          <a:lstStyle/>
          <a:p>
            <a:r>
              <a:rPr lang="en-AU" sz="2000" dirty="0">
                <a:solidFill>
                  <a:srgbClr val="29748D"/>
                </a:solidFill>
                <a:latin typeface="Aharoni" panose="02010803020104030203" pitchFamily="2" charset="-79"/>
                <a:cs typeface="Aharoni" panose="02010803020104030203" pitchFamily="2" charset="-79"/>
              </a:rPr>
              <a:t>CAPSTONE TWO -ISSUE TREE</a:t>
            </a:r>
            <a:endParaRPr sz="2000" dirty="0">
              <a:solidFill>
                <a:srgbClr val="29748D"/>
              </a:solidFill>
              <a:latin typeface="Aharoni" panose="02010803020104030203" pitchFamily="2" charset="-79"/>
              <a:cs typeface="Aharoni" panose="02010803020104030203" pitchFamily="2" charset="-79"/>
            </a:endParaRPr>
          </a:p>
        </p:txBody>
      </p:sp>
      <p:grpSp>
        <p:nvGrpSpPr>
          <p:cNvPr id="50" name="Google Shape;50;p1"/>
          <p:cNvGrpSpPr/>
          <p:nvPr/>
        </p:nvGrpSpPr>
        <p:grpSpPr>
          <a:xfrm>
            <a:off x="270" y="832713"/>
            <a:ext cx="9143461" cy="472802"/>
            <a:chOff x="0" y="816135"/>
            <a:chExt cx="8961438" cy="463390"/>
          </a:xfrm>
        </p:grpSpPr>
        <p:sp>
          <p:nvSpPr>
            <p:cNvPr id="51" name="Google Shape;51;p1"/>
            <p:cNvSpPr/>
            <p:nvPr/>
          </p:nvSpPr>
          <p:spPr>
            <a:xfrm>
              <a:off x="0" y="816135"/>
              <a:ext cx="8961438" cy="463390"/>
            </a:xfrm>
            <a:prstGeom prst="rect">
              <a:avLst/>
            </a:prstGeom>
            <a:gradFill>
              <a:gsLst>
                <a:gs pos="0">
                  <a:srgbClr val="F2F2F2"/>
                </a:gs>
                <a:gs pos="100000">
                  <a:schemeClr val="lt1"/>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28"/>
                <a:buFont typeface="Arial"/>
                <a:buNone/>
              </a:pPr>
              <a:endParaRPr sz="1428" b="0" i="0" u="none" strike="noStrike" cap="none">
                <a:solidFill>
                  <a:srgbClr val="002C46"/>
                </a:solidFill>
                <a:latin typeface="Arial"/>
                <a:ea typeface="Arial"/>
                <a:cs typeface="Arial"/>
                <a:sym typeface="Arial"/>
              </a:endParaRPr>
            </a:p>
          </p:txBody>
        </p:sp>
        <p:cxnSp>
          <p:nvCxnSpPr>
            <p:cNvPr id="52" name="Google Shape;52;p1"/>
            <p:cNvCxnSpPr/>
            <p:nvPr/>
          </p:nvCxnSpPr>
          <p:spPr>
            <a:xfrm>
              <a:off x="0" y="816135"/>
              <a:ext cx="8961438" cy="0"/>
            </a:xfrm>
            <a:prstGeom prst="straightConnector1">
              <a:avLst/>
            </a:prstGeom>
            <a:noFill/>
            <a:ln w="9525" cap="flat" cmpd="sng">
              <a:solidFill>
                <a:schemeClr val="accent2"/>
              </a:solidFill>
              <a:prstDash val="solid"/>
              <a:round/>
              <a:headEnd type="none" w="sm" len="sm"/>
              <a:tailEnd type="none" w="sm" len="sm"/>
            </a:ln>
          </p:spPr>
        </p:cxnSp>
      </p:grpSp>
      <p:grpSp>
        <p:nvGrpSpPr>
          <p:cNvPr id="55" name="Google Shape;55;p1"/>
          <p:cNvGrpSpPr/>
          <p:nvPr/>
        </p:nvGrpSpPr>
        <p:grpSpPr>
          <a:xfrm>
            <a:off x="6633337" y="6073052"/>
            <a:ext cx="2044403" cy="226731"/>
            <a:chOff x="6633337" y="6503004"/>
            <a:chExt cx="2044403" cy="226731"/>
          </a:xfrm>
        </p:grpSpPr>
        <p:sp>
          <p:nvSpPr>
            <p:cNvPr id="56" name="Google Shape;56;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rgbClr val="FFFFFF"/>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57" name="Google Shape;57;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rgbClr val="FFFFFF"/>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58" name="Google Shape;58;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rgbClr val="FFFFFF"/>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59" name="Google Shape;59;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rgbClr val="FFFFFF"/>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60" name="Google Shape;60;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rgbClr val="FFFFFF"/>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grpSp>
      <p:sp>
        <p:nvSpPr>
          <p:cNvPr id="29" name="Google Shape;33;p1">
            <a:extLst>
              <a:ext uri="{FF2B5EF4-FFF2-40B4-BE49-F238E27FC236}">
                <a16:creationId xmlns:a16="http://schemas.microsoft.com/office/drawing/2014/main" id="{56DFE233-41BF-4C7B-BDB2-5CF5984DEC67}"/>
              </a:ext>
            </a:extLst>
          </p:cNvPr>
          <p:cNvSpPr/>
          <p:nvPr/>
        </p:nvSpPr>
        <p:spPr>
          <a:xfrm>
            <a:off x="5547951" y="4285114"/>
            <a:ext cx="1517433" cy="522573"/>
          </a:xfrm>
          <a:prstGeom prst="round1Rect">
            <a:avLst>
              <a:gd name="adj" fmla="val 16667"/>
            </a:avLst>
          </a:prstGeom>
          <a:solidFill>
            <a:srgbClr val="00C09D"/>
          </a:solidFill>
          <a:ln>
            <a:noFill/>
          </a:ln>
        </p:spPr>
        <p:txBody>
          <a:bodyPr spcFirstLastPara="1" wrap="square" lIns="54850" tIns="45700" rIns="45700" bIns="45700" anchor="ctr" anchorCtr="0">
            <a:noAutofit/>
          </a:bodyPr>
          <a:lstStyle/>
          <a:p>
            <a:pPr marL="342900" lvl="0" indent="-342900">
              <a:buFont typeface="Arial"/>
              <a:buNone/>
            </a:pPr>
            <a:r>
              <a:rPr lang="en-US" sz="1050" b="1" dirty="0">
                <a:latin typeface="Batang" panose="02030600000101010101" pitchFamily="18" charset="-127"/>
                <a:ea typeface="Batang" panose="02030600000101010101" pitchFamily="18" charset="-127"/>
              </a:rPr>
              <a:t>Correlation Matrix</a:t>
            </a:r>
          </a:p>
        </p:txBody>
      </p:sp>
      <p:sp>
        <p:nvSpPr>
          <p:cNvPr id="31" name="Google Shape;33;p1">
            <a:extLst>
              <a:ext uri="{FF2B5EF4-FFF2-40B4-BE49-F238E27FC236}">
                <a16:creationId xmlns:a16="http://schemas.microsoft.com/office/drawing/2014/main" id="{036AEAB6-F8F7-4239-93A6-6B603C592CD6}"/>
              </a:ext>
            </a:extLst>
          </p:cNvPr>
          <p:cNvSpPr/>
          <p:nvPr/>
        </p:nvSpPr>
        <p:spPr>
          <a:xfrm>
            <a:off x="7448181" y="3843645"/>
            <a:ext cx="1612168" cy="790496"/>
          </a:xfrm>
          <a:prstGeom prst="round1Rect">
            <a:avLst>
              <a:gd name="adj" fmla="val 16667"/>
            </a:avLst>
          </a:prstGeom>
          <a:solidFill>
            <a:srgbClr val="00C09D"/>
          </a:solidFill>
          <a:ln>
            <a:noFill/>
          </a:ln>
        </p:spPr>
        <p:txBody>
          <a:bodyPr spcFirstLastPara="1" wrap="square" lIns="54850" tIns="45700" rIns="45700" bIns="45700" anchor="ctr" anchorCtr="0">
            <a:noAutofit/>
          </a:bodyPr>
          <a:lstStyle/>
          <a:p>
            <a:pPr marL="342900" indent="-342900"/>
            <a:r>
              <a:rPr lang="en-AU" sz="1050" b="1" dirty="0">
                <a:latin typeface="Batang" panose="02030600000101010101" pitchFamily="18" charset="-127"/>
                <a:ea typeface="Batang" panose="02030600000101010101" pitchFamily="18" charset="-127"/>
              </a:rPr>
              <a:t>Determining the effect of </a:t>
            </a:r>
            <a:r>
              <a:rPr lang="en-AU" sz="1050" b="1" dirty="0" err="1">
                <a:latin typeface="Batang" panose="02030600000101010101" pitchFamily="18" charset="-127"/>
                <a:ea typeface="Batang" panose="02030600000101010101" pitchFamily="18" charset="-127"/>
              </a:rPr>
              <a:t>covid</a:t>
            </a:r>
            <a:r>
              <a:rPr lang="en-AU" sz="1050" b="1" dirty="0">
                <a:latin typeface="Batang" panose="02030600000101010101" pitchFamily="18" charset="-127"/>
                <a:ea typeface="Batang" panose="02030600000101010101" pitchFamily="18" charset="-127"/>
              </a:rPr>
              <a:t> on stocks over time</a:t>
            </a:r>
            <a:endParaRPr sz="1050" b="1" dirty="0">
              <a:latin typeface="Batang" panose="02030600000101010101" pitchFamily="18" charset="-127"/>
              <a:ea typeface="Batang" panose="02030600000101010101" pitchFamily="18" charset="-127"/>
            </a:endParaRPr>
          </a:p>
        </p:txBody>
      </p:sp>
      <p:cxnSp>
        <p:nvCxnSpPr>
          <p:cNvPr id="46" name="Straight Arrow Connector 45">
            <a:extLst>
              <a:ext uri="{FF2B5EF4-FFF2-40B4-BE49-F238E27FC236}">
                <a16:creationId xmlns:a16="http://schemas.microsoft.com/office/drawing/2014/main" id="{94D5318F-CB2C-464B-ADE8-CB4E7437B088}"/>
              </a:ext>
            </a:extLst>
          </p:cNvPr>
          <p:cNvCxnSpPr>
            <a:cxnSpLocks/>
          </p:cNvCxnSpPr>
          <p:nvPr/>
        </p:nvCxnSpPr>
        <p:spPr>
          <a:xfrm>
            <a:off x="5202294" y="2172022"/>
            <a:ext cx="35703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Google Shape;33;p1">
            <a:extLst>
              <a:ext uri="{FF2B5EF4-FFF2-40B4-BE49-F238E27FC236}">
                <a16:creationId xmlns:a16="http://schemas.microsoft.com/office/drawing/2014/main" id="{3796F228-2C59-4614-AA17-D3486417222E}"/>
              </a:ext>
            </a:extLst>
          </p:cNvPr>
          <p:cNvSpPr/>
          <p:nvPr/>
        </p:nvSpPr>
        <p:spPr>
          <a:xfrm>
            <a:off x="5544022" y="913406"/>
            <a:ext cx="1863776" cy="779349"/>
          </a:xfrm>
          <a:prstGeom prst="round1Rect">
            <a:avLst>
              <a:gd name="adj" fmla="val 16667"/>
            </a:avLst>
          </a:prstGeom>
          <a:solidFill>
            <a:srgbClr val="00C09D"/>
          </a:solidFill>
          <a:ln>
            <a:noFill/>
          </a:ln>
        </p:spPr>
        <p:txBody>
          <a:bodyPr spcFirstLastPara="1" wrap="square" lIns="54850" tIns="45700" rIns="45700" bIns="45700" anchor="ctr" anchorCtr="0">
            <a:noAutofit/>
          </a:bodyPr>
          <a:lstStyle/>
          <a:p>
            <a:pPr marL="342900" lvl="0" indent="-342900">
              <a:buSzPts val="1400"/>
              <a:buFont typeface="Arial"/>
              <a:buNone/>
            </a:pPr>
            <a:r>
              <a:rPr lang="en-AU" sz="1050" b="1" dirty="0">
                <a:latin typeface="Batang" panose="02030600000101010101" pitchFamily="18" charset="-127"/>
                <a:ea typeface="Batang" panose="02030600000101010101" pitchFamily="18" charset="-127"/>
              </a:rPr>
              <a:t>Deriving Statistical Summary to determine central tendency and outliers</a:t>
            </a:r>
            <a:endParaRPr sz="1050" b="1" dirty="0">
              <a:latin typeface="Batang" panose="02030600000101010101" pitchFamily="18" charset="-127"/>
              <a:ea typeface="Batang" panose="02030600000101010101" pitchFamily="18" charset="-127"/>
            </a:endParaRPr>
          </a:p>
        </p:txBody>
      </p:sp>
      <p:sp>
        <p:nvSpPr>
          <p:cNvPr id="39" name="Google Shape;33;p1">
            <a:extLst>
              <a:ext uri="{FF2B5EF4-FFF2-40B4-BE49-F238E27FC236}">
                <a16:creationId xmlns:a16="http://schemas.microsoft.com/office/drawing/2014/main" id="{BF0C2E42-816D-4208-B778-3E21DFD1D23C}"/>
              </a:ext>
            </a:extLst>
          </p:cNvPr>
          <p:cNvSpPr/>
          <p:nvPr/>
        </p:nvSpPr>
        <p:spPr>
          <a:xfrm>
            <a:off x="5567246" y="4845182"/>
            <a:ext cx="1510872" cy="522573"/>
          </a:xfrm>
          <a:prstGeom prst="round1Rect">
            <a:avLst>
              <a:gd name="adj" fmla="val 16667"/>
            </a:avLst>
          </a:prstGeom>
          <a:solidFill>
            <a:srgbClr val="00C09D"/>
          </a:solidFill>
          <a:ln>
            <a:noFill/>
          </a:ln>
        </p:spPr>
        <p:txBody>
          <a:bodyPr spcFirstLastPara="1" wrap="square" lIns="54850" tIns="45700" rIns="45700" bIns="45700" anchor="ctr" anchorCtr="0">
            <a:noAutofit/>
          </a:bodyPr>
          <a:lstStyle/>
          <a:p>
            <a:pPr marL="342900" marR="0" lvl="0" indent="-342900" algn="l" rtl="0">
              <a:spcBef>
                <a:spcPts val="0"/>
              </a:spcBef>
              <a:spcAft>
                <a:spcPts val="0"/>
              </a:spcAft>
              <a:buNone/>
            </a:pPr>
            <a:r>
              <a:rPr lang="en-US" sz="1200" b="1" dirty="0"/>
              <a:t> </a:t>
            </a:r>
            <a:r>
              <a:rPr lang="en-US" sz="1050" b="1" dirty="0">
                <a:latin typeface="Batang" panose="02030600000101010101" pitchFamily="18" charset="-127"/>
                <a:ea typeface="Batang" panose="02030600000101010101" pitchFamily="18" charset="-127"/>
              </a:rPr>
              <a:t>Logistic Regression</a:t>
            </a:r>
          </a:p>
        </p:txBody>
      </p:sp>
      <p:sp>
        <p:nvSpPr>
          <p:cNvPr id="41" name="Google Shape;33;p1">
            <a:extLst>
              <a:ext uri="{FF2B5EF4-FFF2-40B4-BE49-F238E27FC236}">
                <a16:creationId xmlns:a16="http://schemas.microsoft.com/office/drawing/2014/main" id="{0BF8C203-48F1-41B1-9689-E543A07A0564}"/>
              </a:ext>
            </a:extLst>
          </p:cNvPr>
          <p:cNvSpPr/>
          <p:nvPr/>
        </p:nvSpPr>
        <p:spPr>
          <a:xfrm>
            <a:off x="7448181" y="4947454"/>
            <a:ext cx="1612168" cy="969560"/>
          </a:xfrm>
          <a:prstGeom prst="round1Rect">
            <a:avLst>
              <a:gd name="adj" fmla="val 16667"/>
            </a:avLst>
          </a:prstGeom>
          <a:solidFill>
            <a:srgbClr val="00C09D"/>
          </a:solidFill>
          <a:ln>
            <a:noFill/>
          </a:ln>
        </p:spPr>
        <p:txBody>
          <a:bodyPr spcFirstLastPara="1" wrap="square" lIns="54850" tIns="45700" rIns="45700" bIns="45700" anchor="ctr" anchorCtr="0">
            <a:noAutofit/>
          </a:bodyPr>
          <a:lstStyle/>
          <a:p>
            <a:pPr marL="342900" lvl="0" indent="-342900">
              <a:buFont typeface="Arial"/>
              <a:buNone/>
            </a:pPr>
            <a:r>
              <a:rPr lang="en-AU" sz="1050" b="1" dirty="0">
                <a:latin typeface="Batang" panose="02030600000101010101" pitchFamily="18" charset="-127"/>
                <a:ea typeface="Batang" panose="02030600000101010101" pitchFamily="18" charset="-127"/>
              </a:rPr>
              <a:t>Determining the predictability of stock values in the coming month</a:t>
            </a:r>
            <a:endParaRPr sz="1050" b="1" dirty="0">
              <a:latin typeface="Batang" panose="02030600000101010101" pitchFamily="18" charset="-127"/>
              <a:ea typeface="Batang" panose="02030600000101010101" pitchFamily="18" charset="-127"/>
            </a:endParaRPr>
          </a:p>
        </p:txBody>
      </p:sp>
      <p:cxnSp>
        <p:nvCxnSpPr>
          <p:cNvPr id="27" name="Connector: Elbow 26">
            <a:extLst>
              <a:ext uri="{FF2B5EF4-FFF2-40B4-BE49-F238E27FC236}">
                <a16:creationId xmlns:a16="http://schemas.microsoft.com/office/drawing/2014/main" id="{8484CA3B-39C5-49AE-9148-BF09C7A25D95}"/>
              </a:ext>
            </a:extLst>
          </p:cNvPr>
          <p:cNvCxnSpPr>
            <a:cxnSpLocks/>
          </p:cNvCxnSpPr>
          <p:nvPr/>
        </p:nvCxnSpPr>
        <p:spPr>
          <a:xfrm rot="5400000" flipH="1" flipV="1">
            <a:off x="5198641" y="1459517"/>
            <a:ext cx="468853" cy="20587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8" name="Connector: Elbow 37">
            <a:extLst>
              <a:ext uri="{FF2B5EF4-FFF2-40B4-BE49-F238E27FC236}">
                <a16:creationId xmlns:a16="http://schemas.microsoft.com/office/drawing/2014/main" id="{AA303299-60AD-4036-9542-C8A231E96B23}"/>
              </a:ext>
            </a:extLst>
          </p:cNvPr>
          <p:cNvCxnSpPr>
            <a:cxnSpLocks/>
            <a:endCxn id="40" idx="1"/>
          </p:cNvCxnSpPr>
          <p:nvPr/>
        </p:nvCxnSpPr>
        <p:spPr>
          <a:xfrm rot="16200000" flipH="1">
            <a:off x="4787244" y="2229872"/>
            <a:ext cx="1355997" cy="27022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67" name="Connector: Elbow 66">
            <a:extLst>
              <a:ext uri="{FF2B5EF4-FFF2-40B4-BE49-F238E27FC236}">
                <a16:creationId xmlns:a16="http://schemas.microsoft.com/office/drawing/2014/main" id="{005FC093-F266-4B81-A58A-8789F31B7148}"/>
              </a:ext>
            </a:extLst>
          </p:cNvPr>
          <p:cNvCxnSpPr>
            <a:cxnSpLocks/>
          </p:cNvCxnSpPr>
          <p:nvPr/>
        </p:nvCxnSpPr>
        <p:spPr>
          <a:xfrm rot="5400000" flipH="1" flipV="1">
            <a:off x="1974879" y="3173136"/>
            <a:ext cx="1617056" cy="569071"/>
          </a:xfrm>
          <a:prstGeom prst="bentConnector3">
            <a:avLst>
              <a:gd name="adj1" fmla="val 99807"/>
            </a:avLst>
          </a:prstGeom>
          <a:ln>
            <a:tailEnd type="triangle"/>
          </a:ln>
        </p:spPr>
        <p:style>
          <a:lnRef idx="1">
            <a:schemeClr val="dk1"/>
          </a:lnRef>
          <a:fillRef idx="0">
            <a:schemeClr val="dk1"/>
          </a:fillRef>
          <a:effectRef idx="0">
            <a:schemeClr val="dk1"/>
          </a:effectRef>
          <a:fontRef idx="minor">
            <a:schemeClr val="tx1"/>
          </a:fontRef>
        </p:style>
      </p:cxnSp>
      <p:cxnSp>
        <p:nvCxnSpPr>
          <p:cNvPr id="73" name="Connector: Elbow 72">
            <a:extLst>
              <a:ext uri="{FF2B5EF4-FFF2-40B4-BE49-F238E27FC236}">
                <a16:creationId xmlns:a16="http://schemas.microsoft.com/office/drawing/2014/main" id="{FC60F167-33CC-4ACB-A3B9-F2C05CEC25AE}"/>
              </a:ext>
            </a:extLst>
          </p:cNvPr>
          <p:cNvCxnSpPr>
            <a:cxnSpLocks/>
          </p:cNvCxnSpPr>
          <p:nvPr/>
        </p:nvCxnSpPr>
        <p:spPr>
          <a:xfrm rot="16200000" flipH="1">
            <a:off x="2088830" y="4394902"/>
            <a:ext cx="1466504" cy="646424"/>
          </a:xfrm>
          <a:prstGeom prst="bentConnector3">
            <a:avLst>
              <a:gd name="adj1" fmla="val 99964"/>
            </a:avLst>
          </a:prstGeom>
          <a:ln>
            <a:tailEnd type="triangle"/>
          </a:ln>
        </p:spPr>
        <p:style>
          <a:lnRef idx="1">
            <a:schemeClr val="dk1"/>
          </a:lnRef>
          <a:fillRef idx="0">
            <a:schemeClr val="dk1"/>
          </a:fillRef>
          <a:effectRef idx="0">
            <a:schemeClr val="dk1"/>
          </a:effectRef>
          <a:fontRef idx="minor">
            <a:schemeClr val="tx1"/>
          </a:fontRef>
        </p:style>
      </p:cxnSp>
      <p:sp>
        <p:nvSpPr>
          <p:cNvPr id="36" name="Google Shape;33;p1">
            <a:extLst>
              <a:ext uri="{FF2B5EF4-FFF2-40B4-BE49-F238E27FC236}">
                <a16:creationId xmlns:a16="http://schemas.microsoft.com/office/drawing/2014/main" id="{E212FFFC-409E-49CE-ADDD-E961B2096445}"/>
              </a:ext>
            </a:extLst>
          </p:cNvPr>
          <p:cNvSpPr/>
          <p:nvPr/>
        </p:nvSpPr>
        <p:spPr>
          <a:xfrm>
            <a:off x="5575357" y="1735943"/>
            <a:ext cx="1872824" cy="882793"/>
          </a:xfrm>
          <a:prstGeom prst="round1Rect">
            <a:avLst>
              <a:gd name="adj" fmla="val 16667"/>
            </a:avLst>
          </a:prstGeom>
          <a:solidFill>
            <a:srgbClr val="00C09D"/>
          </a:solidFill>
          <a:ln>
            <a:noFill/>
          </a:ln>
        </p:spPr>
        <p:txBody>
          <a:bodyPr spcFirstLastPara="1" wrap="square" lIns="54850" tIns="45700" rIns="45700" bIns="45700" anchor="ctr" anchorCtr="0">
            <a:noAutofit/>
          </a:bodyPr>
          <a:lstStyle/>
          <a:p>
            <a:pPr marL="342900" indent="-342900">
              <a:buSzPts val="1400"/>
            </a:pPr>
            <a:r>
              <a:rPr lang="en-AU" sz="1050" b="1" dirty="0">
                <a:latin typeface="Batang" panose="02030600000101010101" pitchFamily="18" charset="-127"/>
                <a:ea typeface="Batang" panose="02030600000101010101" pitchFamily="18" charset="-127"/>
              </a:rPr>
              <a:t>Determining pattern of data distribution to understand and determine measure of spread</a:t>
            </a:r>
            <a:endParaRPr sz="1050" b="1" dirty="0">
              <a:latin typeface="Batang" panose="02030600000101010101" pitchFamily="18" charset="-127"/>
              <a:ea typeface="Batang" panose="02030600000101010101" pitchFamily="18" charset="-127"/>
            </a:endParaRPr>
          </a:p>
        </p:txBody>
      </p:sp>
      <p:sp>
        <p:nvSpPr>
          <p:cNvPr id="40" name="Google Shape;33;p1">
            <a:extLst>
              <a:ext uri="{FF2B5EF4-FFF2-40B4-BE49-F238E27FC236}">
                <a16:creationId xmlns:a16="http://schemas.microsoft.com/office/drawing/2014/main" id="{BB9C946E-FCEB-4807-85F0-E9E164994965}"/>
              </a:ext>
            </a:extLst>
          </p:cNvPr>
          <p:cNvSpPr/>
          <p:nvPr/>
        </p:nvSpPr>
        <p:spPr>
          <a:xfrm>
            <a:off x="5600357" y="2656231"/>
            <a:ext cx="1847824" cy="773509"/>
          </a:xfrm>
          <a:prstGeom prst="round1Rect">
            <a:avLst>
              <a:gd name="adj" fmla="val 16667"/>
            </a:avLst>
          </a:prstGeom>
          <a:solidFill>
            <a:srgbClr val="00C09D"/>
          </a:solidFill>
          <a:ln>
            <a:noFill/>
          </a:ln>
        </p:spPr>
        <p:txBody>
          <a:bodyPr spcFirstLastPara="1" wrap="square" lIns="54850" tIns="45700" rIns="45700" bIns="45700" anchor="ctr" anchorCtr="0">
            <a:noAutofit/>
          </a:bodyPr>
          <a:lstStyle/>
          <a:p>
            <a:pPr marL="342900" lvl="0" indent="-342900">
              <a:buSzPts val="1400"/>
              <a:buFont typeface="Arial"/>
              <a:buNone/>
            </a:pPr>
            <a:r>
              <a:rPr lang="en-AU" sz="1050" b="1" dirty="0">
                <a:latin typeface="Batang" panose="02030600000101010101" pitchFamily="18" charset="-127"/>
                <a:ea typeface="Batang" panose="02030600000101010101" pitchFamily="18" charset="-127"/>
              </a:rPr>
              <a:t>Provide Insights on the timelines of the impact of the disease</a:t>
            </a:r>
            <a:endParaRPr sz="1050" b="1" dirty="0">
              <a:latin typeface="Batang" panose="02030600000101010101" pitchFamily="18" charset="-127"/>
              <a:ea typeface="Batang" panose="02030600000101010101" pitchFamily="18" charset="-127"/>
            </a:endParaRPr>
          </a:p>
        </p:txBody>
      </p:sp>
      <p:sp>
        <p:nvSpPr>
          <p:cNvPr id="49" name="Google Shape;33;p1">
            <a:extLst>
              <a:ext uri="{FF2B5EF4-FFF2-40B4-BE49-F238E27FC236}">
                <a16:creationId xmlns:a16="http://schemas.microsoft.com/office/drawing/2014/main" id="{93638988-EA7A-4E9C-9146-3D71FB1162C5}"/>
              </a:ext>
            </a:extLst>
          </p:cNvPr>
          <p:cNvSpPr/>
          <p:nvPr/>
        </p:nvSpPr>
        <p:spPr>
          <a:xfrm>
            <a:off x="7751260" y="1312550"/>
            <a:ext cx="1242269" cy="515689"/>
          </a:xfrm>
          <a:prstGeom prst="round1Rect">
            <a:avLst>
              <a:gd name="adj" fmla="val 16667"/>
            </a:avLst>
          </a:prstGeom>
          <a:solidFill>
            <a:srgbClr val="00C09D"/>
          </a:solidFill>
          <a:ln>
            <a:noFill/>
          </a:ln>
        </p:spPr>
        <p:txBody>
          <a:bodyPr spcFirstLastPara="1" wrap="square" lIns="54850" tIns="45700" rIns="45700" bIns="45700" anchor="ctr" anchorCtr="0">
            <a:noAutofit/>
          </a:bodyPr>
          <a:lstStyle/>
          <a:p>
            <a:pPr marL="342900" indent="-342900">
              <a:buSzPts val="1400"/>
            </a:pPr>
            <a:r>
              <a:rPr lang="en-AU" sz="1050" b="1" dirty="0" err="1">
                <a:latin typeface="Batang" panose="02030600000101010101" pitchFamily="18" charset="-127"/>
                <a:ea typeface="Batang" panose="02030600000101010101" pitchFamily="18" charset="-127"/>
              </a:rPr>
              <a:t>BoxPlots</a:t>
            </a:r>
            <a:endParaRPr sz="1050" b="1" dirty="0">
              <a:latin typeface="Batang" panose="02030600000101010101" pitchFamily="18" charset="-127"/>
              <a:ea typeface="Batang" panose="02030600000101010101" pitchFamily="18" charset="-127"/>
            </a:endParaRPr>
          </a:p>
        </p:txBody>
      </p:sp>
      <p:sp>
        <p:nvSpPr>
          <p:cNvPr id="61" name="Google Shape;33;p1">
            <a:extLst>
              <a:ext uri="{FF2B5EF4-FFF2-40B4-BE49-F238E27FC236}">
                <a16:creationId xmlns:a16="http://schemas.microsoft.com/office/drawing/2014/main" id="{9E1BBD68-A762-4F5E-8764-9107C88F6512}"/>
              </a:ext>
            </a:extLst>
          </p:cNvPr>
          <p:cNvSpPr/>
          <p:nvPr/>
        </p:nvSpPr>
        <p:spPr>
          <a:xfrm>
            <a:off x="7751260" y="1857819"/>
            <a:ext cx="1256295" cy="515689"/>
          </a:xfrm>
          <a:prstGeom prst="round1Rect">
            <a:avLst>
              <a:gd name="adj" fmla="val 16667"/>
            </a:avLst>
          </a:prstGeom>
          <a:solidFill>
            <a:srgbClr val="00C09D"/>
          </a:solidFill>
          <a:ln>
            <a:noFill/>
          </a:ln>
        </p:spPr>
        <p:txBody>
          <a:bodyPr spcFirstLastPara="1" wrap="square" lIns="54850" tIns="45700" rIns="45700" bIns="45700" anchor="ctr" anchorCtr="0">
            <a:noAutofit/>
          </a:bodyPr>
          <a:lstStyle/>
          <a:p>
            <a:pPr marL="342900" marR="0" lvl="0" indent="-342900" algn="l" rtl="0">
              <a:spcBef>
                <a:spcPts val="0"/>
              </a:spcBef>
              <a:spcAft>
                <a:spcPts val="0"/>
              </a:spcAft>
              <a:buNone/>
            </a:pPr>
            <a:r>
              <a:rPr lang="en-AU" sz="1050" b="1" dirty="0">
                <a:latin typeface="Batang" panose="02030600000101010101" pitchFamily="18" charset="-127"/>
                <a:ea typeface="Batang" panose="02030600000101010101" pitchFamily="18" charset="-127"/>
              </a:rPr>
              <a:t>Line Graphs</a:t>
            </a:r>
            <a:endParaRPr sz="1050" b="1" dirty="0">
              <a:latin typeface="Batang" panose="02030600000101010101" pitchFamily="18" charset="-127"/>
              <a:ea typeface="Batang" panose="02030600000101010101" pitchFamily="18" charset="-127"/>
            </a:endParaRPr>
          </a:p>
        </p:txBody>
      </p:sp>
      <p:sp>
        <p:nvSpPr>
          <p:cNvPr id="62" name="Google Shape;33;p1">
            <a:extLst>
              <a:ext uri="{FF2B5EF4-FFF2-40B4-BE49-F238E27FC236}">
                <a16:creationId xmlns:a16="http://schemas.microsoft.com/office/drawing/2014/main" id="{104230F5-D504-4B21-B5EC-64EAE848AFBF}"/>
              </a:ext>
            </a:extLst>
          </p:cNvPr>
          <p:cNvSpPr/>
          <p:nvPr/>
        </p:nvSpPr>
        <p:spPr>
          <a:xfrm>
            <a:off x="7763906" y="2412744"/>
            <a:ext cx="1256295" cy="472799"/>
          </a:xfrm>
          <a:prstGeom prst="round1Rect">
            <a:avLst>
              <a:gd name="adj" fmla="val 16667"/>
            </a:avLst>
          </a:prstGeom>
          <a:solidFill>
            <a:srgbClr val="00C09D"/>
          </a:solidFill>
          <a:ln>
            <a:noFill/>
          </a:ln>
        </p:spPr>
        <p:txBody>
          <a:bodyPr spcFirstLastPara="1" wrap="square" lIns="54850" tIns="45700" rIns="45700" bIns="45700" anchor="ctr" anchorCtr="0">
            <a:noAutofit/>
          </a:bodyPr>
          <a:lstStyle/>
          <a:p>
            <a:pPr marL="342900" indent="-342900"/>
            <a:r>
              <a:rPr lang="en-AU" sz="1050" b="1" dirty="0">
                <a:latin typeface="Batang" panose="02030600000101010101" pitchFamily="18" charset="-127"/>
                <a:ea typeface="Batang" panose="02030600000101010101" pitchFamily="18" charset="-127"/>
              </a:rPr>
              <a:t>Histograms</a:t>
            </a:r>
            <a:endParaRPr sz="1050" b="1" dirty="0">
              <a:latin typeface="Batang" panose="02030600000101010101" pitchFamily="18" charset="-127"/>
              <a:ea typeface="Batang" panose="02030600000101010101" pitchFamily="18" charset="-127"/>
            </a:endParaRPr>
          </a:p>
        </p:txBody>
      </p:sp>
      <p:cxnSp>
        <p:nvCxnSpPr>
          <p:cNvPr id="63" name="Straight Arrow Connector 62">
            <a:extLst>
              <a:ext uri="{FF2B5EF4-FFF2-40B4-BE49-F238E27FC236}">
                <a16:creationId xmlns:a16="http://schemas.microsoft.com/office/drawing/2014/main" id="{4342C138-45B2-42CB-ACA8-B066D7ABC575}"/>
              </a:ext>
            </a:extLst>
          </p:cNvPr>
          <p:cNvCxnSpPr>
            <a:cxnSpLocks/>
          </p:cNvCxnSpPr>
          <p:nvPr/>
        </p:nvCxnSpPr>
        <p:spPr>
          <a:xfrm>
            <a:off x="7448181" y="2046702"/>
            <a:ext cx="265957" cy="57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5156F7F4-69AC-4506-841B-438E5D9176F8}"/>
              </a:ext>
            </a:extLst>
          </p:cNvPr>
          <p:cNvCxnSpPr>
            <a:cxnSpLocks/>
          </p:cNvCxnSpPr>
          <p:nvPr/>
        </p:nvCxnSpPr>
        <p:spPr>
          <a:xfrm rot="5400000" flipH="1" flipV="1">
            <a:off x="7382558" y="1693944"/>
            <a:ext cx="468853" cy="20587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65" name="Connector: Elbow 64">
            <a:extLst>
              <a:ext uri="{FF2B5EF4-FFF2-40B4-BE49-F238E27FC236}">
                <a16:creationId xmlns:a16="http://schemas.microsoft.com/office/drawing/2014/main" id="{E2BB5BC2-C73A-4C24-AE61-21F7E9598ADC}"/>
              </a:ext>
            </a:extLst>
          </p:cNvPr>
          <p:cNvCxnSpPr>
            <a:cxnSpLocks/>
          </p:cNvCxnSpPr>
          <p:nvPr/>
        </p:nvCxnSpPr>
        <p:spPr>
          <a:xfrm rot="16200000" flipH="1">
            <a:off x="7290266" y="2243961"/>
            <a:ext cx="726744" cy="27919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42" name="Google Shape;33;p1">
            <a:extLst>
              <a:ext uri="{FF2B5EF4-FFF2-40B4-BE49-F238E27FC236}">
                <a16:creationId xmlns:a16="http://schemas.microsoft.com/office/drawing/2014/main" id="{90CF4D5B-009E-41CF-8359-0EBC2FF6C552}"/>
              </a:ext>
            </a:extLst>
          </p:cNvPr>
          <p:cNvSpPr/>
          <p:nvPr/>
        </p:nvSpPr>
        <p:spPr>
          <a:xfrm>
            <a:off x="5584606" y="5422577"/>
            <a:ext cx="1493512" cy="522573"/>
          </a:xfrm>
          <a:prstGeom prst="round1Rect">
            <a:avLst>
              <a:gd name="adj" fmla="val 16667"/>
            </a:avLst>
          </a:prstGeom>
          <a:solidFill>
            <a:srgbClr val="00C09D"/>
          </a:solidFill>
          <a:ln>
            <a:noFill/>
          </a:ln>
        </p:spPr>
        <p:txBody>
          <a:bodyPr spcFirstLastPara="1" wrap="square" lIns="54850" tIns="45700" rIns="45700" bIns="45700" anchor="ctr" anchorCtr="0">
            <a:noAutofit/>
          </a:bodyPr>
          <a:lstStyle/>
          <a:p>
            <a:pPr marL="342900" marR="0" lvl="0" indent="-342900" algn="l" rtl="0">
              <a:spcBef>
                <a:spcPts val="0"/>
              </a:spcBef>
              <a:spcAft>
                <a:spcPts val="0"/>
              </a:spcAft>
              <a:buNone/>
            </a:pPr>
            <a:r>
              <a:rPr lang="en-US" sz="1050" b="1" dirty="0">
                <a:latin typeface="Batang" panose="02030600000101010101" pitchFamily="18" charset="-127"/>
                <a:ea typeface="Batang" panose="02030600000101010101" pitchFamily="18" charset="-127"/>
              </a:rPr>
              <a:t>Model’s Evaluation</a:t>
            </a:r>
          </a:p>
        </p:txBody>
      </p:sp>
      <p:cxnSp>
        <p:nvCxnSpPr>
          <p:cNvPr id="68" name="Straight Arrow Connector 67">
            <a:extLst>
              <a:ext uri="{FF2B5EF4-FFF2-40B4-BE49-F238E27FC236}">
                <a16:creationId xmlns:a16="http://schemas.microsoft.com/office/drawing/2014/main" id="{CB6EC237-442D-4304-9BC9-14AB91BA6591}"/>
              </a:ext>
            </a:extLst>
          </p:cNvPr>
          <p:cNvCxnSpPr>
            <a:cxnSpLocks/>
          </p:cNvCxnSpPr>
          <p:nvPr/>
        </p:nvCxnSpPr>
        <p:spPr>
          <a:xfrm>
            <a:off x="5103705" y="5289130"/>
            <a:ext cx="4603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nector: Elbow 68">
            <a:extLst>
              <a:ext uri="{FF2B5EF4-FFF2-40B4-BE49-F238E27FC236}">
                <a16:creationId xmlns:a16="http://schemas.microsoft.com/office/drawing/2014/main" id="{7F794DAD-396D-4F93-8E5B-3DFFF4E1522C}"/>
              </a:ext>
            </a:extLst>
          </p:cNvPr>
          <p:cNvCxnSpPr>
            <a:cxnSpLocks/>
          </p:cNvCxnSpPr>
          <p:nvPr/>
        </p:nvCxnSpPr>
        <p:spPr>
          <a:xfrm rot="5400000" flipH="1" flipV="1">
            <a:off x="5129536" y="4901256"/>
            <a:ext cx="563978" cy="177643"/>
          </a:xfrm>
          <a:prstGeom prst="bentConnector3">
            <a:avLst>
              <a:gd name="adj1" fmla="val 98318"/>
            </a:avLst>
          </a:prstGeom>
          <a:ln>
            <a:tailEnd type="triangle"/>
          </a:ln>
        </p:spPr>
        <p:style>
          <a:lnRef idx="1">
            <a:schemeClr val="dk1"/>
          </a:lnRef>
          <a:fillRef idx="0">
            <a:schemeClr val="dk1"/>
          </a:fillRef>
          <a:effectRef idx="0">
            <a:schemeClr val="dk1"/>
          </a:effectRef>
          <a:fontRef idx="minor">
            <a:schemeClr val="tx1"/>
          </a:fontRef>
        </p:style>
      </p:cxnSp>
      <p:cxnSp>
        <p:nvCxnSpPr>
          <p:cNvPr id="70" name="Connector: Elbow 69">
            <a:extLst>
              <a:ext uri="{FF2B5EF4-FFF2-40B4-BE49-F238E27FC236}">
                <a16:creationId xmlns:a16="http://schemas.microsoft.com/office/drawing/2014/main" id="{7C31E4CF-A7DB-4C2A-B672-A2CEAF4196C3}"/>
              </a:ext>
            </a:extLst>
          </p:cNvPr>
          <p:cNvCxnSpPr>
            <a:cxnSpLocks/>
          </p:cNvCxnSpPr>
          <p:nvPr/>
        </p:nvCxnSpPr>
        <p:spPr>
          <a:xfrm rot="16200000" flipH="1">
            <a:off x="5183431" y="5349781"/>
            <a:ext cx="550737" cy="272189"/>
          </a:xfrm>
          <a:prstGeom prst="bentConnector3">
            <a:avLst>
              <a:gd name="adj1" fmla="val 95082"/>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A3A4C269-2389-4E7C-AE26-696150652550}"/>
              </a:ext>
            </a:extLst>
          </p:cNvPr>
          <p:cNvCxnSpPr>
            <a:cxnSpLocks/>
          </p:cNvCxnSpPr>
          <p:nvPr/>
        </p:nvCxnSpPr>
        <p:spPr>
          <a:xfrm>
            <a:off x="7091903" y="5675025"/>
            <a:ext cx="368657" cy="3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69978B3B-B429-4CB9-854C-7A2FDF8B3C32}"/>
              </a:ext>
            </a:extLst>
          </p:cNvPr>
          <p:cNvCxnSpPr>
            <a:cxnSpLocks/>
            <a:endCxn id="31" idx="1"/>
          </p:cNvCxnSpPr>
          <p:nvPr/>
        </p:nvCxnSpPr>
        <p:spPr>
          <a:xfrm rot="5400000" flipH="1" flipV="1">
            <a:off x="6613676" y="4840523"/>
            <a:ext cx="1436134" cy="23287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6394</TotalTime>
  <Words>155</Words>
  <Application>Microsoft Office PowerPoint</Application>
  <PresentationFormat>On-screen Show (4:3)</PresentationFormat>
  <Paragraphs>21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Batang</vt:lpstr>
      <vt:lpstr>Aharoni</vt:lpstr>
      <vt:lpstr>Quattrocento Sans</vt:lpstr>
      <vt:lpstr>Arial</vt:lpstr>
      <vt:lpstr>Calibri</vt:lpstr>
      <vt:lpstr>Synergy_CF_YNR002</vt:lpstr>
      <vt:lpstr>CAPSTONE TWO -ISSUE TREE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Issue Tree Template</dc:title>
  <dc:creator>Hui, Chris</dc:creator>
  <cp:lastModifiedBy>Sangeeta Chatterjee</cp:lastModifiedBy>
  <cp:revision>10</cp:revision>
  <dcterms:created xsi:type="dcterms:W3CDTF">2019-05-15T15:57:18Z</dcterms:created>
  <dcterms:modified xsi:type="dcterms:W3CDTF">2020-05-16T11:33:45Z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7c7b3fc-4128-41ae-86b4-e4b1b1ae5e15_Enabled">
    <vt:lpwstr>True</vt:lpwstr>
  </property>
  <property fmtid="{D5CDD505-2E9C-101B-9397-08002B2CF9AE}" pid="3" name="MSIP_Label_97c7b3fc-4128-41ae-86b4-e4b1b1ae5e15_SiteId">
    <vt:lpwstr>97160e56-eb00-44fe-b31d-0d6d351c636d</vt:lpwstr>
  </property>
  <property fmtid="{D5CDD505-2E9C-101B-9397-08002B2CF9AE}" pid="4" name="MSIP_Label_97c7b3fc-4128-41ae-86b4-e4b1b1ae5e15_Owner">
    <vt:lpwstr>Chris.Hui@origin.com.au</vt:lpwstr>
  </property>
  <property fmtid="{D5CDD505-2E9C-101B-9397-08002B2CF9AE}" pid="5" name="MSIP_Label_97c7b3fc-4128-41ae-86b4-e4b1b1ae5e15_SetDate">
    <vt:lpwstr>2019-05-20T07:55:06.5812107Z</vt:lpwstr>
  </property>
  <property fmtid="{D5CDD505-2E9C-101B-9397-08002B2CF9AE}" pid="6" name="MSIP_Label_97c7b3fc-4128-41ae-86b4-e4b1b1ae5e15_Name">
    <vt:lpwstr>General</vt:lpwstr>
  </property>
  <property fmtid="{D5CDD505-2E9C-101B-9397-08002B2CF9AE}" pid="7" name="MSIP_Label_97c7b3fc-4128-41ae-86b4-e4b1b1ae5e15_Application">
    <vt:lpwstr>Microsoft Azure Information Protection</vt:lpwstr>
  </property>
  <property fmtid="{D5CDD505-2E9C-101B-9397-08002B2CF9AE}" pid="8" name="MSIP_Label_97c7b3fc-4128-41ae-86b4-e4b1b1ae5e15_Extended_MSFT_Method">
    <vt:lpwstr>Automatic</vt:lpwstr>
  </property>
  <property fmtid="{D5CDD505-2E9C-101B-9397-08002B2CF9AE}" pid="9" name="Sensitivity">
    <vt:lpwstr>General</vt:lpwstr>
  </property>
</Properties>
</file>