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6" r:id="rId2"/>
    <p:sldId id="259" r:id="rId3"/>
    <p:sldId id="257" r:id="rId4"/>
    <p:sldId id="262" r:id="rId5"/>
    <p:sldId id="285" r:id="rId6"/>
    <p:sldId id="286" r:id="rId7"/>
    <p:sldId id="264" r:id="rId8"/>
    <p:sldId id="287" r:id="rId9"/>
    <p:sldId id="272" r:id="rId10"/>
    <p:sldId id="278" r:id="rId11"/>
    <p:sldId id="279" r:id="rId12"/>
    <p:sldId id="282" r:id="rId13"/>
    <p:sldId id="280" r:id="rId14"/>
    <p:sldId id="281" r:id="rId15"/>
    <p:sldId id="28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7D00"/>
    <a:srgbClr val="FF6F61"/>
    <a:srgbClr val="FFE5E5"/>
    <a:srgbClr val="FBE6FE"/>
    <a:srgbClr val="FEF7FF"/>
    <a:srgbClr val="E6FEFD"/>
    <a:srgbClr val="BBF3F7"/>
    <a:srgbClr val="355EA9"/>
    <a:srgbClr val="4A198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mala Sangeeta Seshadri" userId="d5d64a4c0e710a4b" providerId="LiveId" clId="{5A7C1503-A14A-4FC3-9E61-ACEF234388FB}"/>
    <pc:docChg chg="undo redo custSel addSld delSld modSld sldOrd modMainMaster">
      <pc:chgData name="Komala Sangeeta Seshadri" userId="d5d64a4c0e710a4b" providerId="LiveId" clId="{5A7C1503-A14A-4FC3-9E61-ACEF234388FB}" dt="2024-04-18T05:55:52.343" v="937" actId="20577"/>
      <pc:docMkLst>
        <pc:docMk/>
      </pc:docMkLst>
      <pc:sldChg chg="addSp delSp modSp mod setBg chgLayout">
        <pc:chgData name="Komala Sangeeta Seshadri" userId="d5d64a4c0e710a4b" providerId="LiveId" clId="{5A7C1503-A14A-4FC3-9E61-ACEF234388FB}" dt="2024-04-18T05:55:17.115" v="919" actId="12"/>
        <pc:sldMkLst>
          <pc:docMk/>
          <pc:sldMk cId="3376817278" sldId="256"/>
        </pc:sldMkLst>
        <pc:spChg chg="add del mod">
          <ac:chgData name="Komala Sangeeta Seshadri" userId="d5d64a4c0e710a4b" providerId="LiveId" clId="{5A7C1503-A14A-4FC3-9E61-ACEF234388FB}" dt="2024-04-17T15:40:54.508" v="1" actId="6264"/>
          <ac:spMkLst>
            <pc:docMk/>
            <pc:sldMk cId="3376817278" sldId="256"/>
            <ac:spMk id="2" creationId="{F524E562-D7A4-556C-5DFF-79D36823FBBA}"/>
          </ac:spMkLst>
        </pc:spChg>
        <pc:spChg chg="mod ord">
          <ac:chgData name="Komala Sangeeta Seshadri" userId="d5d64a4c0e710a4b" providerId="LiveId" clId="{5A7C1503-A14A-4FC3-9E61-ACEF234388FB}" dt="2024-04-17T15:50:47.978" v="68" actId="207"/>
          <ac:spMkLst>
            <pc:docMk/>
            <pc:sldMk cId="3376817278" sldId="256"/>
            <ac:spMk id="3" creationId="{7EA5D6B7-F377-B3E4-4AD5-8D3CB720A64E}"/>
          </ac:spMkLst>
        </pc:spChg>
        <pc:spChg chg="add del mod ord">
          <ac:chgData name="Komala Sangeeta Seshadri" userId="d5d64a4c0e710a4b" providerId="LiveId" clId="{5A7C1503-A14A-4FC3-9E61-ACEF234388FB}" dt="2024-04-17T15:40:54.508" v="1" actId="6264"/>
          <ac:spMkLst>
            <pc:docMk/>
            <pc:sldMk cId="3376817278" sldId="256"/>
            <ac:spMk id="4" creationId="{8FF3C919-922B-3592-DF8E-81E7F0DD0E68}"/>
          </ac:spMkLst>
        </pc:spChg>
        <pc:spChg chg="mod">
          <ac:chgData name="Komala Sangeeta Seshadri" userId="d5d64a4c0e710a4b" providerId="LiveId" clId="{5A7C1503-A14A-4FC3-9E61-ACEF234388FB}" dt="2024-04-17T15:49:24.461" v="64" actId="27636"/>
          <ac:spMkLst>
            <pc:docMk/>
            <pc:sldMk cId="3376817278" sldId="256"/>
            <ac:spMk id="6" creationId="{1E14933D-EA59-44DA-82F1-955487549AF0}"/>
          </ac:spMkLst>
        </pc:spChg>
        <pc:spChg chg="mod">
          <ac:chgData name="Komala Sangeeta Seshadri" userId="d5d64a4c0e710a4b" providerId="LiveId" clId="{5A7C1503-A14A-4FC3-9E61-ACEF234388FB}" dt="2024-04-18T05:55:17.115" v="919" actId="12"/>
          <ac:spMkLst>
            <pc:docMk/>
            <pc:sldMk cId="3376817278" sldId="256"/>
            <ac:spMk id="7" creationId="{99A5EEB7-BA44-4727-93E9-8FFE6F2EFDAB}"/>
          </ac:spMkLst>
        </pc:spChg>
        <pc:spChg chg="mod">
          <ac:chgData name="Komala Sangeeta Seshadri" userId="d5d64a4c0e710a4b" providerId="LiveId" clId="{5A7C1503-A14A-4FC3-9E61-ACEF234388FB}" dt="2024-04-17T15:45:36.749" v="8" actId="207"/>
          <ac:spMkLst>
            <pc:docMk/>
            <pc:sldMk cId="3376817278" sldId="256"/>
            <ac:spMk id="8" creationId="{474FC4FA-F953-4A05-9270-78F1C2B01CA9}"/>
          </ac:spMkLst>
        </pc:spChg>
        <pc:spChg chg="mod">
          <ac:chgData name="Komala Sangeeta Seshadri" userId="d5d64a4c0e710a4b" providerId="LiveId" clId="{5A7C1503-A14A-4FC3-9E61-ACEF234388FB}" dt="2024-04-17T15:45:29.671" v="7" actId="207"/>
          <ac:spMkLst>
            <pc:docMk/>
            <pc:sldMk cId="3376817278" sldId="256"/>
            <ac:spMk id="10" creationId="{582B1DD2-423B-46AA-9DA9-7E0D20D7BF63}"/>
          </ac:spMkLst>
        </pc:spChg>
      </pc:sldChg>
      <pc:sldChg chg="modSp mod">
        <pc:chgData name="Komala Sangeeta Seshadri" userId="d5d64a4c0e710a4b" providerId="LiveId" clId="{5A7C1503-A14A-4FC3-9E61-ACEF234388FB}" dt="2024-04-17T16:19:57.136" v="167" actId="12"/>
        <pc:sldMkLst>
          <pc:docMk/>
          <pc:sldMk cId="1825132489" sldId="257"/>
        </pc:sldMkLst>
        <pc:spChg chg="mod">
          <ac:chgData name="Komala Sangeeta Seshadri" userId="d5d64a4c0e710a4b" providerId="LiveId" clId="{5A7C1503-A14A-4FC3-9E61-ACEF234388FB}" dt="2024-04-17T16:09:36.806" v="152" actId="1076"/>
          <ac:spMkLst>
            <pc:docMk/>
            <pc:sldMk cId="1825132489" sldId="257"/>
            <ac:spMk id="3" creationId="{8455CAA4-C15C-420A-BE9A-A2AA5D0B749A}"/>
          </ac:spMkLst>
        </pc:spChg>
        <pc:spChg chg="mod">
          <ac:chgData name="Komala Sangeeta Seshadri" userId="d5d64a4c0e710a4b" providerId="LiveId" clId="{5A7C1503-A14A-4FC3-9E61-ACEF234388FB}" dt="2024-04-17T16:19:57.136" v="167" actId="12"/>
          <ac:spMkLst>
            <pc:docMk/>
            <pc:sldMk cId="1825132489" sldId="257"/>
            <ac:spMk id="6" creationId="{03DF0914-E4FA-421B-BD9E-AD26F924307A}"/>
          </ac:spMkLst>
        </pc:spChg>
      </pc:sldChg>
      <pc:sldChg chg="modSp mod">
        <pc:chgData name="Komala Sangeeta Seshadri" userId="d5d64a4c0e710a4b" providerId="LiveId" clId="{5A7C1503-A14A-4FC3-9E61-ACEF234388FB}" dt="2024-04-18T05:55:37.587" v="931" actId="20577"/>
        <pc:sldMkLst>
          <pc:docMk/>
          <pc:sldMk cId="2046921218" sldId="259"/>
        </pc:sldMkLst>
        <pc:spChg chg="mod">
          <ac:chgData name="Komala Sangeeta Seshadri" userId="d5d64a4c0e710a4b" providerId="LiveId" clId="{5A7C1503-A14A-4FC3-9E61-ACEF234388FB}" dt="2024-04-17T16:08:40.095" v="141" actId="1076"/>
          <ac:spMkLst>
            <pc:docMk/>
            <pc:sldMk cId="2046921218" sldId="259"/>
            <ac:spMk id="3" creationId="{D2B67E0F-65F3-46B9-BFD9-21492C25B9BD}"/>
          </ac:spMkLst>
        </pc:spChg>
        <pc:graphicFrameChg chg="mod modGraphic">
          <ac:chgData name="Komala Sangeeta Seshadri" userId="d5d64a4c0e710a4b" providerId="LiveId" clId="{5A7C1503-A14A-4FC3-9E61-ACEF234388FB}" dt="2024-04-18T05:55:37.587" v="931" actId="20577"/>
          <ac:graphicFrameMkLst>
            <pc:docMk/>
            <pc:sldMk cId="2046921218" sldId="259"/>
            <ac:graphicFrameMk id="19" creationId="{A6488310-2F32-4EF8-B111-CCE16282480B}"/>
          </ac:graphicFrameMkLst>
        </pc:graphicFrameChg>
      </pc:sldChg>
      <pc:sldChg chg="modSp mod modAnim">
        <pc:chgData name="Komala Sangeeta Seshadri" userId="d5d64a4c0e710a4b" providerId="LiveId" clId="{5A7C1503-A14A-4FC3-9E61-ACEF234388FB}" dt="2024-04-17T17:32:19.900" v="511" actId="1076"/>
        <pc:sldMkLst>
          <pc:docMk/>
          <pc:sldMk cId="2902174423" sldId="262"/>
        </pc:sldMkLst>
        <pc:spChg chg="mod">
          <ac:chgData name="Komala Sangeeta Seshadri" userId="d5d64a4c0e710a4b" providerId="LiveId" clId="{5A7C1503-A14A-4FC3-9E61-ACEF234388FB}" dt="2024-04-17T16:22:24.124" v="219" actId="6549"/>
          <ac:spMkLst>
            <pc:docMk/>
            <pc:sldMk cId="2902174423" sldId="262"/>
            <ac:spMk id="2" creationId="{B1DED6A0-5C89-4F71-84A9-087B88763195}"/>
          </ac:spMkLst>
        </pc:spChg>
        <pc:spChg chg="mod">
          <ac:chgData name="Komala Sangeeta Seshadri" userId="d5d64a4c0e710a4b" providerId="LiveId" clId="{5A7C1503-A14A-4FC3-9E61-ACEF234388FB}" dt="2024-04-17T17:32:19.900" v="511" actId="1076"/>
          <ac:spMkLst>
            <pc:docMk/>
            <pc:sldMk cId="2902174423" sldId="262"/>
            <ac:spMk id="4" creationId="{5A31DCEE-86B5-465E-83AA-5459720E4297}"/>
          </ac:spMkLst>
        </pc:spChg>
      </pc:sldChg>
      <pc:sldChg chg="addSp delSp modSp mod">
        <pc:chgData name="Komala Sangeeta Seshadri" userId="d5d64a4c0e710a4b" providerId="LiveId" clId="{5A7C1503-A14A-4FC3-9E61-ACEF234388FB}" dt="2024-04-17T17:05:34.824" v="409" actId="1076"/>
        <pc:sldMkLst>
          <pc:docMk/>
          <pc:sldMk cId="1981368319" sldId="264"/>
        </pc:sldMkLst>
        <pc:spChg chg="del mod">
          <ac:chgData name="Komala Sangeeta Seshadri" userId="d5d64a4c0e710a4b" providerId="LiveId" clId="{5A7C1503-A14A-4FC3-9E61-ACEF234388FB}" dt="2024-04-17T16:31:13.349" v="367"/>
          <ac:spMkLst>
            <pc:docMk/>
            <pc:sldMk cId="1981368319" sldId="264"/>
            <ac:spMk id="3" creationId="{8785FB5E-9E32-4BEC-9950-368476085A2F}"/>
          </ac:spMkLst>
        </pc:spChg>
        <pc:spChg chg="add mod">
          <ac:chgData name="Komala Sangeeta Seshadri" userId="d5d64a4c0e710a4b" providerId="LiveId" clId="{5A7C1503-A14A-4FC3-9E61-ACEF234388FB}" dt="2024-04-17T17:04:16.782" v="384" actId="1076"/>
          <ac:spMkLst>
            <pc:docMk/>
            <pc:sldMk cId="1981368319" sldId="264"/>
            <ac:spMk id="5" creationId="{9F35D12E-2383-9768-7F7B-871834FF0B80}"/>
          </ac:spMkLst>
        </pc:spChg>
        <pc:spChg chg="add mod">
          <ac:chgData name="Komala Sangeeta Seshadri" userId="d5d64a4c0e710a4b" providerId="LiveId" clId="{5A7C1503-A14A-4FC3-9E61-ACEF234388FB}" dt="2024-04-17T17:05:34.824" v="409" actId="1076"/>
          <ac:spMkLst>
            <pc:docMk/>
            <pc:sldMk cId="1981368319" sldId="264"/>
            <ac:spMk id="8" creationId="{90BF247F-816A-10AE-32FF-5987DAA1D5DF}"/>
          </ac:spMkLst>
        </pc:spChg>
        <pc:picChg chg="add del mod">
          <ac:chgData name="Komala Sangeeta Seshadri" userId="d5d64a4c0e710a4b" providerId="LiveId" clId="{5A7C1503-A14A-4FC3-9E61-ACEF234388FB}" dt="2024-04-17T17:02:52.153" v="378" actId="21"/>
          <ac:picMkLst>
            <pc:docMk/>
            <pc:sldMk cId="1981368319" sldId="264"/>
            <ac:picMk id="2" creationId="{4BC2DF4B-3A9A-1367-F89C-96C1C9D02731}"/>
          </ac:picMkLst>
        </pc:picChg>
        <pc:picChg chg="del">
          <ac:chgData name="Komala Sangeeta Seshadri" userId="d5d64a4c0e710a4b" providerId="LiveId" clId="{5A7C1503-A14A-4FC3-9E61-ACEF234388FB}" dt="2024-04-17T16:32:03.020" v="372" actId="21"/>
          <ac:picMkLst>
            <pc:docMk/>
            <pc:sldMk cId="1981368319" sldId="264"/>
            <ac:picMk id="4" creationId="{0EF00D14-098B-C5FF-9F66-4AB35CF29203}"/>
          </ac:picMkLst>
        </pc:picChg>
        <pc:picChg chg="add mod">
          <ac:chgData name="Komala Sangeeta Seshadri" userId="d5d64a4c0e710a4b" providerId="LiveId" clId="{5A7C1503-A14A-4FC3-9E61-ACEF234388FB}" dt="2024-04-17T17:04:19.337" v="385" actId="1076"/>
          <ac:picMkLst>
            <pc:docMk/>
            <pc:sldMk cId="1981368319" sldId="264"/>
            <ac:picMk id="7" creationId="{FC7DAE55-43D5-01F8-BB42-689DF9A2CEE8}"/>
          </ac:picMkLst>
        </pc:picChg>
      </pc:sldChg>
      <pc:sldChg chg="delSp del mod">
        <pc:chgData name="Komala Sangeeta Seshadri" userId="d5d64a4c0e710a4b" providerId="LiveId" clId="{5A7C1503-A14A-4FC3-9E61-ACEF234388FB}" dt="2024-04-17T17:06:19.129" v="412" actId="2696"/>
        <pc:sldMkLst>
          <pc:docMk/>
          <pc:sldMk cId="220571976" sldId="266"/>
        </pc:sldMkLst>
        <pc:spChg chg="del">
          <ac:chgData name="Komala Sangeeta Seshadri" userId="d5d64a4c0e710a4b" providerId="LiveId" clId="{5A7C1503-A14A-4FC3-9E61-ACEF234388FB}" dt="2024-04-17T17:06:13.697" v="411" actId="21"/>
          <ac:spMkLst>
            <pc:docMk/>
            <pc:sldMk cId="220571976" sldId="266"/>
            <ac:spMk id="2" creationId="{0F45C46E-B6AD-4E46-AEC4-EB2907FA1524}"/>
          </ac:spMkLst>
        </pc:spChg>
        <pc:picChg chg="del">
          <ac:chgData name="Komala Sangeeta Seshadri" userId="d5d64a4c0e710a4b" providerId="LiveId" clId="{5A7C1503-A14A-4FC3-9E61-ACEF234388FB}" dt="2024-04-17T17:05:49.725" v="410" actId="21"/>
          <ac:picMkLst>
            <pc:docMk/>
            <pc:sldMk cId="220571976" sldId="266"/>
            <ac:picMk id="5" creationId="{717E3178-A33A-4024-42ED-C7F3C10BDA97}"/>
          </ac:picMkLst>
        </pc:picChg>
      </pc:sldChg>
      <pc:sldChg chg="addSp delSp modSp del mod">
        <pc:chgData name="Komala Sangeeta Seshadri" userId="d5d64a4c0e710a4b" providerId="LiveId" clId="{5A7C1503-A14A-4FC3-9E61-ACEF234388FB}" dt="2024-04-17T17:10:12.292" v="423" actId="2696"/>
        <pc:sldMkLst>
          <pc:docMk/>
          <pc:sldMk cId="1321708090" sldId="271"/>
        </pc:sldMkLst>
        <pc:spChg chg="del mod">
          <ac:chgData name="Komala Sangeeta Seshadri" userId="d5d64a4c0e710a4b" providerId="LiveId" clId="{5A7C1503-A14A-4FC3-9E61-ACEF234388FB}" dt="2024-04-17T17:08:56.238" v="416"/>
          <ac:spMkLst>
            <pc:docMk/>
            <pc:sldMk cId="1321708090" sldId="271"/>
            <ac:spMk id="2" creationId="{1676B93B-AE3F-AE8E-30A7-8CE6370D72FA}"/>
          </ac:spMkLst>
        </pc:spChg>
        <pc:spChg chg="mod">
          <ac:chgData name="Komala Sangeeta Seshadri" userId="d5d64a4c0e710a4b" providerId="LiveId" clId="{5A7C1503-A14A-4FC3-9E61-ACEF234388FB}" dt="2024-04-17T17:09:50.437" v="421" actId="21"/>
          <ac:spMkLst>
            <pc:docMk/>
            <pc:sldMk cId="1321708090" sldId="271"/>
            <ac:spMk id="3" creationId="{991A8D81-AD86-90D0-AC23-FF3A4C1742D8}"/>
          </ac:spMkLst>
        </pc:spChg>
        <pc:spChg chg="add del mod">
          <ac:chgData name="Komala Sangeeta Seshadri" userId="d5d64a4c0e710a4b" providerId="LiveId" clId="{5A7C1503-A14A-4FC3-9E61-ACEF234388FB}" dt="2024-04-17T17:09:00.361" v="417" actId="21"/>
          <ac:spMkLst>
            <pc:docMk/>
            <pc:sldMk cId="1321708090" sldId="271"/>
            <ac:spMk id="4" creationId="{2CA5A617-A60F-2316-359F-7E2C6A49DAFA}"/>
          </ac:spMkLst>
        </pc:spChg>
        <pc:spChg chg="add mod">
          <ac:chgData name="Komala Sangeeta Seshadri" userId="d5d64a4c0e710a4b" providerId="LiveId" clId="{5A7C1503-A14A-4FC3-9E61-ACEF234388FB}" dt="2024-04-17T17:09:00.361" v="417" actId="21"/>
          <ac:spMkLst>
            <pc:docMk/>
            <pc:sldMk cId="1321708090" sldId="271"/>
            <ac:spMk id="6" creationId="{84632FA9-5F8A-ECB0-9099-CBBA7F93176D}"/>
          </ac:spMkLst>
        </pc:spChg>
      </pc:sldChg>
      <pc:sldChg chg="addSp modSp mod">
        <pc:chgData name="Komala Sangeeta Seshadri" userId="d5d64a4c0e710a4b" providerId="LiveId" clId="{5A7C1503-A14A-4FC3-9E61-ACEF234388FB}" dt="2024-04-17T17:34:55.338" v="584" actId="1076"/>
        <pc:sldMkLst>
          <pc:docMk/>
          <pc:sldMk cId="2494176267" sldId="272"/>
        </pc:sldMkLst>
        <pc:spChg chg="mod">
          <ac:chgData name="Komala Sangeeta Seshadri" userId="d5d64a4c0e710a4b" providerId="LiveId" clId="{5A7C1503-A14A-4FC3-9E61-ACEF234388FB}" dt="2024-04-17T17:34:19.827" v="579" actId="1076"/>
          <ac:spMkLst>
            <pc:docMk/>
            <pc:sldMk cId="2494176267" sldId="272"/>
            <ac:spMk id="2" creationId="{4D633E15-58A2-1084-4186-F63DDF04F364}"/>
          </ac:spMkLst>
        </pc:spChg>
        <pc:spChg chg="add mod">
          <ac:chgData name="Komala Sangeeta Seshadri" userId="d5d64a4c0e710a4b" providerId="LiveId" clId="{5A7C1503-A14A-4FC3-9E61-ACEF234388FB}" dt="2024-04-17T17:32:53.818" v="515" actId="767"/>
          <ac:spMkLst>
            <pc:docMk/>
            <pc:sldMk cId="2494176267" sldId="272"/>
            <ac:spMk id="3" creationId="{F5CF2026-DE0E-B71C-778D-79B2D4F7A9E0}"/>
          </ac:spMkLst>
        </pc:spChg>
        <pc:spChg chg="add mod">
          <ac:chgData name="Komala Sangeeta Seshadri" userId="d5d64a4c0e710a4b" providerId="LiveId" clId="{5A7C1503-A14A-4FC3-9E61-ACEF234388FB}" dt="2024-04-17T17:34:55.338" v="584" actId="1076"/>
          <ac:spMkLst>
            <pc:docMk/>
            <pc:sldMk cId="2494176267" sldId="272"/>
            <ac:spMk id="5" creationId="{91D4C230-F39D-EE4A-36A8-15F8DCAD1BB5}"/>
          </ac:spMkLst>
        </pc:spChg>
        <pc:picChg chg="mod">
          <ac:chgData name="Komala Sangeeta Seshadri" userId="d5d64a4c0e710a4b" providerId="LiveId" clId="{5A7C1503-A14A-4FC3-9E61-ACEF234388FB}" dt="2024-04-17T17:34:30.754" v="583" actId="1076"/>
          <ac:picMkLst>
            <pc:docMk/>
            <pc:sldMk cId="2494176267" sldId="272"/>
            <ac:picMk id="4" creationId="{6402E415-92FE-4EC7-4529-9B498C10BA13}"/>
          </ac:picMkLst>
        </pc:picChg>
      </pc:sldChg>
      <pc:sldChg chg="modSp del mod">
        <pc:chgData name="Komala Sangeeta Seshadri" userId="d5d64a4c0e710a4b" providerId="LiveId" clId="{5A7C1503-A14A-4FC3-9E61-ACEF234388FB}" dt="2024-04-17T17:31:42.359" v="509" actId="2696"/>
        <pc:sldMkLst>
          <pc:docMk/>
          <pc:sldMk cId="3275232299" sldId="275"/>
        </pc:sldMkLst>
        <pc:spChg chg="mod">
          <ac:chgData name="Komala Sangeeta Seshadri" userId="d5d64a4c0e710a4b" providerId="LiveId" clId="{5A7C1503-A14A-4FC3-9E61-ACEF234388FB}" dt="2024-04-17T17:30:40.611" v="477" actId="27636"/>
          <ac:spMkLst>
            <pc:docMk/>
            <pc:sldMk cId="3275232299" sldId="275"/>
            <ac:spMk id="3" creationId="{45D022A6-BF83-EFD2-F6EA-33757B9C0970}"/>
          </ac:spMkLst>
        </pc:spChg>
      </pc:sldChg>
      <pc:sldChg chg="modSp del">
        <pc:chgData name="Komala Sangeeta Seshadri" userId="d5d64a4c0e710a4b" providerId="LiveId" clId="{5A7C1503-A14A-4FC3-9E61-ACEF234388FB}" dt="2024-04-17T16:29:53.229" v="362" actId="2696"/>
        <pc:sldMkLst>
          <pc:docMk/>
          <pc:sldMk cId="2708224958" sldId="277"/>
        </pc:sldMkLst>
        <pc:spChg chg="mod">
          <ac:chgData name="Komala Sangeeta Seshadri" userId="d5d64a4c0e710a4b" providerId="LiveId" clId="{5A7C1503-A14A-4FC3-9E61-ACEF234388FB}" dt="2024-04-17T16:24:06.097" v="329" actId="255"/>
          <ac:spMkLst>
            <pc:docMk/>
            <pc:sldMk cId="2708224958" sldId="277"/>
            <ac:spMk id="7" creationId="{C9532ED2-9DEC-4223-885D-8DFAA2086589}"/>
          </ac:spMkLst>
        </pc:spChg>
      </pc:sldChg>
      <pc:sldChg chg="addSp modSp mod">
        <pc:chgData name="Komala Sangeeta Seshadri" userId="d5d64a4c0e710a4b" providerId="LiveId" clId="{5A7C1503-A14A-4FC3-9E61-ACEF234388FB}" dt="2024-04-17T17:35:14.725" v="590" actId="1076"/>
        <pc:sldMkLst>
          <pc:docMk/>
          <pc:sldMk cId="1917843282" sldId="278"/>
        </pc:sldMkLst>
        <pc:spChg chg="add mod">
          <ac:chgData name="Komala Sangeeta Seshadri" userId="d5d64a4c0e710a4b" providerId="LiveId" clId="{5A7C1503-A14A-4FC3-9E61-ACEF234388FB}" dt="2024-04-17T17:35:14.725" v="590" actId="1076"/>
          <ac:spMkLst>
            <pc:docMk/>
            <pc:sldMk cId="1917843282" sldId="278"/>
            <ac:spMk id="2" creationId="{2DDBBBAF-5606-833F-F4FA-4AA99940A025}"/>
          </ac:spMkLst>
        </pc:spChg>
        <pc:picChg chg="mod">
          <ac:chgData name="Komala Sangeeta Seshadri" userId="d5d64a4c0e710a4b" providerId="LiveId" clId="{5A7C1503-A14A-4FC3-9E61-ACEF234388FB}" dt="2024-04-17T17:35:07.866" v="588" actId="14100"/>
          <ac:picMkLst>
            <pc:docMk/>
            <pc:sldMk cId="1917843282" sldId="278"/>
            <ac:picMk id="5" creationId="{E8283E70-8242-4846-4CDC-273B92D452B3}"/>
          </ac:picMkLst>
        </pc:picChg>
      </pc:sldChg>
      <pc:sldChg chg="addSp modSp mod">
        <pc:chgData name="Komala Sangeeta Seshadri" userId="d5d64a4c0e710a4b" providerId="LiveId" clId="{5A7C1503-A14A-4FC3-9E61-ACEF234388FB}" dt="2024-04-17T17:36:37.938" v="644" actId="20577"/>
        <pc:sldMkLst>
          <pc:docMk/>
          <pc:sldMk cId="355741863" sldId="279"/>
        </pc:sldMkLst>
        <pc:spChg chg="add mod">
          <ac:chgData name="Komala Sangeeta Seshadri" userId="d5d64a4c0e710a4b" providerId="LiveId" clId="{5A7C1503-A14A-4FC3-9E61-ACEF234388FB}" dt="2024-04-17T17:36:37.938" v="644" actId="20577"/>
          <ac:spMkLst>
            <pc:docMk/>
            <pc:sldMk cId="355741863" sldId="279"/>
            <ac:spMk id="2" creationId="{8CA4C72A-1BC7-E938-FCFF-98397E974361}"/>
          </ac:spMkLst>
        </pc:spChg>
        <pc:picChg chg="mod">
          <ac:chgData name="Komala Sangeeta Seshadri" userId="d5d64a4c0e710a4b" providerId="LiveId" clId="{5A7C1503-A14A-4FC3-9E61-ACEF234388FB}" dt="2024-04-17T17:35:35.318" v="594" actId="14100"/>
          <ac:picMkLst>
            <pc:docMk/>
            <pc:sldMk cId="355741863" sldId="279"/>
            <ac:picMk id="4" creationId="{D70959CD-CE69-C6DE-CAF9-B300C6A3D9C2}"/>
          </ac:picMkLst>
        </pc:picChg>
      </pc:sldChg>
      <pc:sldChg chg="addSp modSp mod">
        <pc:chgData name="Komala Sangeeta Seshadri" userId="d5d64a4c0e710a4b" providerId="LiveId" clId="{5A7C1503-A14A-4FC3-9E61-ACEF234388FB}" dt="2024-04-17T17:38:38.461" v="737" actId="14100"/>
        <pc:sldMkLst>
          <pc:docMk/>
          <pc:sldMk cId="2769776916" sldId="280"/>
        </pc:sldMkLst>
        <pc:spChg chg="add mod">
          <ac:chgData name="Komala Sangeeta Seshadri" userId="d5d64a4c0e710a4b" providerId="LiveId" clId="{5A7C1503-A14A-4FC3-9E61-ACEF234388FB}" dt="2024-04-17T17:38:35.219" v="736" actId="1076"/>
          <ac:spMkLst>
            <pc:docMk/>
            <pc:sldMk cId="2769776916" sldId="280"/>
            <ac:spMk id="2" creationId="{3B14370C-586B-2648-E9FC-A0F9EE8E74D4}"/>
          </ac:spMkLst>
        </pc:spChg>
        <pc:picChg chg="mod">
          <ac:chgData name="Komala Sangeeta Seshadri" userId="d5d64a4c0e710a4b" providerId="LiveId" clId="{5A7C1503-A14A-4FC3-9E61-ACEF234388FB}" dt="2024-04-17T17:38:38.461" v="737" actId="14100"/>
          <ac:picMkLst>
            <pc:docMk/>
            <pc:sldMk cId="2769776916" sldId="280"/>
            <ac:picMk id="4" creationId="{074BB08C-F03D-1E1B-545A-9C7F526E113F}"/>
          </ac:picMkLst>
        </pc:picChg>
      </pc:sldChg>
      <pc:sldChg chg="addSp modSp mod">
        <pc:chgData name="Komala Sangeeta Seshadri" userId="d5d64a4c0e710a4b" providerId="LiveId" clId="{5A7C1503-A14A-4FC3-9E61-ACEF234388FB}" dt="2024-04-18T05:55:52.343" v="937" actId="20577"/>
        <pc:sldMkLst>
          <pc:docMk/>
          <pc:sldMk cId="1431242315" sldId="281"/>
        </pc:sldMkLst>
        <pc:spChg chg="add mod">
          <ac:chgData name="Komala Sangeeta Seshadri" userId="d5d64a4c0e710a4b" providerId="LiveId" clId="{5A7C1503-A14A-4FC3-9E61-ACEF234388FB}" dt="2024-04-18T05:55:52.343" v="937" actId="20577"/>
          <ac:spMkLst>
            <pc:docMk/>
            <pc:sldMk cId="1431242315" sldId="281"/>
            <ac:spMk id="2" creationId="{067E78C0-1ABD-C007-67B0-E74C1C2AF133}"/>
          </ac:spMkLst>
        </pc:spChg>
        <pc:picChg chg="mod">
          <ac:chgData name="Komala Sangeeta Seshadri" userId="d5d64a4c0e710a4b" providerId="LiveId" clId="{5A7C1503-A14A-4FC3-9E61-ACEF234388FB}" dt="2024-04-17T17:37:51.790" v="671" actId="14100"/>
          <ac:picMkLst>
            <pc:docMk/>
            <pc:sldMk cId="1431242315" sldId="281"/>
            <ac:picMk id="4" creationId="{33E7AB79-7BF4-145D-4A47-701CDEF75193}"/>
          </ac:picMkLst>
        </pc:picChg>
      </pc:sldChg>
      <pc:sldChg chg="addSp modSp mod ord">
        <pc:chgData name="Komala Sangeeta Seshadri" userId="d5d64a4c0e710a4b" providerId="LiveId" clId="{5A7C1503-A14A-4FC3-9E61-ACEF234388FB}" dt="2024-04-17T17:37:37.256" v="668" actId="20577"/>
        <pc:sldMkLst>
          <pc:docMk/>
          <pc:sldMk cId="827404766" sldId="282"/>
        </pc:sldMkLst>
        <pc:spChg chg="add mod">
          <ac:chgData name="Komala Sangeeta Seshadri" userId="d5d64a4c0e710a4b" providerId="LiveId" clId="{5A7C1503-A14A-4FC3-9E61-ACEF234388FB}" dt="2024-04-17T17:37:37.256" v="668" actId="20577"/>
          <ac:spMkLst>
            <pc:docMk/>
            <pc:sldMk cId="827404766" sldId="282"/>
            <ac:spMk id="2" creationId="{D286299F-66DC-412D-7C4D-C0C144B87975}"/>
          </ac:spMkLst>
        </pc:spChg>
        <pc:picChg chg="mod">
          <ac:chgData name="Komala Sangeeta Seshadri" userId="d5d64a4c0e710a4b" providerId="LiveId" clId="{5A7C1503-A14A-4FC3-9E61-ACEF234388FB}" dt="2024-04-17T17:37:27.843" v="656" actId="14100"/>
          <ac:picMkLst>
            <pc:docMk/>
            <pc:sldMk cId="827404766" sldId="282"/>
            <ac:picMk id="4" creationId="{D4DEAE07-DDD5-7310-B1AC-A777B72E28A7}"/>
          </ac:picMkLst>
        </pc:picChg>
      </pc:sldChg>
      <pc:sldChg chg="new add del">
        <pc:chgData name="Komala Sangeeta Seshadri" userId="d5d64a4c0e710a4b" providerId="LiveId" clId="{5A7C1503-A14A-4FC3-9E61-ACEF234388FB}" dt="2024-04-17T16:22:26.558" v="222" actId="2696"/>
        <pc:sldMkLst>
          <pc:docMk/>
          <pc:sldMk cId="3881933787" sldId="283"/>
        </pc:sldMkLst>
      </pc:sldChg>
      <pc:sldChg chg="modSp add mod">
        <pc:chgData name="Komala Sangeeta Seshadri" userId="d5d64a4c0e710a4b" providerId="LiveId" clId="{5A7C1503-A14A-4FC3-9E61-ACEF234388FB}" dt="2024-04-17T16:22:44.074" v="240" actId="6549"/>
        <pc:sldMkLst>
          <pc:docMk/>
          <pc:sldMk cId="4044217224" sldId="284"/>
        </pc:sldMkLst>
        <pc:spChg chg="mod">
          <ac:chgData name="Komala Sangeeta Seshadri" userId="d5d64a4c0e710a4b" providerId="LiveId" clId="{5A7C1503-A14A-4FC3-9E61-ACEF234388FB}" dt="2024-04-17T16:22:44.074" v="240" actId="6549"/>
          <ac:spMkLst>
            <pc:docMk/>
            <pc:sldMk cId="4044217224" sldId="284"/>
            <ac:spMk id="2" creationId="{B1DED6A0-5C89-4F71-84A9-087B88763195}"/>
          </ac:spMkLst>
        </pc:spChg>
        <pc:spChg chg="mod">
          <ac:chgData name="Komala Sangeeta Seshadri" userId="d5d64a4c0e710a4b" providerId="LiveId" clId="{5A7C1503-A14A-4FC3-9E61-ACEF234388FB}" dt="2024-04-17T16:22:39.797" v="225" actId="1076"/>
          <ac:spMkLst>
            <pc:docMk/>
            <pc:sldMk cId="4044217224" sldId="284"/>
            <ac:spMk id="4" creationId="{5A31DCEE-86B5-465E-83AA-5459720E4297}"/>
          </ac:spMkLst>
        </pc:spChg>
      </pc:sldChg>
      <pc:sldChg chg="modSp add mod ord">
        <pc:chgData name="Komala Sangeeta Seshadri" userId="d5d64a4c0e710a4b" providerId="LiveId" clId="{5A7C1503-A14A-4FC3-9E61-ACEF234388FB}" dt="2024-04-17T17:32:26.309" v="512" actId="1076"/>
        <pc:sldMkLst>
          <pc:docMk/>
          <pc:sldMk cId="1491591889" sldId="285"/>
        </pc:sldMkLst>
        <pc:spChg chg="mod">
          <ac:chgData name="Komala Sangeeta Seshadri" userId="d5d64a4c0e710a4b" providerId="LiveId" clId="{5A7C1503-A14A-4FC3-9E61-ACEF234388FB}" dt="2024-04-17T16:25:11.179" v="348" actId="20577"/>
          <ac:spMkLst>
            <pc:docMk/>
            <pc:sldMk cId="1491591889" sldId="285"/>
            <ac:spMk id="2" creationId="{B1DED6A0-5C89-4F71-84A9-087B88763195}"/>
          </ac:spMkLst>
        </pc:spChg>
        <pc:spChg chg="mod">
          <ac:chgData name="Komala Sangeeta Seshadri" userId="d5d64a4c0e710a4b" providerId="LiveId" clId="{5A7C1503-A14A-4FC3-9E61-ACEF234388FB}" dt="2024-04-17T17:32:26.309" v="512" actId="1076"/>
          <ac:spMkLst>
            <pc:docMk/>
            <pc:sldMk cId="1491591889" sldId="285"/>
            <ac:spMk id="4" creationId="{5A31DCEE-86B5-465E-83AA-5459720E4297}"/>
          </ac:spMkLst>
        </pc:spChg>
      </pc:sldChg>
      <pc:sldChg chg="modSp add ord">
        <pc:chgData name="Komala Sangeeta Seshadri" userId="d5d64a4c0e710a4b" providerId="LiveId" clId="{5A7C1503-A14A-4FC3-9E61-ACEF234388FB}" dt="2024-04-17T16:29:11.489" v="358"/>
        <pc:sldMkLst>
          <pc:docMk/>
          <pc:sldMk cId="1240732248" sldId="286"/>
        </pc:sldMkLst>
        <pc:spChg chg="mod">
          <ac:chgData name="Komala Sangeeta Seshadri" userId="d5d64a4c0e710a4b" providerId="LiveId" clId="{5A7C1503-A14A-4FC3-9E61-ACEF234388FB}" dt="2024-04-17T16:29:11.489" v="358"/>
          <ac:spMkLst>
            <pc:docMk/>
            <pc:sldMk cId="1240732248" sldId="286"/>
            <ac:spMk id="4" creationId="{5A31DCEE-86B5-465E-83AA-5459720E4297}"/>
          </ac:spMkLst>
        </pc:spChg>
      </pc:sldChg>
      <pc:sldChg chg="modSp add mod ord">
        <pc:chgData name="Komala Sangeeta Seshadri" userId="d5d64a4c0e710a4b" providerId="LiveId" clId="{5A7C1503-A14A-4FC3-9E61-ACEF234388FB}" dt="2024-04-17T17:46:32.914" v="917" actId="20577"/>
        <pc:sldMkLst>
          <pc:docMk/>
          <pc:sldMk cId="2038355577" sldId="287"/>
        </pc:sldMkLst>
        <pc:spChg chg="mod">
          <ac:chgData name="Komala Sangeeta Seshadri" userId="d5d64a4c0e710a4b" providerId="LiveId" clId="{5A7C1503-A14A-4FC3-9E61-ACEF234388FB}" dt="2024-04-17T17:15:41.728" v="437" actId="20577"/>
          <ac:spMkLst>
            <pc:docMk/>
            <pc:sldMk cId="2038355577" sldId="287"/>
            <ac:spMk id="2" creationId="{B1DED6A0-5C89-4F71-84A9-087B88763195}"/>
          </ac:spMkLst>
        </pc:spChg>
        <pc:spChg chg="mod">
          <ac:chgData name="Komala Sangeeta Seshadri" userId="d5d64a4c0e710a4b" providerId="LiveId" clId="{5A7C1503-A14A-4FC3-9E61-ACEF234388FB}" dt="2024-04-17T17:46:32.914" v="917" actId="20577"/>
          <ac:spMkLst>
            <pc:docMk/>
            <pc:sldMk cId="2038355577" sldId="287"/>
            <ac:spMk id="4" creationId="{5A31DCEE-86B5-465E-83AA-5459720E4297}"/>
          </ac:spMkLst>
        </pc:spChg>
      </pc:sldChg>
      <pc:sldChg chg="modSp add mod ord">
        <pc:chgData name="Komala Sangeeta Seshadri" userId="d5d64a4c0e710a4b" providerId="LiveId" clId="{5A7C1503-A14A-4FC3-9E61-ACEF234388FB}" dt="2024-04-18T03:39:03.202" v="918" actId="20577"/>
        <pc:sldMkLst>
          <pc:docMk/>
          <pc:sldMk cId="3874437957" sldId="288"/>
        </pc:sldMkLst>
        <pc:spChg chg="mod">
          <ac:chgData name="Komala Sangeeta Seshadri" userId="d5d64a4c0e710a4b" providerId="LiveId" clId="{5A7C1503-A14A-4FC3-9E61-ACEF234388FB}" dt="2024-04-17T17:31:38.289" v="508" actId="20577"/>
          <ac:spMkLst>
            <pc:docMk/>
            <pc:sldMk cId="3874437957" sldId="288"/>
            <ac:spMk id="2" creationId="{B1DED6A0-5C89-4F71-84A9-087B88763195}"/>
          </ac:spMkLst>
        </pc:spChg>
        <pc:spChg chg="mod">
          <ac:chgData name="Komala Sangeeta Seshadri" userId="d5d64a4c0e710a4b" providerId="LiveId" clId="{5A7C1503-A14A-4FC3-9E61-ACEF234388FB}" dt="2024-04-18T03:39:03.202" v="918" actId="20577"/>
          <ac:spMkLst>
            <pc:docMk/>
            <pc:sldMk cId="3874437957" sldId="288"/>
            <ac:spMk id="4" creationId="{5A31DCEE-86B5-465E-83AA-5459720E4297}"/>
          </ac:spMkLst>
        </pc:spChg>
      </pc:sldChg>
      <pc:sldMasterChg chg="setBg modSldLayout">
        <pc:chgData name="Komala Sangeeta Seshadri" userId="d5d64a4c0e710a4b" providerId="LiveId" clId="{5A7C1503-A14A-4FC3-9E61-ACEF234388FB}" dt="2024-04-17T15:45:51.439" v="9"/>
        <pc:sldMasterMkLst>
          <pc:docMk/>
          <pc:sldMasterMk cId="1121946118" sldId="2147483679"/>
        </pc:sldMasterMkLst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196362777" sldId="2147483680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3784016096" sldId="2147483681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1582303656" sldId="2147483682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337510358" sldId="2147483683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2552238153" sldId="2147483684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1416255508" sldId="2147483685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2215608539" sldId="2147483686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3821165239" sldId="2147483687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2497325526" sldId="2147483688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3702813727" sldId="2147483689"/>
          </pc:sldLayoutMkLst>
        </pc:sldLayoutChg>
        <pc:sldLayoutChg chg="setBg">
          <pc:chgData name="Komala Sangeeta Seshadri" userId="d5d64a4c0e710a4b" providerId="LiveId" clId="{5A7C1503-A14A-4FC3-9E61-ACEF234388FB}" dt="2024-04-17T15:45:51.439" v="9"/>
          <pc:sldLayoutMkLst>
            <pc:docMk/>
            <pc:sldMasterMk cId="1121946118" sldId="2147483679"/>
            <pc:sldLayoutMk cId="3263366159" sldId="214748369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CB2C-CB6F-41FB-5193-25300D14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B50C0-018E-F216-A9D1-C8C0B7DD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D0530-A17F-E9D1-BEBE-824D6FB8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9839-0D3E-C821-1339-1B89BB83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0337E-186A-3304-C2D1-405F81C7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6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19816-EAAC-9C23-81AC-1DD939F8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E4030-1EB0-428B-AAD7-882FA89BD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BD23-312E-64A3-6E1C-39C32030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AC77C-F756-299C-220A-B1371005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C5722-AD8D-14A8-A20C-32BCE1EE0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81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FEF82-91C2-EF4C-8B78-B6EC2A85C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3E629-1DF1-E68C-AF38-FC80EE556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BAE8F-D6E6-C78C-D6F8-98907E71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DE38C-0111-BB33-CB8E-26769D1D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60D2E-A34F-688C-80AC-73AB4AE3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366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6CEF-2B4F-739C-C07A-550E04B7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7D43-15C9-6838-3314-A5886C593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65CBD-D92A-5D97-84FF-C79A6E20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177E-E7BF-DB65-424D-AE45294E7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71D19-FAD8-5463-BD24-EAEDC2E0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1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A11AE-0280-81EB-82CB-144B457D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D9DBE-594C-389C-1339-3AA6EF78A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D59D2-0028-7E4F-3219-7A8ECA1A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D5EF-D67A-E307-FA6F-7DF30144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D2C9C-0A2F-3CA1-1B33-8AAA80A9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303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E5D5-CE8F-4B68-F365-30F33162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BF975-2A43-D518-E78C-F519F770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9D8D3-91E3-7E7F-BC5F-539089D79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A6E3A-FA91-8B53-59DD-CB53BD4C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3BD0C-6082-C4D6-4DFC-F5A2189C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3ADE-80A1-63E6-B024-CEE02877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DAB1-5BDE-0491-C959-61A195CA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B629-FFA9-F55C-75CF-66397E9F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CEE44-70A7-8DF6-A848-77EFC5CC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F730-73FF-03F1-91F9-AE58FA87B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8B3D1-1D0C-5601-1DD9-72B3F93B6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5ED34-6EF4-9AF4-4D0C-B2621AFBE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462679-33E0-4662-2011-E2E63C12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80BAA-95A3-5298-B88A-65331463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2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3EA4-B74E-81DC-C754-53C6B73B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E004E-7FF2-8D2A-18C3-7FB11628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C0FC0-997B-1F5B-81AB-F1CF584D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4680B-692C-5365-CB9C-8EB36277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25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44174-2807-9454-60C1-6F1AB2D7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66F01-C232-AF34-4AE9-498A28A94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7DD9-EB79-7261-65D4-FBD72FDB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08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C13C-DD2C-2A7F-5DB0-BFED5FB89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491F-E3B4-3C00-893B-84847FA7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9FBB0-007D-BB8B-2F6E-F4356E4D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C0A7A-8C6E-4D6E-5205-556F36BE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21B11-2E26-E0C4-5C8D-9AE30CA6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6B4C0-5CA1-1808-32EE-0E639EE9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6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6146-4CDD-9769-5EE3-28D8867C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9938A-EE61-9C76-85AB-84FD5680F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C5D8E-0E6E-D191-079D-72E5A8F9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070DA-4D5B-3AAC-549D-568C431D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2C50E-46FC-E4A2-1DB7-6896C0CD5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D515E-7461-39C2-9D54-C5EC1015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32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D1BD1-BD27-4473-0E85-B845E105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C57CC-C9B3-510E-4491-F2AA40E52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B395-A468-FE75-3E61-9F77ADBA0A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C685-1FC6-40BD-BDD6-D08E9E07952D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D949F-87D4-4082-54F1-3A0E5C219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64F6-7853-3B95-BAAE-52268324F3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156A-C488-4C57-B32E-C9292E9D6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1E14933D-EA59-44DA-82F1-955487549AF0}"/>
              </a:ext>
            </a:extLst>
          </p:cNvPr>
          <p:cNvSpPr txBox="1">
            <a:spLocks/>
          </p:cNvSpPr>
          <p:nvPr/>
        </p:nvSpPr>
        <p:spPr>
          <a:xfrm>
            <a:off x="1996995" y="1799901"/>
            <a:ext cx="8502810" cy="1667199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5000"/>
              </a:lnSpc>
            </a:pPr>
            <a:r>
              <a:rPr lang="en-US" sz="4000" dirty="0">
                <a:solidFill>
                  <a:srgbClr val="C00000"/>
                </a:solidFill>
                <a:latin typeface="Segoe UI Variable Text Semibold" pitchFamily="2" charset="0"/>
              </a:rPr>
              <a:t>Detection of Fake Profiles in Twitter</a:t>
            </a:r>
          </a:p>
        </p:txBody>
      </p:sp>
      <p:sp>
        <p:nvSpPr>
          <p:cNvPr id="7" name="Subtitle 7">
            <a:extLst>
              <a:ext uri="{FF2B5EF4-FFF2-40B4-BE49-F238E27FC236}">
                <a16:creationId xmlns:a16="http://schemas.microsoft.com/office/drawing/2014/main" id="{99A5EEB7-BA44-4727-93E9-8FFE6F2EFDAB}"/>
              </a:ext>
            </a:extLst>
          </p:cNvPr>
          <p:cNvSpPr txBox="1">
            <a:spLocks/>
          </p:cNvSpPr>
          <p:nvPr/>
        </p:nvSpPr>
        <p:spPr>
          <a:xfrm>
            <a:off x="7663971" y="4139533"/>
            <a:ext cx="7150314" cy="370007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600" b="1" u="sng" dirty="0">
                <a:solidFill>
                  <a:srgbClr val="C00000"/>
                </a:solidFill>
                <a:latin typeface="Arial Rounded MT Bold" panose="020F0704030504030204" pitchFamily="34" charset="0"/>
              </a:rPr>
              <a:t>Batch C4: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S. </a:t>
            </a:r>
            <a:r>
              <a:rPr lang="en-US" sz="26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Komala</a:t>
            </a:r>
            <a:r>
              <a:rPr lang="en-US" sz="2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Sangeeta - Y20ACS556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S. B.G Sai Vamsi - Y20ACS566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R. L.K. Maha Lakshmi  -  Y20ACS548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P. Naga </a:t>
            </a:r>
            <a:r>
              <a:rPr lang="en-US" sz="2600" dirty="0" err="1">
                <a:solidFill>
                  <a:srgbClr val="002060"/>
                </a:solidFill>
                <a:latin typeface="Arial Rounded MT Bold" panose="020F0704030504030204" pitchFamily="34" charset="0"/>
              </a:rPr>
              <a:t>Satwik</a:t>
            </a:r>
            <a:r>
              <a:rPr lang="en-US" sz="26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 – Y20ACS525</a:t>
            </a:r>
          </a:p>
          <a:p>
            <a:pPr>
              <a:lnSpc>
                <a:spcPct val="150000"/>
              </a:lnSpc>
            </a:pPr>
            <a:endParaRPr lang="en-US" sz="3500" dirty="0">
              <a:solidFill>
                <a:srgbClr val="00206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3500" dirty="0">
                <a:solidFill>
                  <a:srgbClr val="002060"/>
                </a:solidFill>
              </a:rPr>
              <a:t>		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74FC4FA-F953-4A05-9270-78F1C2B01CA9}"/>
              </a:ext>
            </a:extLst>
          </p:cNvPr>
          <p:cNvSpPr txBox="1"/>
          <p:nvPr/>
        </p:nvSpPr>
        <p:spPr>
          <a:xfrm>
            <a:off x="1717040" y="481137"/>
            <a:ext cx="10125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3600" dirty="0">
                <a:latin typeface="Old English Text MT" panose="03040902040508030806" pitchFamily="66" charset="0"/>
              </a:rPr>
              <a:t>Bapatla Engineering College :: Bapatla</a:t>
            </a:r>
            <a:r>
              <a:rPr lang="en-IN" sz="2400" dirty="0">
                <a:latin typeface="Old English Text MT" panose="03040902040508030806" pitchFamily="66" charset="0"/>
              </a:rPr>
              <a:t>,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dirty="0">
                <a:latin typeface="Old English Text MT" panose="03040902040508030806" pitchFamily="66" charset="0"/>
                <a:cs typeface="Arial" panose="020B0604020202020204" pitchFamily="34" charset="0"/>
              </a:rPr>
              <a:t>Autonomous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6E6303-D508-47C8-86E8-790E93A0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11" y="338176"/>
            <a:ext cx="1374829" cy="15313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2B1DD2-423B-46AA-9DA9-7E0D20D7BF63}"/>
              </a:ext>
            </a:extLst>
          </p:cNvPr>
          <p:cNvSpPr txBox="1"/>
          <p:nvPr/>
        </p:nvSpPr>
        <p:spPr>
          <a:xfrm>
            <a:off x="2640495" y="1288527"/>
            <a:ext cx="7364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lgerian" panose="04020705040A02060702" pitchFamily="82" charset="0"/>
              </a:rPr>
              <a:t>Department of Computer Science and Engineering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8D39D54-69C4-479F-97D3-D1BE120F50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5D6B7-F377-B3E4-4AD5-8D3CB720A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3412" y="3287486"/>
            <a:ext cx="8689976" cy="137159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Mr.Srikanth</a:t>
            </a:r>
            <a:r>
              <a:rPr lang="en-US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Nalluri</a:t>
            </a:r>
            <a:endParaRPr lang="en-IN" cap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817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283E70-8242-4846-4CDC-273B92D45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" y="122853"/>
            <a:ext cx="10739120" cy="5902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DDBBBAF-5606-833F-F4FA-4AA99940A025}"/>
              </a:ext>
            </a:extLst>
          </p:cNvPr>
          <p:cNvSpPr txBox="1"/>
          <p:nvPr/>
        </p:nvSpPr>
        <p:spPr>
          <a:xfrm>
            <a:off x="3342640" y="6211927"/>
            <a:ext cx="565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After Filling details</a:t>
            </a:r>
          </a:p>
        </p:txBody>
      </p:sp>
    </p:spTree>
    <p:extLst>
      <p:ext uri="{BB962C8B-B14F-4D97-AF65-F5344CB8AC3E}">
        <p14:creationId xmlns:p14="http://schemas.microsoft.com/office/powerpoint/2010/main" val="1917843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959CD-CE69-C6DE-CAF9-B300C6A3D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62560"/>
            <a:ext cx="11094720" cy="60858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A4C72A-1BC7-E938-FCFF-98397E974361}"/>
              </a:ext>
            </a:extLst>
          </p:cNvPr>
          <p:cNvSpPr txBox="1"/>
          <p:nvPr/>
        </p:nvSpPr>
        <p:spPr>
          <a:xfrm>
            <a:off x="3342640" y="6211927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submitting Details the result(genuine)</a:t>
            </a:r>
          </a:p>
        </p:txBody>
      </p:sp>
    </p:spTree>
    <p:extLst>
      <p:ext uri="{BB962C8B-B14F-4D97-AF65-F5344CB8AC3E}">
        <p14:creationId xmlns:p14="http://schemas.microsoft.com/office/powerpoint/2010/main" val="355741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EAE07-DDD5-7310-B1AC-A777B72E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325120"/>
            <a:ext cx="11115040" cy="59232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86299F-66DC-412D-7C4D-C0C144B87975}"/>
              </a:ext>
            </a:extLst>
          </p:cNvPr>
          <p:cNvSpPr txBox="1"/>
          <p:nvPr/>
        </p:nvSpPr>
        <p:spPr>
          <a:xfrm>
            <a:off x="3342640" y="6211927"/>
            <a:ext cx="648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submitting Details the result(fake)</a:t>
            </a:r>
          </a:p>
        </p:txBody>
      </p:sp>
    </p:spTree>
    <p:extLst>
      <p:ext uri="{BB962C8B-B14F-4D97-AF65-F5344CB8AC3E}">
        <p14:creationId xmlns:p14="http://schemas.microsoft.com/office/powerpoint/2010/main" val="82740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4BB08C-F03D-1E1B-545A-9C7F526E1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33680"/>
            <a:ext cx="11287760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4370C-586B-2648-E9FC-A0F9EE8E74D4}"/>
              </a:ext>
            </a:extLst>
          </p:cNvPr>
          <p:cNvSpPr txBox="1"/>
          <p:nvPr/>
        </p:nvSpPr>
        <p:spPr>
          <a:xfrm>
            <a:off x="4216400" y="6248400"/>
            <a:ext cx="418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</p:spTree>
    <p:extLst>
      <p:ext uri="{BB962C8B-B14F-4D97-AF65-F5344CB8AC3E}">
        <p14:creationId xmlns:p14="http://schemas.microsoft.com/office/powerpoint/2010/main" val="2769776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E7AB79-7BF4-145D-4A47-701CDEF7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" y="243840"/>
            <a:ext cx="11064240" cy="6045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7E78C0-1ABD-C007-67B0-E74C1C2AF133}"/>
              </a:ext>
            </a:extLst>
          </p:cNvPr>
          <p:cNvSpPr txBox="1"/>
          <p:nvPr/>
        </p:nvSpPr>
        <p:spPr>
          <a:xfrm>
            <a:off x="3342640" y="6211927"/>
            <a:ext cx="6482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Confusion Matrix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4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76647" y="472563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1205948" y="1643280"/>
            <a:ext cx="10158739" cy="4316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IN" sz="2800" cap="none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IN" sz="2800" cap="none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rigorous experimentation and analysis ,we conclude that gradient boosting algorithm surpasses other classifiers in terms of effectiveness and reliability.</a:t>
            </a:r>
          </a:p>
          <a:p>
            <a:pPr lvl="1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boosting, on the other hand, fared better with default values, achieving accuracy more than the random forest classifier.</a:t>
            </a:r>
            <a:endParaRPr lang="en-IN" sz="2800" cap="none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SzPct val="82000"/>
            </a:pPr>
            <a:endParaRPr lang="en-US" sz="2800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4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18D0D3-A744-4ED3-833A-6369C8137B61}"/>
              </a:ext>
            </a:extLst>
          </p:cNvPr>
          <p:cNvSpPr txBox="1"/>
          <p:nvPr/>
        </p:nvSpPr>
        <p:spPr>
          <a:xfrm>
            <a:off x="4419600" y="2757317"/>
            <a:ext cx="335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D2B67E0F-65F3-46B9-BFD9-21492C25B9BD}"/>
              </a:ext>
            </a:extLst>
          </p:cNvPr>
          <p:cNvSpPr txBox="1">
            <a:spLocks/>
          </p:cNvSpPr>
          <p:nvPr/>
        </p:nvSpPr>
        <p:spPr>
          <a:xfrm>
            <a:off x="241701" y="501837"/>
            <a:ext cx="3411973" cy="88427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" panose="020B0703020102020204" pitchFamily="34" charset="0"/>
                <a:cs typeface="Cascadia Mono SemiBold" panose="020B0609020000020004" pitchFamily="49" charset="0"/>
              </a:rPr>
              <a:t>CONTENTS</a:t>
            </a:r>
          </a:p>
        </p:txBody>
      </p:sp>
      <p:sp>
        <p:nvSpPr>
          <p:cNvPr id="15" name="Rectangle 14" descr="Laptop">
            <a:extLst>
              <a:ext uri="{FF2B5EF4-FFF2-40B4-BE49-F238E27FC236}">
                <a16:creationId xmlns:a16="http://schemas.microsoft.com/office/drawing/2014/main" id="{F6021A02-FC33-4296-963F-A20356CCCDA3}"/>
              </a:ext>
            </a:extLst>
          </p:cNvPr>
          <p:cNvSpPr/>
          <p:nvPr/>
        </p:nvSpPr>
        <p:spPr>
          <a:xfrm>
            <a:off x="4793844" y="2591144"/>
            <a:ext cx="478366" cy="52263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6488310-2F32-4EF8-B111-CCE162824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38963"/>
              </p:ext>
            </p:extLst>
          </p:nvPr>
        </p:nvGraphicFramePr>
        <p:xfrm>
          <a:off x="1023257" y="1712442"/>
          <a:ext cx="6092891" cy="37963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67002">
                  <a:extLst>
                    <a:ext uri="{9D8B030D-6E8A-4147-A177-3AD203B41FA5}">
                      <a16:colId xmlns:a16="http://schemas.microsoft.com/office/drawing/2014/main" val="2371785316"/>
                    </a:ext>
                  </a:extLst>
                </a:gridCol>
                <a:gridCol w="5525889">
                  <a:extLst>
                    <a:ext uri="{9D8B030D-6E8A-4147-A177-3AD203B41FA5}">
                      <a16:colId xmlns:a16="http://schemas.microsoft.com/office/drawing/2014/main" val="2719169874"/>
                    </a:ext>
                  </a:extLst>
                </a:gridCol>
              </a:tblGrid>
              <a:tr h="542336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27751"/>
                  </a:ext>
                </a:extLst>
              </a:tr>
              <a:tr h="542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94700"/>
                  </a:ext>
                </a:extLst>
              </a:tr>
              <a:tr h="542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9787"/>
                  </a:ext>
                </a:extLst>
              </a:tr>
              <a:tr h="542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Methodology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03111"/>
                  </a:ext>
                </a:extLst>
              </a:tr>
              <a:tr h="542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826959"/>
                  </a:ext>
                </a:extLst>
              </a:tr>
              <a:tr h="542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340069"/>
                  </a:ext>
                </a:extLst>
              </a:tr>
              <a:tr h="54233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080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92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5CAA4-C15C-420A-BE9A-A2AA5D0B74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72147" y="149234"/>
            <a:ext cx="4561840" cy="1926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Abstract</a:t>
            </a:r>
            <a:endParaRPr lang="en-US" sz="3200" i="0" dirty="0">
              <a:solidFill>
                <a:schemeClr val="tx2">
                  <a:lumMod val="75000"/>
                </a:schemeClr>
              </a:solidFill>
              <a:effectLst/>
              <a:latin typeface="Franklin Gothic Demi" panose="020B07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F0914-E4FA-421B-BD9E-AD26F924307A}"/>
              </a:ext>
            </a:extLst>
          </p:cNvPr>
          <p:cNvSpPr txBox="1"/>
          <p:nvPr/>
        </p:nvSpPr>
        <p:spPr>
          <a:xfrm>
            <a:off x="972147" y="1374964"/>
            <a:ext cx="9401213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rise of fake profiles on Twitter presents a significant challenge, as these accounts can impersonate real people and spread misinformation. </a:t>
            </a:r>
          </a:p>
          <a:p>
            <a:pPr marL="457200" indent="-457200" algn="just">
              <a:lnSpc>
                <a:spcPct val="15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this issue  we want to use a machine learning-based model for detection of fake profiles via a web interface which helps in accurately identifying and mitigating fake profiles. </a:t>
            </a:r>
            <a:endParaRPr lang="en-IN" sz="2800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3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76647" y="472563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1205948" y="1770926"/>
            <a:ext cx="10158739" cy="5005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aims to tackle the issue of fake profiles on online social networks (OSNs) by proposing a machine learning-based solution.</a:t>
            </a:r>
          </a:p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collects and preprocesses data, selects relevant features, and employs the Random Forest classifier for fake profile detection. </a:t>
            </a:r>
          </a:p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evaluates its performance against other methods like SVM, Decision tree, Naïve Bayes.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SzPct val="82000"/>
            </a:pPr>
            <a:endParaRPr lang="en-US" sz="2800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7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76647" y="472563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1205948" y="1785520"/>
            <a:ext cx="10158739" cy="444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enhance fake profile detection in twitter using machine learning technique: Gradient Boosting Classifier .</a:t>
            </a:r>
          </a:p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includes additional and enhanced attributes in the dataset to improve the accuracy and efficacy of fake profile detection.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SzPct val="82000"/>
            </a:pPr>
            <a:endParaRPr lang="en-US" sz="2800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59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76647" y="472563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b="1" dirty="0">
              <a:solidFill>
                <a:schemeClr val="tx2">
                  <a:lumMod val="75000"/>
                </a:schemeClr>
              </a:solidFill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1205948" y="698400"/>
            <a:ext cx="10158739" cy="444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attributes provide richer information for the machine learning models, leading to more accurate and reliable predictions of fake profiles.</a:t>
            </a:r>
          </a:p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more number of data samples.</a:t>
            </a:r>
          </a:p>
          <a:p>
            <a:pPr marL="457200" indent="-457200" algn="just">
              <a:lnSpc>
                <a:spcPct val="130000"/>
              </a:lnSpc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A47D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features a user-friendly graphical user interface (GUI), which improves user accessibility and engagement.</a:t>
            </a:r>
          </a:p>
          <a:p>
            <a:pPr algn="just">
              <a:lnSpc>
                <a:spcPct val="130000"/>
              </a:lnSpc>
              <a:buClr>
                <a:srgbClr val="FF0000"/>
              </a:buClr>
              <a:buSzPct val="82000"/>
            </a:pPr>
            <a:endParaRPr lang="en-US" sz="2800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3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6">
            <a:extLst>
              <a:ext uri="{FF2B5EF4-FFF2-40B4-BE49-F238E27FC236}">
                <a16:creationId xmlns:a16="http://schemas.microsoft.com/office/drawing/2014/main" id="{9F35D12E-2383-9768-7F7B-871834FF0B80}"/>
              </a:ext>
            </a:extLst>
          </p:cNvPr>
          <p:cNvSpPr txBox="1">
            <a:spLocks/>
          </p:cNvSpPr>
          <p:nvPr/>
        </p:nvSpPr>
        <p:spPr>
          <a:xfrm>
            <a:off x="886807" y="-221852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Design Methodology</a:t>
            </a:r>
            <a:endParaRPr lang="en-IN" sz="3200" b="1" dirty="0">
              <a:solidFill>
                <a:schemeClr val="tx2">
                  <a:lumMod val="75000"/>
                </a:schemeClr>
              </a:solidFill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DAE55-43D5-01F8-BB42-689DF9A2C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833120"/>
            <a:ext cx="8335538" cy="5334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BF247F-816A-10AE-32FF-5987DAA1D5DF}"/>
              </a:ext>
            </a:extLst>
          </p:cNvPr>
          <p:cNvSpPr txBox="1"/>
          <p:nvPr/>
        </p:nvSpPr>
        <p:spPr>
          <a:xfrm>
            <a:off x="4699000" y="6167120"/>
            <a:ext cx="279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98136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B1DED6A0-5C89-4F71-84A9-087B88763195}"/>
              </a:ext>
            </a:extLst>
          </p:cNvPr>
          <p:cNvSpPr txBox="1">
            <a:spLocks/>
          </p:cNvSpPr>
          <p:nvPr/>
        </p:nvSpPr>
        <p:spPr>
          <a:xfrm>
            <a:off x="876647" y="472563"/>
            <a:ext cx="5408670" cy="1054972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B022AD98-59F6-4AF2-9E5B-01A235A3B07F}"/>
              </a:ext>
            </a:extLst>
          </p:cNvPr>
          <p:cNvSpPr txBox="1">
            <a:spLocks/>
          </p:cNvSpPr>
          <p:nvPr/>
        </p:nvSpPr>
        <p:spPr>
          <a:xfrm>
            <a:off x="1205948" y="1887120"/>
            <a:ext cx="6082748" cy="3575425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rgbClr val="62E5EC"/>
              </a:buCl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1DCEE-86B5-465E-83AA-5459720E4297}"/>
              </a:ext>
            </a:extLst>
          </p:cNvPr>
          <p:cNvSpPr txBox="1"/>
          <p:nvPr/>
        </p:nvSpPr>
        <p:spPr>
          <a:xfrm>
            <a:off x="1205948" y="1887120"/>
            <a:ext cx="10158739" cy="45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 form CSV File</a:t>
            </a:r>
          </a:p>
          <a:p>
            <a:pPr marL="457200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pPr marL="914400" lvl="1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  <a:p>
            <a:pPr marL="914400" lvl="1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</a:p>
          <a:p>
            <a:pPr marL="914400" lvl="1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457200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and Training </a:t>
            </a:r>
          </a:p>
          <a:p>
            <a:pPr marL="457200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cap="none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the </a:t>
            </a:r>
            <a:r>
              <a:rPr lang="en-US" sz="2800" cap="none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457200" indent="-457200">
              <a:buClr>
                <a:srgbClr val="FF0000"/>
              </a:buClr>
              <a:buSzPct val="82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Predictions through web interface</a:t>
            </a:r>
            <a:endParaRPr lang="en-US" sz="2800" cap="none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rgbClr val="FF0000"/>
              </a:buClr>
              <a:buSzPct val="82000"/>
            </a:pPr>
            <a:endParaRPr lang="en-US" sz="2800" dirty="0">
              <a:solidFill>
                <a:srgbClr val="A47D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5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3E15-58A2-1084-4186-F63DDF04F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7850"/>
            <a:ext cx="10515600" cy="169817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Franklin Gothic Demi" panose="020B0703020102020204" pitchFamily="34" charset="0"/>
                <a:cs typeface="Times New Roman" panose="02020603050405020304" pitchFamily="18" charset="0"/>
              </a:rPr>
              <a:t>RESULT</a:t>
            </a:r>
            <a:endParaRPr lang="en-IN" sz="3200" b="1" dirty="0">
              <a:solidFill>
                <a:schemeClr val="tx2">
                  <a:lumMod val="75000"/>
                </a:schemeClr>
              </a:solidFill>
              <a:latin typeface="Franklin Gothic Demi" panose="020B07030201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02E415-92FE-4EC7-4529-9B498C10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650240"/>
            <a:ext cx="10073640" cy="57099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D4C230-F39D-EE4A-36A8-15F8DCAD1BB5}"/>
              </a:ext>
            </a:extLst>
          </p:cNvPr>
          <p:cNvSpPr txBox="1"/>
          <p:nvPr/>
        </p:nvSpPr>
        <p:spPr>
          <a:xfrm>
            <a:off x="5120640" y="6334780"/>
            <a:ext cx="418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49417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1957</TotalTime>
  <Words>401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Arial Rounded MT Bold</vt:lpstr>
      <vt:lpstr>Calibri</vt:lpstr>
      <vt:lpstr>Calibri Light</vt:lpstr>
      <vt:lpstr>Franklin Gothic Demi</vt:lpstr>
      <vt:lpstr>Old English Text MT</vt:lpstr>
      <vt:lpstr>Segoe UI Variable Text Semibold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rohith rohith</dc:creator>
  <cp:lastModifiedBy>Komala Sangeeta Seshadri</cp:lastModifiedBy>
  <cp:revision>49</cp:revision>
  <dcterms:created xsi:type="dcterms:W3CDTF">2024-03-06T06:19:57Z</dcterms:created>
  <dcterms:modified xsi:type="dcterms:W3CDTF">2024-04-18T07:43:44Z</dcterms:modified>
</cp:coreProperties>
</file>