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BANK LOAN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PART 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software company&#10;&#10;Description automatically generated">
            <a:extLst>
              <a:ext uri="{FF2B5EF4-FFF2-40B4-BE49-F238E27FC236}">
                <a16:creationId xmlns:a16="http://schemas.microsoft.com/office/drawing/2014/main" id="{73CD3B77-8957-99CB-7929-05093857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r="2" b="2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bg1"/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</a:t>
            </a:r>
            <a:r>
              <a:rPr lang="en-IN" b="1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</a:t>
            </a:r>
            <a:r>
              <a:rPr lang="en-IN" b="1" kern="1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C00000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  <a:endParaRPr lang="en-IN" sz="2000" b="1" kern="1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5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  <a:endParaRPr lang="en-IN" sz="2000" b="1" kern="1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C00000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C00000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n-IN" sz="28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rgbClr val="7030A0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VERSION 2024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MS SQL SERVER: 20</a:t>
            </a:r>
          </a:p>
          <a:p>
            <a:r>
              <a:rPr lang="en-IN" sz="2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SQL SERVER MANAGEMENT STUDIO –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IN" sz="25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20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POWER BI: </a:t>
            </a:r>
            <a:r>
              <a:rPr lang="en-IN" sz="25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December 2024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61" y="653076"/>
            <a:ext cx="6222520" cy="5551848"/>
          </a:xfrm>
          <a:prstGeom prst="rect">
            <a:avLst/>
          </a:prstGeom>
        </p:spPr>
      </p:pic>
      <p:pic>
        <p:nvPicPr>
          <p:cNvPr id="10" name="Picture 9" descr="A logo of a software company&#10;&#10;Description automatically generated">
            <a:extLst>
              <a:ext uri="{FF2B5EF4-FFF2-40B4-BE49-F238E27FC236}">
                <a16:creationId xmlns:a16="http://schemas.microsoft.com/office/drawing/2014/main" id="{C183712D-5637-3FE7-5283-F1374E08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8" y="4503523"/>
            <a:ext cx="3195673" cy="2303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D17BCF-9E9A-B105-46CA-2211F0DA085A}"/>
              </a:ext>
            </a:extLst>
          </p:cNvPr>
          <p:cNvSpPr txBox="1"/>
          <p:nvPr/>
        </p:nvSpPr>
        <p:spPr>
          <a:xfrm>
            <a:off x="562708" y="2461847"/>
            <a:ext cx="375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 Data</a:t>
            </a:r>
          </a:p>
        </p:txBody>
      </p:sp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81" y="871996"/>
            <a:ext cx="6222520" cy="5366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9445F9-E7B2-5402-A30A-C555EBF80B9B}"/>
              </a:ext>
            </a:extLst>
          </p:cNvPr>
          <p:cNvSpPr txBox="1"/>
          <p:nvPr/>
        </p:nvSpPr>
        <p:spPr>
          <a:xfrm>
            <a:off x="578498" y="1822624"/>
            <a:ext cx="35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CREATING DB</a:t>
            </a:r>
          </a:p>
        </p:txBody>
      </p:sp>
      <p:pic>
        <p:nvPicPr>
          <p:cNvPr id="4" name="Picture 3" descr="A logo of a software company&#10;&#10;Description automatically generated">
            <a:extLst>
              <a:ext uri="{FF2B5EF4-FFF2-40B4-BE49-F238E27FC236}">
                <a16:creationId xmlns:a16="http://schemas.microsoft.com/office/drawing/2014/main" id="{00B4C131-4436-7BF3-F890-9969EBD3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9" y="3767435"/>
            <a:ext cx="2635713" cy="2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3225560" y="950956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5166503" y="950956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  <p:pic>
        <p:nvPicPr>
          <p:cNvPr id="8" name="Picture 7" descr="A logo of a software company&#10;&#10;Description automatically generated">
            <a:extLst>
              <a:ext uri="{FF2B5EF4-FFF2-40B4-BE49-F238E27FC236}">
                <a16:creationId xmlns:a16="http://schemas.microsoft.com/office/drawing/2014/main" id="{93E2FBD3-5B1B-7915-4242-65A59B89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4" y="170433"/>
            <a:ext cx="1026367" cy="10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4" y="1606573"/>
            <a:ext cx="11600196" cy="4212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341657"/>
            <a:ext cx="1100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472064" y="927341"/>
            <a:ext cx="110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-59578" y="5959535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chemeClr val="accent6">
                    <a:lumMod val="50000"/>
                  </a:schemeClr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4" name="Picture 3" descr="A logo of a software company&#10;&#10;Description automatically generated">
            <a:extLst>
              <a:ext uri="{FF2B5EF4-FFF2-40B4-BE49-F238E27FC236}">
                <a16:creationId xmlns:a16="http://schemas.microsoft.com/office/drawing/2014/main" id="{CB47911E-E552-5AAC-472D-5863F95F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4" y="170433"/>
            <a:ext cx="1026367" cy="10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alculator, pen, compass, money and a paper with graphs printed on it">
            <a:extLst>
              <a:ext uri="{FF2B5EF4-FFF2-40B4-BE49-F238E27FC236}">
                <a16:creationId xmlns:a16="http://schemas.microsoft.com/office/drawing/2014/main" id="{9DAD1B08-3A99-DC71-AF87-4A2CDEAA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219068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chemeClr val="accent6">
                      <a:lumMod val="50000"/>
                    </a:schemeClr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730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Lato Black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SANGEETA YADAV</cp:lastModifiedBy>
  <cp:revision>13</cp:revision>
  <dcterms:created xsi:type="dcterms:W3CDTF">2023-10-07T01:44:58Z</dcterms:created>
  <dcterms:modified xsi:type="dcterms:W3CDTF">2024-12-19T04:41:07Z</dcterms:modified>
</cp:coreProperties>
</file>