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0" r:id="rId3"/>
    <p:sldId id="259" r:id="rId4"/>
    <p:sldId id="258" r:id="rId5"/>
    <p:sldId id="261" r:id="rId6"/>
    <p:sldId id="266" r:id="rId7"/>
    <p:sldId id="267" r:id="rId8"/>
    <p:sldId id="262" r:id="rId9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11"/>
      <p:bold r:id="rId12"/>
    </p:embeddedFont>
    <p:embeddedFont>
      <p:font typeface="Algerian" panose="04020705040A02060702" pitchFamily="82" charset="0"/>
      <p:regular r:id="rId13"/>
    </p:embeddedFont>
    <p:embeddedFont>
      <p:font typeface="Bahiana" panose="020B0604020202020204" charset="0"/>
      <p:regular r:id="rId14"/>
    </p:embeddedFont>
    <p:embeddedFont>
      <p:font typeface="Zilla Slab" panose="020B0604020202020204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F46A33-BD3D-4FC7-9ECD-4E86EC23667F}">
  <a:tblStyle styleId="{61F46A33-BD3D-4FC7-9ECD-4E86EC2366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e1cc7224d3_4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e1cc7224d3_4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gdde24d09e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9" name="Google Shape;2169;gdde24d09e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e006d2fc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e006d2fc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e006d2fc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e006d2fc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dde24d09e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dde24d09e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dde24d09e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dde24d09e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3" name="Google Shape;2313;gdde24d09e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4" name="Google Shape;2314;gdde24d09e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0" name="Google Shape;10;p2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702150" y="1010725"/>
            <a:ext cx="4524000" cy="21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702150" y="3532775"/>
            <a:ext cx="45240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_1"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7" name="Google Shape;1667;p31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668" name="Google Shape;1668;p31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1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_1_1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3" name="Google Shape;1693;p32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694" name="Google Shape;1694;p32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2"/>
          <p:cNvGrpSpPr/>
          <p:nvPr/>
        </p:nvGrpSpPr>
        <p:grpSpPr>
          <a:xfrm rot="4898986">
            <a:off x="8060608" y="3962168"/>
            <a:ext cx="363336" cy="526155"/>
            <a:chOff x="4197875" y="2956175"/>
            <a:chExt cx="525025" cy="760300"/>
          </a:xfrm>
        </p:grpSpPr>
        <p:sp>
          <p:nvSpPr>
            <p:cNvPr id="1719" name="Google Shape;1719;p32"/>
            <p:cNvSpPr/>
            <p:nvPr/>
          </p:nvSpPr>
          <p:spPr>
            <a:xfrm>
              <a:off x="4257675" y="3038775"/>
              <a:ext cx="431250" cy="108075"/>
            </a:xfrm>
            <a:custGeom>
              <a:avLst/>
              <a:gdLst/>
              <a:ahLst/>
              <a:cxnLst/>
              <a:rect l="l" t="t" r="r" b="b"/>
              <a:pathLst>
                <a:path w="17250" h="4323" extrusionOk="0">
                  <a:moveTo>
                    <a:pt x="11353" y="0"/>
                  </a:moveTo>
                  <a:cubicBezTo>
                    <a:pt x="11006" y="0"/>
                    <a:pt x="10657" y="34"/>
                    <a:pt x="10317" y="109"/>
                  </a:cubicBezTo>
                  <a:cubicBezTo>
                    <a:pt x="9882" y="204"/>
                    <a:pt x="9434" y="245"/>
                    <a:pt x="8985" y="245"/>
                  </a:cubicBezTo>
                  <a:cubicBezTo>
                    <a:pt x="8510" y="245"/>
                    <a:pt x="8034" y="217"/>
                    <a:pt x="7558" y="217"/>
                  </a:cubicBezTo>
                  <a:cubicBezTo>
                    <a:pt x="7516" y="216"/>
                    <a:pt x="7474" y="215"/>
                    <a:pt x="7432" y="215"/>
                  </a:cubicBezTo>
                  <a:cubicBezTo>
                    <a:pt x="7151" y="215"/>
                    <a:pt x="6879" y="253"/>
                    <a:pt x="6607" y="313"/>
                  </a:cubicBezTo>
                  <a:cubicBezTo>
                    <a:pt x="6253" y="394"/>
                    <a:pt x="5900" y="476"/>
                    <a:pt x="5546" y="571"/>
                  </a:cubicBezTo>
                  <a:cubicBezTo>
                    <a:pt x="5152" y="693"/>
                    <a:pt x="4745" y="829"/>
                    <a:pt x="4364" y="992"/>
                  </a:cubicBezTo>
                  <a:cubicBezTo>
                    <a:pt x="3997" y="1142"/>
                    <a:pt x="3657" y="1318"/>
                    <a:pt x="3317" y="1522"/>
                  </a:cubicBezTo>
                  <a:cubicBezTo>
                    <a:pt x="3263" y="1563"/>
                    <a:pt x="3249" y="1617"/>
                    <a:pt x="3277" y="1713"/>
                  </a:cubicBezTo>
                  <a:cubicBezTo>
                    <a:pt x="3288" y="1772"/>
                    <a:pt x="3331" y="1810"/>
                    <a:pt x="3387" y="1810"/>
                  </a:cubicBezTo>
                  <a:cubicBezTo>
                    <a:pt x="3395" y="1810"/>
                    <a:pt x="3404" y="1809"/>
                    <a:pt x="3412" y="1808"/>
                  </a:cubicBezTo>
                  <a:cubicBezTo>
                    <a:pt x="3480" y="1794"/>
                    <a:pt x="3548" y="1781"/>
                    <a:pt x="3616" y="1753"/>
                  </a:cubicBezTo>
                  <a:cubicBezTo>
                    <a:pt x="3766" y="1685"/>
                    <a:pt x="3915" y="1604"/>
                    <a:pt x="4065" y="1522"/>
                  </a:cubicBezTo>
                  <a:cubicBezTo>
                    <a:pt x="4282" y="1414"/>
                    <a:pt x="4500" y="1291"/>
                    <a:pt x="4731" y="1182"/>
                  </a:cubicBezTo>
                  <a:cubicBezTo>
                    <a:pt x="4826" y="1130"/>
                    <a:pt x="4929" y="1110"/>
                    <a:pt x="5034" y="1110"/>
                  </a:cubicBezTo>
                  <a:cubicBezTo>
                    <a:pt x="5064" y="1110"/>
                    <a:pt x="5095" y="1111"/>
                    <a:pt x="5125" y="1115"/>
                  </a:cubicBezTo>
                  <a:cubicBezTo>
                    <a:pt x="5179" y="1115"/>
                    <a:pt x="5234" y="1115"/>
                    <a:pt x="5275" y="1074"/>
                  </a:cubicBezTo>
                  <a:cubicBezTo>
                    <a:pt x="5587" y="911"/>
                    <a:pt x="5913" y="788"/>
                    <a:pt x="6253" y="707"/>
                  </a:cubicBezTo>
                  <a:cubicBezTo>
                    <a:pt x="6688" y="625"/>
                    <a:pt x="7137" y="571"/>
                    <a:pt x="7572" y="571"/>
                  </a:cubicBezTo>
                  <a:cubicBezTo>
                    <a:pt x="8129" y="557"/>
                    <a:pt x="8686" y="571"/>
                    <a:pt x="9244" y="516"/>
                  </a:cubicBezTo>
                  <a:cubicBezTo>
                    <a:pt x="9475" y="489"/>
                    <a:pt x="9706" y="435"/>
                    <a:pt x="9937" y="408"/>
                  </a:cubicBezTo>
                  <a:cubicBezTo>
                    <a:pt x="9991" y="394"/>
                    <a:pt x="10059" y="381"/>
                    <a:pt x="10127" y="381"/>
                  </a:cubicBezTo>
                  <a:cubicBezTo>
                    <a:pt x="10345" y="394"/>
                    <a:pt x="10576" y="408"/>
                    <a:pt x="10793" y="421"/>
                  </a:cubicBezTo>
                  <a:cubicBezTo>
                    <a:pt x="11378" y="435"/>
                    <a:pt x="11962" y="489"/>
                    <a:pt x="12546" y="571"/>
                  </a:cubicBezTo>
                  <a:cubicBezTo>
                    <a:pt x="13117" y="652"/>
                    <a:pt x="13688" y="829"/>
                    <a:pt x="14205" y="1087"/>
                  </a:cubicBezTo>
                  <a:cubicBezTo>
                    <a:pt x="14517" y="1237"/>
                    <a:pt x="14830" y="1427"/>
                    <a:pt x="15129" y="1590"/>
                  </a:cubicBezTo>
                  <a:cubicBezTo>
                    <a:pt x="15510" y="1808"/>
                    <a:pt x="15890" y="2039"/>
                    <a:pt x="16271" y="2270"/>
                  </a:cubicBezTo>
                  <a:cubicBezTo>
                    <a:pt x="16352" y="2324"/>
                    <a:pt x="16434" y="2392"/>
                    <a:pt x="16502" y="2460"/>
                  </a:cubicBezTo>
                  <a:cubicBezTo>
                    <a:pt x="16543" y="2487"/>
                    <a:pt x="16570" y="2528"/>
                    <a:pt x="16583" y="2569"/>
                  </a:cubicBezTo>
                  <a:cubicBezTo>
                    <a:pt x="16556" y="2582"/>
                    <a:pt x="16515" y="2582"/>
                    <a:pt x="16475" y="2582"/>
                  </a:cubicBezTo>
                  <a:cubicBezTo>
                    <a:pt x="16312" y="2582"/>
                    <a:pt x="16148" y="2542"/>
                    <a:pt x="16012" y="2474"/>
                  </a:cubicBezTo>
                  <a:cubicBezTo>
                    <a:pt x="14871" y="1821"/>
                    <a:pt x="13620" y="1359"/>
                    <a:pt x="12315" y="1115"/>
                  </a:cubicBezTo>
                  <a:cubicBezTo>
                    <a:pt x="11926" y="1027"/>
                    <a:pt x="11523" y="988"/>
                    <a:pt x="11116" y="988"/>
                  </a:cubicBezTo>
                  <a:cubicBezTo>
                    <a:pt x="10954" y="988"/>
                    <a:pt x="10792" y="994"/>
                    <a:pt x="10630" y="1006"/>
                  </a:cubicBezTo>
                  <a:cubicBezTo>
                    <a:pt x="10249" y="1060"/>
                    <a:pt x="9855" y="1087"/>
                    <a:pt x="9461" y="1128"/>
                  </a:cubicBezTo>
                  <a:cubicBezTo>
                    <a:pt x="9345" y="1137"/>
                    <a:pt x="9230" y="1141"/>
                    <a:pt x="9116" y="1141"/>
                  </a:cubicBezTo>
                  <a:cubicBezTo>
                    <a:pt x="8869" y="1141"/>
                    <a:pt x="8624" y="1120"/>
                    <a:pt x="8374" y="1074"/>
                  </a:cubicBezTo>
                  <a:cubicBezTo>
                    <a:pt x="8251" y="1043"/>
                    <a:pt x="8129" y="1028"/>
                    <a:pt x="8001" y="1028"/>
                  </a:cubicBezTo>
                  <a:cubicBezTo>
                    <a:pt x="7958" y="1028"/>
                    <a:pt x="7915" y="1030"/>
                    <a:pt x="7871" y="1033"/>
                  </a:cubicBezTo>
                  <a:cubicBezTo>
                    <a:pt x="7490" y="1074"/>
                    <a:pt x="7123" y="1101"/>
                    <a:pt x="6743" y="1128"/>
                  </a:cubicBezTo>
                  <a:cubicBezTo>
                    <a:pt x="6280" y="1155"/>
                    <a:pt x="5832" y="1237"/>
                    <a:pt x="5383" y="1373"/>
                  </a:cubicBezTo>
                  <a:cubicBezTo>
                    <a:pt x="5247" y="1414"/>
                    <a:pt x="5125" y="1468"/>
                    <a:pt x="5003" y="1549"/>
                  </a:cubicBezTo>
                  <a:cubicBezTo>
                    <a:pt x="4745" y="1740"/>
                    <a:pt x="4445" y="1876"/>
                    <a:pt x="4133" y="1957"/>
                  </a:cubicBezTo>
                  <a:cubicBezTo>
                    <a:pt x="3779" y="2052"/>
                    <a:pt x="3412" y="2134"/>
                    <a:pt x="3045" y="2229"/>
                  </a:cubicBezTo>
                  <a:cubicBezTo>
                    <a:pt x="2787" y="2297"/>
                    <a:pt x="2529" y="2392"/>
                    <a:pt x="2298" y="2528"/>
                  </a:cubicBezTo>
                  <a:cubicBezTo>
                    <a:pt x="2230" y="2555"/>
                    <a:pt x="2162" y="2610"/>
                    <a:pt x="2108" y="2664"/>
                  </a:cubicBezTo>
                  <a:cubicBezTo>
                    <a:pt x="1972" y="2800"/>
                    <a:pt x="1822" y="2909"/>
                    <a:pt x="1659" y="3004"/>
                  </a:cubicBezTo>
                  <a:cubicBezTo>
                    <a:pt x="1387" y="3140"/>
                    <a:pt x="1115" y="3276"/>
                    <a:pt x="857" y="3412"/>
                  </a:cubicBezTo>
                  <a:cubicBezTo>
                    <a:pt x="640" y="3493"/>
                    <a:pt x="449" y="3615"/>
                    <a:pt x="273" y="3751"/>
                  </a:cubicBezTo>
                  <a:cubicBezTo>
                    <a:pt x="178" y="3819"/>
                    <a:pt x="110" y="3901"/>
                    <a:pt x="55" y="3996"/>
                  </a:cubicBezTo>
                  <a:cubicBezTo>
                    <a:pt x="1" y="4105"/>
                    <a:pt x="1" y="4214"/>
                    <a:pt x="28" y="4322"/>
                  </a:cubicBezTo>
                  <a:cubicBezTo>
                    <a:pt x="69" y="4309"/>
                    <a:pt x="96" y="4281"/>
                    <a:pt x="137" y="4268"/>
                  </a:cubicBezTo>
                  <a:cubicBezTo>
                    <a:pt x="504" y="4050"/>
                    <a:pt x="884" y="3833"/>
                    <a:pt x="1251" y="3615"/>
                  </a:cubicBezTo>
                  <a:cubicBezTo>
                    <a:pt x="1781" y="3289"/>
                    <a:pt x="2298" y="2963"/>
                    <a:pt x="2855" y="2664"/>
                  </a:cubicBezTo>
                  <a:cubicBezTo>
                    <a:pt x="3005" y="2582"/>
                    <a:pt x="3168" y="2501"/>
                    <a:pt x="3331" y="2447"/>
                  </a:cubicBezTo>
                  <a:cubicBezTo>
                    <a:pt x="3766" y="2338"/>
                    <a:pt x="4187" y="2202"/>
                    <a:pt x="4595" y="2039"/>
                  </a:cubicBezTo>
                  <a:cubicBezTo>
                    <a:pt x="5044" y="1862"/>
                    <a:pt x="5519" y="1699"/>
                    <a:pt x="5995" y="1577"/>
                  </a:cubicBezTo>
                  <a:cubicBezTo>
                    <a:pt x="6253" y="1509"/>
                    <a:pt x="6525" y="1468"/>
                    <a:pt x="6811" y="1468"/>
                  </a:cubicBezTo>
                  <a:cubicBezTo>
                    <a:pt x="6901" y="1468"/>
                    <a:pt x="6992" y="1474"/>
                    <a:pt x="7086" y="1474"/>
                  </a:cubicBezTo>
                  <a:cubicBezTo>
                    <a:pt x="7134" y="1474"/>
                    <a:pt x="7182" y="1472"/>
                    <a:pt x="7232" y="1468"/>
                  </a:cubicBezTo>
                  <a:cubicBezTo>
                    <a:pt x="7436" y="1454"/>
                    <a:pt x="7653" y="1441"/>
                    <a:pt x="7857" y="1414"/>
                  </a:cubicBezTo>
                  <a:cubicBezTo>
                    <a:pt x="8197" y="1400"/>
                    <a:pt x="8550" y="1373"/>
                    <a:pt x="8890" y="1359"/>
                  </a:cubicBezTo>
                  <a:cubicBezTo>
                    <a:pt x="9169" y="1346"/>
                    <a:pt x="9444" y="1339"/>
                    <a:pt x="9718" y="1339"/>
                  </a:cubicBezTo>
                  <a:cubicBezTo>
                    <a:pt x="9991" y="1339"/>
                    <a:pt x="10263" y="1346"/>
                    <a:pt x="10535" y="1359"/>
                  </a:cubicBezTo>
                  <a:cubicBezTo>
                    <a:pt x="11405" y="1386"/>
                    <a:pt x="12261" y="1509"/>
                    <a:pt x="13104" y="1713"/>
                  </a:cubicBezTo>
                  <a:lnTo>
                    <a:pt x="13620" y="1848"/>
                  </a:lnTo>
                  <a:cubicBezTo>
                    <a:pt x="13824" y="1903"/>
                    <a:pt x="14028" y="1944"/>
                    <a:pt x="14218" y="2025"/>
                  </a:cubicBezTo>
                  <a:cubicBezTo>
                    <a:pt x="14545" y="2134"/>
                    <a:pt x="14857" y="2283"/>
                    <a:pt x="15170" y="2447"/>
                  </a:cubicBezTo>
                  <a:cubicBezTo>
                    <a:pt x="15482" y="2610"/>
                    <a:pt x="15809" y="2759"/>
                    <a:pt x="16148" y="2881"/>
                  </a:cubicBezTo>
                  <a:cubicBezTo>
                    <a:pt x="16352" y="2949"/>
                    <a:pt x="16570" y="3004"/>
                    <a:pt x="16787" y="3031"/>
                  </a:cubicBezTo>
                  <a:cubicBezTo>
                    <a:pt x="16816" y="3035"/>
                    <a:pt x="16846" y="3036"/>
                    <a:pt x="16874" y="3036"/>
                  </a:cubicBezTo>
                  <a:cubicBezTo>
                    <a:pt x="16953" y="3036"/>
                    <a:pt x="17030" y="3024"/>
                    <a:pt x="17100" y="3004"/>
                  </a:cubicBezTo>
                  <a:cubicBezTo>
                    <a:pt x="17195" y="2990"/>
                    <a:pt x="17249" y="2895"/>
                    <a:pt x="17209" y="2814"/>
                  </a:cubicBezTo>
                  <a:cubicBezTo>
                    <a:pt x="17195" y="2759"/>
                    <a:pt x="17181" y="2705"/>
                    <a:pt x="17141" y="2650"/>
                  </a:cubicBezTo>
                  <a:cubicBezTo>
                    <a:pt x="17059" y="2542"/>
                    <a:pt x="16978" y="2447"/>
                    <a:pt x="16882" y="2351"/>
                  </a:cubicBezTo>
                  <a:cubicBezTo>
                    <a:pt x="16624" y="2107"/>
                    <a:pt x="16366" y="1889"/>
                    <a:pt x="16067" y="1699"/>
                  </a:cubicBezTo>
                  <a:cubicBezTo>
                    <a:pt x="15822" y="1495"/>
                    <a:pt x="15537" y="1346"/>
                    <a:pt x="15224" y="1223"/>
                  </a:cubicBezTo>
                  <a:cubicBezTo>
                    <a:pt x="15211" y="1223"/>
                    <a:pt x="15183" y="1210"/>
                    <a:pt x="15170" y="1196"/>
                  </a:cubicBezTo>
                  <a:cubicBezTo>
                    <a:pt x="14952" y="1074"/>
                    <a:pt x="14748" y="951"/>
                    <a:pt x="14531" y="843"/>
                  </a:cubicBezTo>
                  <a:cubicBezTo>
                    <a:pt x="13756" y="421"/>
                    <a:pt x="12900" y="163"/>
                    <a:pt x="12016" y="41"/>
                  </a:cubicBezTo>
                  <a:cubicBezTo>
                    <a:pt x="11798" y="14"/>
                    <a:pt x="11576" y="0"/>
                    <a:pt x="1135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4335850" y="3319650"/>
              <a:ext cx="366675" cy="362250"/>
            </a:xfrm>
            <a:custGeom>
              <a:avLst/>
              <a:gdLst/>
              <a:ahLst/>
              <a:cxnLst/>
              <a:rect l="l" t="t" r="r" b="b"/>
              <a:pathLst>
                <a:path w="14667" h="14490" extrusionOk="0">
                  <a:moveTo>
                    <a:pt x="6385" y="1"/>
                  </a:moveTo>
                  <a:cubicBezTo>
                    <a:pt x="6314" y="1"/>
                    <a:pt x="6246" y="16"/>
                    <a:pt x="6185" y="46"/>
                  </a:cubicBezTo>
                  <a:cubicBezTo>
                    <a:pt x="5586" y="278"/>
                    <a:pt x="5002" y="522"/>
                    <a:pt x="4418" y="808"/>
                  </a:cubicBezTo>
                  <a:cubicBezTo>
                    <a:pt x="3792" y="1120"/>
                    <a:pt x="3221" y="1501"/>
                    <a:pt x="2691" y="1949"/>
                  </a:cubicBezTo>
                  <a:cubicBezTo>
                    <a:pt x="2651" y="1990"/>
                    <a:pt x="2610" y="2045"/>
                    <a:pt x="2596" y="2099"/>
                  </a:cubicBezTo>
                  <a:cubicBezTo>
                    <a:pt x="2542" y="2276"/>
                    <a:pt x="2419" y="2425"/>
                    <a:pt x="2229" y="2493"/>
                  </a:cubicBezTo>
                  <a:cubicBezTo>
                    <a:pt x="2134" y="2520"/>
                    <a:pt x="2039" y="2547"/>
                    <a:pt x="1944" y="2575"/>
                  </a:cubicBezTo>
                  <a:cubicBezTo>
                    <a:pt x="1767" y="2588"/>
                    <a:pt x="1672" y="2765"/>
                    <a:pt x="1726" y="2914"/>
                  </a:cubicBezTo>
                  <a:cubicBezTo>
                    <a:pt x="1740" y="2969"/>
                    <a:pt x="1740" y="3010"/>
                    <a:pt x="1753" y="3064"/>
                  </a:cubicBezTo>
                  <a:lnTo>
                    <a:pt x="1685" y="3078"/>
                  </a:lnTo>
                  <a:cubicBezTo>
                    <a:pt x="1427" y="3118"/>
                    <a:pt x="1196" y="3241"/>
                    <a:pt x="1019" y="3431"/>
                  </a:cubicBezTo>
                  <a:cubicBezTo>
                    <a:pt x="897" y="3567"/>
                    <a:pt x="788" y="3716"/>
                    <a:pt x="693" y="3893"/>
                  </a:cubicBezTo>
                  <a:cubicBezTo>
                    <a:pt x="449" y="4342"/>
                    <a:pt x="285" y="4831"/>
                    <a:pt x="190" y="5347"/>
                  </a:cubicBezTo>
                  <a:cubicBezTo>
                    <a:pt x="109" y="5837"/>
                    <a:pt x="82" y="6326"/>
                    <a:pt x="82" y="6815"/>
                  </a:cubicBezTo>
                  <a:cubicBezTo>
                    <a:pt x="82" y="7250"/>
                    <a:pt x="68" y="7685"/>
                    <a:pt x="14" y="8120"/>
                  </a:cubicBezTo>
                  <a:cubicBezTo>
                    <a:pt x="14" y="8161"/>
                    <a:pt x="14" y="8202"/>
                    <a:pt x="14" y="8243"/>
                  </a:cubicBezTo>
                  <a:cubicBezTo>
                    <a:pt x="41" y="8406"/>
                    <a:pt x="54" y="8569"/>
                    <a:pt x="68" y="8718"/>
                  </a:cubicBezTo>
                  <a:cubicBezTo>
                    <a:pt x="68" y="9085"/>
                    <a:pt x="68" y="9452"/>
                    <a:pt x="41" y="9819"/>
                  </a:cubicBezTo>
                  <a:cubicBezTo>
                    <a:pt x="0" y="10309"/>
                    <a:pt x="41" y="10812"/>
                    <a:pt x="150" y="11287"/>
                  </a:cubicBezTo>
                  <a:cubicBezTo>
                    <a:pt x="150" y="11314"/>
                    <a:pt x="163" y="11342"/>
                    <a:pt x="163" y="11382"/>
                  </a:cubicBezTo>
                  <a:cubicBezTo>
                    <a:pt x="190" y="11912"/>
                    <a:pt x="299" y="12443"/>
                    <a:pt x="489" y="12959"/>
                  </a:cubicBezTo>
                  <a:cubicBezTo>
                    <a:pt x="666" y="13448"/>
                    <a:pt x="938" y="13897"/>
                    <a:pt x="1278" y="14291"/>
                  </a:cubicBezTo>
                  <a:cubicBezTo>
                    <a:pt x="1346" y="14386"/>
                    <a:pt x="1454" y="14454"/>
                    <a:pt x="1577" y="14481"/>
                  </a:cubicBezTo>
                  <a:cubicBezTo>
                    <a:pt x="1597" y="14486"/>
                    <a:pt x="1618" y="14490"/>
                    <a:pt x="1641" y="14490"/>
                  </a:cubicBezTo>
                  <a:cubicBezTo>
                    <a:pt x="1679" y="14490"/>
                    <a:pt x="1719" y="14480"/>
                    <a:pt x="1753" y="14454"/>
                  </a:cubicBezTo>
                  <a:lnTo>
                    <a:pt x="1699" y="14373"/>
                  </a:lnTo>
                  <a:cubicBezTo>
                    <a:pt x="1305" y="13720"/>
                    <a:pt x="992" y="13013"/>
                    <a:pt x="734" y="12293"/>
                  </a:cubicBezTo>
                  <a:cubicBezTo>
                    <a:pt x="598" y="11872"/>
                    <a:pt x="503" y="11437"/>
                    <a:pt x="435" y="10988"/>
                  </a:cubicBezTo>
                  <a:cubicBezTo>
                    <a:pt x="381" y="10485"/>
                    <a:pt x="367" y="9969"/>
                    <a:pt x="381" y="9466"/>
                  </a:cubicBezTo>
                  <a:cubicBezTo>
                    <a:pt x="394" y="8854"/>
                    <a:pt x="435" y="8243"/>
                    <a:pt x="394" y="7631"/>
                  </a:cubicBezTo>
                  <a:cubicBezTo>
                    <a:pt x="381" y="7522"/>
                    <a:pt x="381" y="7413"/>
                    <a:pt x="394" y="7318"/>
                  </a:cubicBezTo>
                  <a:cubicBezTo>
                    <a:pt x="408" y="7114"/>
                    <a:pt x="435" y="6924"/>
                    <a:pt x="449" y="6720"/>
                  </a:cubicBezTo>
                  <a:cubicBezTo>
                    <a:pt x="489" y="6299"/>
                    <a:pt x="503" y="5878"/>
                    <a:pt x="544" y="5456"/>
                  </a:cubicBezTo>
                  <a:cubicBezTo>
                    <a:pt x="584" y="5021"/>
                    <a:pt x="693" y="4613"/>
                    <a:pt x="884" y="4219"/>
                  </a:cubicBezTo>
                  <a:cubicBezTo>
                    <a:pt x="992" y="3988"/>
                    <a:pt x="1142" y="3771"/>
                    <a:pt x="1318" y="3594"/>
                  </a:cubicBezTo>
                  <a:cubicBezTo>
                    <a:pt x="1346" y="3553"/>
                    <a:pt x="1400" y="3526"/>
                    <a:pt x="1454" y="3526"/>
                  </a:cubicBezTo>
                  <a:cubicBezTo>
                    <a:pt x="1454" y="3540"/>
                    <a:pt x="1454" y="3567"/>
                    <a:pt x="1454" y="3594"/>
                  </a:cubicBezTo>
                  <a:cubicBezTo>
                    <a:pt x="1441" y="3662"/>
                    <a:pt x="1414" y="3744"/>
                    <a:pt x="1400" y="3812"/>
                  </a:cubicBezTo>
                  <a:cubicBezTo>
                    <a:pt x="1359" y="3988"/>
                    <a:pt x="1305" y="4138"/>
                    <a:pt x="1251" y="4314"/>
                  </a:cubicBezTo>
                  <a:cubicBezTo>
                    <a:pt x="1237" y="4369"/>
                    <a:pt x="1223" y="4437"/>
                    <a:pt x="1223" y="4505"/>
                  </a:cubicBezTo>
                  <a:cubicBezTo>
                    <a:pt x="1223" y="4577"/>
                    <a:pt x="1247" y="4610"/>
                    <a:pt x="1299" y="4610"/>
                  </a:cubicBezTo>
                  <a:cubicBezTo>
                    <a:pt x="1316" y="4610"/>
                    <a:pt x="1336" y="4606"/>
                    <a:pt x="1359" y="4600"/>
                  </a:cubicBezTo>
                  <a:cubicBezTo>
                    <a:pt x="1414" y="4573"/>
                    <a:pt x="1441" y="4532"/>
                    <a:pt x="1468" y="4478"/>
                  </a:cubicBezTo>
                  <a:cubicBezTo>
                    <a:pt x="1550" y="4260"/>
                    <a:pt x="1631" y="4043"/>
                    <a:pt x="1740" y="3825"/>
                  </a:cubicBezTo>
                  <a:cubicBezTo>
                    <a:pt x="2297" y="2711"/>
                    <a:pt x="3181" y="1800"/>
                    <a:pt x="4282" y="1215"/>
                  </a:cubicBezTo>
                  <a:cubicBezTo>
                    <a:pt x="4418" y="1147"/>
                    <a:pt x="4553" y="1093"/>
                    <a:pt x="4676" y="1012"/>
                  </a:cubicBezTo>
                  <a:cubicBezTo>
                    <a:pt x="5198" y="655"/>
                    <a:pt x="5828" y="465"/>
                    <a:pt x="6476" y="465"/>
                  </a:cubicBezTo>
                  <a:cubicBezTo>
                    <a:pt x="6519" y="465"/>
                    <a:pt x="6562" y="466"/>
                    <a:pt x="6606" y="468"/>
                  </a:cubicBezTo>
                  <a:cubicBezTo>
                    <a:pt x="7245" y="481"/>
                    <a:pt x="7884" y="631"/>
                    <a:pt x="8468" y="903"/>
                  </a:cubicBezTo>
                  <a:cubicBezTo>
                    <a:pt x="8509" y="903"/>
                    <a:pt x="8536" y="916"/>
                    <a:pt x="8563" y="944"/>
                  </a:cubicBezTo>
                  <a:cubicBezTo>
                    <a:pt x="9487" y="1514"/>
                    <a:pt x="10357" y="2194"/>
                    <a:pt x="11132" y="2982"/>
                  </a:cubicBezTo>
                  <a:cubicBezTo>
                    <a:pt x="11268" y="3118"/>
                    <a:pt x="11404" y="3268"/>
                    <a:pt x="11540" y="3417"/>
                  </a:cubicBezTo>
                  <a:cubicBezTo>
                    <a:pt x="11662" y="3567"/>
                    <a:pt x="11798" y="3757"/>
                    <a:pt x="11948" y="3920"/>
                  </a:cubicBezTo>
                  <a:cubicBezTo>
                    <a:pt x="12247" y="4246"/>
                    <a:pt x="12586" y="4532"/>
                    <a:pt x="12940" y="4804"/>
                  </a:cubicBezTo>
                  <a:cubicBezTo>
                    <a:pt x="13280" y="5076"/>
                    <a:pt x="13619" y="5361"/>
                    <a:pt x="13959" y="5633"/>
                  </a:cubicBezTo>
                  <a:cubicBezTo>
                    <a:pt x="14041" y="5701"/>
                    <a:pt x="14109" y="5782"/>
                    <a:pt x="14177" y="5878"/>
                  </a:cubicBezTo>
                  <a:cubicBezTo>
                    <a:pt x="14218" y="5932"/>
                    <a:pt x="14258" y="6000"/>
                    <a:pt x="14326" y="6041"/>
                  </a:cubicBezTo>
                  <a:cubicBezTo>
                    <a:pt x="14353" y="6081"/>
                    <a:pt x="14394" y="6109"/>
                    <a:pt x="14435" y="6136"/>
                  </a:cubicBezTo>
                  <a:cubicBezTo>
                    <a:pt x="14452" y="6143"/>
                    <a:pt x="14471" y="6146"/>
                    <a:pt x="14490" y="6146"/>
                  </a:cubicBezTo>
                  <a:cubicBezTo>
                    <a:pt x="14546" y="6146"/>
                    <a:pt x="14605" y="6115"/>
                    <a:pt x="14625" y="6054"/>
                  </a:cubicBezTo>
                  <a:cubicBezTo>
                    <a:pt x="14625" y="6027"/>
                    <a:pt x="14639" y="6000"/>
                    <a:pt x="14639" y="5973"/>
                  </a:cubicBezTo>
                  <a:cubicBezTo>
                    <a:pt x="14666" y="5687"/>
                    <a:pt x="14544" y="5429"/>
                    <a:pt x="14313" y="5266"/>
                  </a:cubicBezTo>
                  <a:cubicBezTo>
                    <a:pt x="14136" y="5103"/>
                    <a:pt x="13918" y="4953"/>
                    <a:pt x="13728" y="4790"/>
                  </a:cubicBezTo>
                  <a:cubicBezTo>
                    <a:pt x="13375" y="4464"/>
                    <a:pt x="13035" y="4124"/>
                    <a:pt x="12709" y="3771"/>
                  </a:cubicBezTo>
                  <a:cubicBezTo>
                    <a:pt x="12437" y="3485"/>
                    <a:pt x="12152" y="3200"/>
                    <a:pt x="11839" y="2942"/>
                  </a:cubicBezTo>
                  <a:cubicBezTo>
                    <a:pt x="11662" y="2779"/>
                    <a:pt x="11472" y="2629"/>
                    <a:pt x="11282" y="2479"/>
                  </a:cubicBezTo>
                  <a:cubicBezTo>
                    <a:pt x="11132" y="2344"/>
                    <a:pt x="10983" y="2208"/>
                    <a:pt x="10833" y="2072"/>
                  </a:cubicBezTo>
                  <a:cubicBezTo>
                    <a:pt x="10221" y="1542"/>
                    <a:pt x="9569" y="1093"/>
                    <a:pt x="8862" y="713"/>
                  </a:cubicBezTo>
                  <a:cubicBezTo>
                    <a:pt x="8115" y="318"/>
                    <a:pt x="7299" y="74"/>
                    <a:pt x="6456" y="6"/>
                  </a:cubicBezTo>
                  <a:cubicBezTo>
                    <a:pt x="6433" y="2"/>
                    <a:pt x="6409" y="1"/>
                    <a:pt x="638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4278400" y="3102050"/>
              <a:ext cx="425475" cy="85575"/>
            </a:xfrm>
            <a:custGeom>
              <a:avLst/>
              <a:gdLst/>
              <a:ahLst/>
              <a:cxnLst/>
              <a:rect l="l" t="t" r="r" b="b"/>
              <a:pathLst>
                <a:path w="17019" h="3423" extrusionOk="0">
                  <a:moveTo>
                    <a:pt x="7759" y="0"/>
                  </a:moveTo>
                  <a:cubicBezTo>
                    <a:pt x="7366" y="0"/>
                    <a:pt x="6973" y="28"/>
                    <a:pt x="6580" y="79"/>
                  </a:cubicBezTo>
                  <a:cubicBezTo>
                    <a:pt x="6009" y="147"/>
                    <a:pt x="5438" y="283"/>
                    <a:pt x="4894" y="459"/>
                  </a:cubicBezTo>
                  <a:cubicBezTo>
                    <a:pt x="4541" y="568"/>
                    <a:pt x="4201" y="704"/>
                    <a:pt x="3875" y="840"/>
                  </a:cubicBezTo>
                  <a:cubicBezTo>
                    <a:pt x="3508" y="1003"/>
                    <a:pt x="3154" y="1180"/>
                    <a:pt x="2801" y="1370"/>
                  </a:cubicBezTo>
                  <a:cubicBezTo>
                    <a:pt x="2067" y="1737"/>
                    <a:pt x="1347" y="2158"/>
                    <a:pt x="653" y="2607"/>
                  </a:cubicBezTo>
                  <a:cubicBezTo>
                    <a:pt x="436" y="2756"/>
                    <a:pt x="218" y="2906"/>
                    <a:pt x="1" y="3055"/>
                  </a:cubicBezTo>
                  <a:cubicBezTo>
                    <a:pt x="61" y="3224"/>
                    <a:pt x="149" y="3306"/>
                    <a:pt x="272" y="3306"/>
                  </a:cubicBezTo>
                  <a:cubicBezTo>
                    <a:pt x="317" y="3306"/>
                    <a:pt x="367" y="3295"/>
                    <a:pt x="422" y="3273"/>
                  </a:cubicBezTo>
                  <a:cubicBezTo>
                    <a:pt x="613" y="3191"/>
                    <a:pt x="789" y="3083"/>
                    <a:pt x="939" y="2960"/>
                  </a:cubicBezTo>
                  <a:cubicBezTo>
                    <a:pt x="1265" y="2716"/>
                    <a:pt x="1564" y="2444"/>
                    <a:pt x="1890" y="2226"/>
                  </a:cubicBezTo>
                  <a:cubicBezTo>
                    <a:pt x="2339" y="1914"/>
                    <a:pt x="2801" y="1642"/>
                    <a:pt x="3290" y="1411"/>
                  </a:cubicBezTo>
                  <a:cubicBezTo>
                    <a:pt x="3684" y="1220"/>
                    <a:pt x="4106" y="1057"/>
                    <a:pt x="4541" y="921"/>
                  </a:cubicBezTo>
                  <a:cubicBezTo>
                    <a:pt x="4785" y="853"/>
                    <a:pt x="5044" y="799"/>
                    <a:pt x="5288" y="731"/>
                  </a:cubicBezTo>
                  <a:cubicBezTo>
                    <a:pt x="5710" y="622"/>
                    <a:pt x="6131" y="554"/>
                    <a:pt x="6566" y="500"/>
                  </a:cubicBezTo>
                  <a:cubicBezTo>
                    <a:pt x="6906" y="459"/>
                    <a:pt x="7246" y="432"/>
                    <a:pt x="7585" y="405"/>
                  </a:cubicBezTo>
                  <a:cubicBezTo>
                    <a:pt x="7834" y="385"/>
                    <a:pt x="8068" y="372"/>
                    <a:pt x="8304" y="372"/>
                  </a:cubicBezTo>
                  <a:cubicBezTo>
                    <a:pt x="8390" y="372"/>
                    <a:pt x="8477" y="374"/>
                    <a:pt x="8564" y="378"/>
                  </a:cubicBezTo>
                  <a:cubicBezTo>
                    <a:pt x="9393" y="391"/>
                    <a:pt x="10222" y="486"/>
                    <a:pt x="11038" y="677"/>
                  </a:cubicBezTo>
                  <a:cubicBezTo>
                    <a:pt x="11989" y="881"/>
                    <a:pt x="12927" y="1152"/>
                    <a:pt x="13851" y="1492"/>
                  </a:cubicBezTo>
                  <a:cubicBezTo>
                    <a:pt x="14001" y="1547"/>
                    <a:pt x="14137" y="1628"/>
                    <a:pt x="14246" y="1750"/>
                  </a:cubicBezTo>
                  <a:cubicBezTo>
                    <a:pt x="14273" y="1778"/>
                    <a:pt x="14327" y="1832"/>
                    <a:pt x="14300" y="1886"/>
                  </a:cubicBezTo>
                  <a:cubicBezTo>
                    <a:pt x="14273" y="1941"/>
                    <a:pt x="14218" y="1954"/>
                    <a:pt x="14164" y="1954"/>
                  </a:cubicBezTo>
                  <a:cubicBezTo>
                    <a:pt x="13797" y="1954"/>
                    <a:pt x="13444" y="1859"/>
                    <a:pt x="13145" y="1683"/>
                  </a:cubicBezTo>
                  <a:cubicBezTo>
                    <a:pt x="13063" y="1628"/>
                    <a:pt x="12982" y="1587"/>
                    <a:pt x="12900" y="1560"/>
                  </a:cubicBezTo>
                  <a:cubicBezTo>
                    <a:pt x="12737" y="1519"/>
                    <a:pt x="12574" y="1465"/>
                    <a:pt x="12424" y="1424"/>
                  </a:cubicBezTo>
                  <a:cubicBezTo>
                    <a:pt x="11853" y="1275"/>
                    <a:pt x="11269" y="1152"/>
                    <a:pt x="10698" y="1071"/>
                  </a:cubicBezTo>
                  <a:cubicBezTo>
                    <a:pt x="10345" y="1003"/>
                    <a:pt x="9991" y="949"/>
                    <a:pt x="9624" y="921"/>
                  </a:cubicBezTo>
                  <a:cubicBezTo>
                    <a:pt x="9149" y="894"/>
                    <a:pt x="8659" y="867"/>
                    <a:pt x="8170" y="840"/>
                  </a:cubicBezTo>
                  <a:cubicBezTo>
                    <a:pt x="8069" y="834"/>
                    <a:pt x="7968" y="832"/>
                    <a:pt x="7867" y="832"/>
                  </a:cubicBezTo>
                  <a:cubicBezTo>
                    <a:pt x="7461" y="832"/>
                    <a:pt x="7053" y="875"/>
                    <a:pt x="6661" y="962"/>
                  </a:cubicBezTo>
                  <a:cubicBezTo>
                    <a:pt x="6539" y="1003"/>
                    <a:pt x="6416" y="1044"/>
                    <a:pt x="6308" y="1098"/>
                  </a:cubicBezTo>
                  <a:cubicBezTo>
                    <a:pt x="6321" y="1112"/>
                    <a:pt x="6335" y="1112"/>
                    <a:pt x="6362" y="1125"/>
                  </a:cubicBezTo>
                  <a:cubicBezTo>
                    <a:pt x="6484" y="1166"/>
                    <a:pt x="6607" y="1220"/>
                    <a:pt x="6743" y="1248"/>
                  </a:cubicBezTo>
                  <a:cubicBezTo>
                    <a:pt x="7087" y="1329"/>
                    <a:pt x="7446" y="1372"/>
                    <a:pt x="7803" y="1372"/>
                  </a:cubicBezTo>
                  <a:cubicBezTo>
                    <a:pt x="7926" y="1372"/>
                    <a:pt x="8048" y="1367"/>
                    <a:pt x="8170" y="1356"/>
                  </a:cubicBezTo>
                  <a:cubicBezTo>
                    <a:pt x="8360" y="1329"/>
                    <a:pt x="8537" y="1302"/>
                    <a:pt x="8727" y="1248"/>
                  </a:cubicBezTo>
                  <a:cubicBezTo>
                    <a:pt x="8801" y="1215"/>
                    <a:pt x="8880" y="1197"/>
                    <a:pt x="8961" y="1197"/>
                  </a:cubicBezTo>
                  <a:cubicBezTo>
                    <a:pt x="9014" y="1197"/>
                    <a:pt x="9068" y="1204"/>
                    <a:pt x="9121" y="1220"/>
                  </a:cubicBezTo>
                  <a:lnTo>
                    <a:pt x="9135" y="1220"/>
                  </a:lnTo>
                  <a:cubicBezTo>
                    <a:pt x="9624" y="1275"/>
                    <a:pt x="10127" y="1343"/>
                    <a:pt x="10616" y="1397"/>
                  </a:cubicBezTo>
                  <a:cubicBezTo>
                    <a:pt x="11119" y="1451"/>
                    <a:pt x="11609" y="1533"/>
                    <a:pt x="12084" y="1669"/>
                  </a:cubicBezTo>
                  <a:cubicBezTo>
                    <a:pt x="13226" y="1995"/>
                    <a:pt x="14341" y="2376"/>
                    <a:pt x="15442" y="2797"/>
                  </a:cubicBezTo>
                  <a:cubicBezTo>
                    <a:pt x="15931" y="2987"/>
                    <a:pt x="16420" y="3150"/>
                    <a:pt x="16883" y="3382"/>
                  </a:cubicBezTo>
                  <a:cubicBezTo>
                    <a:pt x="16923" y="3395"/>
                    <a:pt x="16978" y="3409"/>
                    <a:pt x="17018" y="3422"/>
                  </a:cubicBezTo>
                  <a:lnTo>
                    <a:pt x="17018" y="3368"/>
                  </a:lnTo>
                  <a:cubicBezTo>
                    <a:pt x="16991" y="3150"/>
                    <a:pt x="16883" y="2974"/>
                    <a:pt x="16706" y="2851"/>
                  </a:cubicBezTo>
                  <a:cubicBezTo>
                    <a:pt x="16502" y="2688"/>
                    <a:pt x="16271" y="2566"/>
                    <a:pt x="16026" y="2457"/>
                  </a:cubicBezTo>
                  <a:cubicBezTo>
                    <a:pt x="15768" y="2335"/>
                    <a:pt x="15496" y="2213"/>
                    <a:pt x="15224" y="2077"/>
                  </a:cubicBezTo>
                  <a:cubicBezTo>
                    <a:pt x="14966" y="1941"/>
                    <a:pt x="14735" y="1750"/>
                    <a:pt x="14545" y="1519"/>
                  </a:cubicBezTo>
                  <a:cubicBezTo>
                    <a:pt x="14531" y="1492"/>
                    <a:pt x="14490" y="1465"/>
                    <a:pt x="14463" y="1451"/>
                  </a:cubicBezTo>
                  <a:cubicBezTo>
                    <a:pt x="14123" y="1302"/>
                    <a:pt x="13770" y="1152"/>
                    <a:pt x="13416" y="1003"/>
                  </a:cubicBezTo>
                  <a:cubicBezTo>
                    <a:pt x="12152" y="514"/>
                    <a:pt x="10834" y="201"/>
                    <a:pt x="9488" y="106"/>
                  </a:cubicBezTo>
                  <a:cubicBezTo>
                    <a:pt x="9257" y="92"/>
                    <a:pt x="9013" y="92"/>
                    <a:pt x="8782" y="65"/>
                  </a:cubicBezTo>
                  <a:cubicBezTo>
                    <a:pt x="8441" y="21"/>
                    <a:pt x="8100" y="0"/>
                    <a:pt x="775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4248250" y="3215125"/>
              <a:ext cx="469550" cy="135650"/>
            </a:xfrm>
            <a:custGeom>
              <a:avLst/>
              <a:gdLst/>
              <a:ahLst/>
              <a:cxnLst/>
              <a:rect l="l" t="t" r="r" b="b"/>
              <a:pathLst>
                <a:path w="18782" h="5426" extrusionOk="0">
                  <a:moveTo>
                    <a:pt x="8955" y="0"/>
                  </a:moveTo>
                  <a:cubicBezTo>
                    <a:pt x="8601" y="0"/>
                    <a:pt x="8248" y="27"/>
                    <a:pt x="7894" y="95"/>
                  </a:cubicBezTo>
                  <a:cubicBezTo>
                    <a:pt x="7582" y="163"/>
                    <a:pt x="7269" y="245"/>
                    <a:pt x="6956" y="354"/>
                  </a:cubicBezTo>
                  <a:cubicBezTo>
                    <a:pt x="6657" y="462"/>
                    <a:pt x="6358" y="571"/>
                    <a:pt x="6059" y="666"/>
                  </a:cubicBezTo>
                  <a:cubicBezTo>
                    <a:pt x="5706" y="789"/>
                    <a:pt x="5353" y="911"/>
                    <a:pt x="4986" y="1033"/>
                  </a:cubicBezTo>
                  <a:cubicBezTo>
                    <a:pt x="4687" y="1128"/>
                    <a:pt x="4374" y="1224"/>
                    <a:pt x="4075" y="1305"/>
                  </a:cubicBezTo>
                  <a:cubicBezTo>
                    <a:pt x="4034" y="1319"/>
                    <a:pt x="4007" y="1332"/>
                    <a:pt x="3980" y="1360"/>
                  </a:cubicBezTo>
                  <a:cubicBezTo>
                    <a:pt x="3463" y="1740"/>
                    <a:pt x="2960" y="2121"/>
                    <a:pt x="2471" y="2515"/>
                  </a:cubicBezTo>
                  <a:cubicBezTo>
                    <a:pt x="1968" y="2923"/>
                    <a:pt x="1533" y="3398"/>
                    <a:pt x="1166" y="3928"/>
                  </a:cubicBezTo>
                  <a:cubicBezTo>
                    <a:pt x="1153" y="3942"/>
                    <a:pt x="1125" y="3969"/>
                    <a:pt x="1112" y="3983"/>
                  </a:cubicBezTo>
                  <a:cubicBezTo>
                    <a:pt x="867" y="4187"/>
                    <a:pt x="663" y="4404"/>
                    <a:pt x="459" y="4649"/>
                  </a:cubicBezTo>
                  <a:cubicBezTo>
                    <a:pt x="337" y="4798"/>
                    <a:pt x="215" y="4975"/>
                    <a:pt x="92" y="5138"/>
                  </a:cubicBezTo>
                  <a:cubicBezTo>
                    <a:pt x="65" y="5193"/>
                    <a:pt x="38" y="5260"/>
                    <a:pt x="24" y="5315"/>
                  </a:cubicBezTo>
                  <a:cubicBezTo>
                    <a:pt x="0" y="5376"/>
                    <a:pt x="30" y="5426"/>
                    <a:pt x="86" y="5426"/>
                  </a:cubicBezTo>
                  <a:cubicBezTo>
                    <a:pt x="92" y="5426"/>
                    <a:pt x="99" y="5425"/>
                    <a:pt x="106" y="5424"/>
                  </a:cubicBezTo>
                  <a:cubicBezTo>
                    <a:pt x="228" y="5424"/>
                    <a:pt x="337" y="5383"/>
                    <a:pt x="419" y="5301"/>
                  </a:cubicBezTo>
                  <a:cubicBezTo>
                    <a:pt x="622" y="5070"/>
                    <a:pt x="826" y="4839"/>
                    <a:pt x="1044" y="4594"/>
                  </a:cubicBezTo>
                  <a:cubicBezTo>
                    <a:pt x="1438" y="4146"/>
                    <a:pt x="1832" y="3670"/>
                    <a:pt x="2240" y="3222"/>
                  </a:cubicBezTo>
                  <a:cubicBezTo>
                    <a:pt x="2661" y="2746"/>
                    <a:pt x="3137" y="2338"/>
                    <a:pt x="3640" y="1971"/>
                  </a:cubicBezTo>
                  <a:cubicBezTo>
                    <a:pt x="3803" y="1849"/>
                    <a:pt x="3980" y="1740"/>
                    <a:pt x="4156" y="1659"/>
                  </a:cubicBezTo>
                  <a:cubicBezTo>
                    <a:pt x="4523" y="1495"/>
                    <a:pt x="4890" y="1360"/>
                    <a:pt x="5271" y="1224"/>
                  </a:cubicBezTo>
                  <a:cubicBezTo>
                    <a:pt x="5692" y="1060"/>
                    <a:pt x="6127" y="925"/>
                    <a:pt x="6576" y="816"/>
                  </a:cubicBezTo>
                  <a:cubicBezTo>
                    <a:pt x="6929" y="721"/>
                    <a:pt x="7283" y="639"/>
                    <a:pt x="7636" y="558"/>
                  </a:cubicBezTo>
                  <a:cubicBezTo>
                    <a:pt x="8166" y="449"/>
                    <a:pt x="8710" y="367"/>
                    <a:pt x="9254" y="327"/>
                  </a:cubicBezTo>
                  <a:cubicBezTo>
                    <a:pt x="9451" y="313"/>
                    <a:pt x="9648" y="306"/>
                    <a:pt x="9845" y="306"/>
                  </a:cubicBezTo>
                  <a:cubicBezTo>
                    <a:pt x="10042" y="306"/>
                    <a:pt x="10239" y="313"/>
                    <a:pt x="10436" y="327"/>
                  </a:cubicBezTo>
                  <a:cubicBezTo>
                    <a:pt x="10749" y="354"/>
                    <a:pt x="11048" y="408"/>
                    <a:pt x="11347" y="435"/>
                  </a:cubicBezTo>
                  <a:cubicBezTo>
                    <a:pt x="12285" y="544"/>
                    <a:pt x="13195" y="816"/>
                    <a:pt x="14011" y="1264"/>
                  </a:cubicBezTo>
                  <a:cubicBezTo>
                    <a:pt x="14242" y="1400"/>
                    <a:pt x="14487" y="1523"/>
                    <a:pt x="14731" y="1618"/>
                  </a:cubicBezTo>
                  <a:cubicBezTo>
                    <a:pt x="14813" y="1659"/>
                    <a:pt x="14881" y="1686"/>
                    <a:pt x="14949" y="1727"/>
                  </a:cubicBezTo>
                  <a:cubicBezTo>
                    <a:pt x="15424" y="1971"/>
                    <a:pt x="15873" y="2257"/>
                    <a:pt x="16294" y="2596"/>
                  </a:cubicBezTo>
                  <a:cubicBezTo>
                    <a:pt x="16716" y="2909"/>
                    <a:pt x="17123" y="3222"/>
                    <a:pt x="17572" y="3507"/>
                  </a:cubicBezTo>
                  <a:cubicBezTo>
                    <a:pt x="17857" y="3684"/>
                    <a:pt x="18170" y="3847"/>
                    <a:pt x="18483" y="3969"/>
                  </a:cubicBezTo>
                  <a:cubicBezTo>
                    <a:pt x="18512" y="3979"/>
                    <a:pt x="18534" y="3988"/>
                    <a:pt x="18558" y="3988"/>
                  </a:cubicBezTo>
                  <a:cubicBezTo>
                    <a:pt x="18569" y="3988"/>
                    <a:pt x="18579" y="3987"/>
                    <a:pt x="18591" y="3983"/>
                  </a:cubicBezTo>
                  <a:cubicBezTo>
                    <a:pt x="18646" y="3956"/>
                    <a:pt x="18687" y="3928"/>
                    <a:pt x="18727" y="3888"/>
                  </a:cubicBezTo>
                  <a:cubicBezTo>
                    <a:pt x="18755" y="3860"/>
                    <a:pt x="18768" y="3820"/>
                    <a:pt x="18782" y="3779"/>
                  </a:cubicBezTo>
                  <a:cubicBezTo>
                    <a:pt x="18755" y="3738"/>
                    <a:pt x="18727" y="3711"/>
                    <a:pt x="18700" y="3670"/>
                  </a:cubicBezTo>
                  <a:cubicBezTo>
                    <a:pt x="18632" y="3616"/>
                    <a:pt x="18551" y="3575"/>
                    <a:pt x="18483" y="3534"/>
                  </a:cubicBezTo>
                  <a:cubicBezTo>
                    <a:pt x="18224" y="3398"/>
                    <a:pt x="17966" y="3276"/>
                    <a:pt x="17722" y="3154"/>
                  </a:cubicBezTo>
                  <a:cubicBezTo>
                    <a:pt x="17518" y="3059"/>
                    <a:pt x="17314" y="2936"/>
                    <a:pt x="17137" y="2787"/>
                  </a:cubicBezTo>
                  <a:cubicBezTo>
                    <a:pt x="17056" y="2732"/>
                    <a:pt x="16988" y="2637"/>
                    <a:pt x="16947" y="2542"/>
                  </a:cubicBezTo>
                  <a:cubicBezTo>
                    <a:pt x="16920" y="2447"/>
                    <a:pt x="16852" y="2379"/>
                    <a:pt x="16770" y="2352"/>
                  </a:cubicBezTo>
                  <a:cubicBezTo>
                    <a:pt x="16743" y="2325"/>
                    <a:pt x="16702" y="2311"/>
                    <a:pt x="16675" y="2297"/>
                  </a:cubicBezTo>
                  <a:cubicBezTo>
                    <a:pt x="16213" y="2026"/>
                    <a:pt x="15751" y="1754"/>
                    <a:pt x="15289" y="1482"/>
                  </a:cubicBezTo>
                  <a:cubicBezTo>
                    <a:pt x="14758" y="1156"/>
                    <a:pt x="14201" y="897"/>
                    <a:pt x="13617" y="721"/>
                  </a:cubicBezTo>
                  <a:cubicBezTo>
                    <a:pt x="13589" y="707"/>
                    <a:pt x="13549" y="694"/>
                    <a:pt x="13522" y="680"/>
                  </a:cubicBezTo>
                  <a:cubicBezTo>
                    <a:pt x="13277" y="530"/>
                    <a:pt x="13005" y="422"/>
                    <a:pt x="12733" y="340"/>
                  </a:cubicBezTo>
                  <a:cubicBezTo>
                    <a:pt x="12393" y="231"/>
                    <a:pt x="12054" y="163"/>
                    <a:pt x="11714" y="123"/>
                  </a:cubicBezTo>
                  <a:cubicBezTo>
                    <a:pt x="11252" y="41"/>
                    <a:pt x="10789" y="0"/>
                    <a:pt x="10327" y="0"/>
                  </a:cubicBezTo>
                  <a:cubicBezTo>
                    <a:pt x="10173" y="5"/>
                    <a:pt x="10021" y="6"/>
                    <a:pt x="9869" y="6"/>
                  </a:cubicBezTo>
                  <a:cubicBezTo>
                    <a:pt x="9565" y="6"/>
                    <a:pt x="9263" y="0"/>
                    <a:pt x="895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4299825" y="3302075"/>
              <a:ext cx="413225" cy="143500"/>
            </a:xfrm>
            <a:custGeom>
              <a:avLst/>
              <a:gdLst/>
              <a:ahLst/>
              <a:cxnLst/>
              <a:rect l="l" t="t" r="r" b="b"/>
              <a:pathLst>
                <a:path w="16529" h="5740" extrusionOk="0">
                  <a:moveTo>
                    <a:pt x="7978" y="0"/>
                  </a:moveTo>
                  <a:cubicBezTo>
                    <a:pt x="7595" y="0"/>
                    <a:pt x="7212" y="32"/>
                    <a:pt x="6837" y="97"/>
                  </a:cubicBezTo>
                  <a:cubicBezTo>
                    <a:pt x="6334" y="165"/>
                    <a:pt x="5859" y="287"/>
                    <a:pt x="5383" y="450"/>
                  </a:cubicBezTo>
                  <a:cubicBezTo>
                    <a:pt x="4961" y="600"/>
                    <a:pt x="4540" y="790"/>
                    <a:pt x="4146" y="994"/>
                  </a:cubicBezTo>
                  <a:cubicBezTo>
                    <a:pt x="3847" y="1144"/>
                    <a:pt x="3548" y="1320"/>
                    <a:pt x="3276" y="1524"/>
                  </a:cubicBezTo>
                  <a:cubicBezTo>
                    <a:pt x="2868" y="1850"/>
                    <a:pt x="2474" y="2204"/>
                    <a:pt x="2121" y="2598"/>
                  </a:cubicBezTo>
                  <a:cubicBezTo>
                    <a:pt x="1292" y="3495"/>
                    <a:pt x="585" y="4501"/>
                    <a:pt x="55" y="5602"/>
                  </a:cubicBezTo>
                  <a:cubicBezTo>
                    <a:pt x="27" y="5629"/>
                    <a:pt x="14" y="5670"/>
                    <a:pt x="0" y="5711"/>
                  </a:cubicBezTo>
                  <a:cubicBezTo>
                    <a:pt x="32" y="5730"/>
                    <a:pt x="66" y="5740"/>
                    <a:pt x="101" y="5740"/>
                  </a:cubicBezTo>
                  <a:cubicBezTo>
                    <a:pt x="141" y="5740"/>
                    <a:pt x="181" y="5726"/>
                    <a:pt x="218" y="5697"/>
                  </a:cubicBezTo>
                  <a:cubicBezTo>
                    <a:pt x="299" y="5643"/>
                    <a:pt x="367" y="5588"/>
                    <a:pt x="435" y="5507"/>
                  </a:cubicBezTo>
                  <a:cubicBezTo>
                    <a:pt x="530" y="5384"/>
                    <a:pt x="612" y="5249"/>
                    <a:pt x="693" y="5113"/>
                  </a:cubicBezTo>
                  <a:cubicBezTo>
                    <a:pt x="870" y="4800"/>
                    <a:pt x="1033" y="4474"/>
                    <a:pt x="1224" y="4161"/>
                  </a:cubicBezTo>
                  <a:cubicBezTo>
                    <a:pt x="1319" y="4012"/>
                    <a:pt x="1427" y="3862"/>
                    <a:pt x="1550" y="3726"/>
                  </a:cubicBezTo>
                  <a:cubicBezTo>
                    <a:pt x="1591" y="3672"/>
                    <a:pt x="1631" y="3617"/>
                    <a:pt x="1672" y="3563"/>
                  </a:cubicBezTo>
                  <a:cubicBezTo>
                    <a:pt x="2039" y="3074"/>
                    <a:pt x="2460" y="2625"/>
                    <a:pt x="2936" y="2217"/>
                  </a:cubicBezTo>
                  <a:cubicBezTo>
                    <a:pt x="3439" y="1782"/>
                    <a:pt x="3983" y="1388"/>
                    <a:pt x="4567" y="1049"/>
                  </a:cubicBezTo>
                  <a:cubicBezTo>
                    <a:pt x="5016" y="777"/>
                    <a:pt x="5505" y="586"/>
                    <a:pt x="6008" y="478"/>
                  </a:cubicBezTo>
                  <a:cubicBezTo>
                    <a:pt x="6331" y="403"/>
                    <a:pt x="6654" y="369"/>
                    <a:pt x="6976" y="369"/>
                  </a:cubicBezTo>
                  <a:cubicBezTo>
                    <a:pt x="7184" y="369"/>
                    <a:pt x="7391" y="383"/>
                    <a:pt x="7598" y="410"/>
                  </a:cubicBezTo>
                  <a:lnTo>
                    <a:pt x="7775" y="410"/>
                  </a:lnTo>
                  <a:cubicBezTo>
                    <a:pt x="7938" y="396"/>
                    <a:pt x="8115" y="382"/>
                    <a:pt x="8292" y="382"/>
                  </a:cubicBezTo>
                  <a:cubicBezTo>
                    <a:pt x="8713" y="382"/>
                    <a:pt x="9134" y="464"/>
                    <a:pt x="9528" y="614"/>
                  </a:cubicBezTo>
                  <a:cubicBezTo>
                    <a:pt x="10045" y="790"/>
                    <a:pt x="10521" y="1021"/>
                    <a:pt x="10983" y="1293"/>
                  </a:cubicBezTo>
                  <a:cubicBezTo>
                    <a:pt x="11146" y="1375"/>
                    <a:pt x="11309" y="1470"/>
                    <a:pt x="11459" y="1579"/>
                  </a:cubicBezTo>
                  <a:cubicBezTo>
                    <a:pt x="12641" y="2530"/>
                    <a:pt x="13810" y="3509"/>
                    <a:pt x="14952" y="4515"/>
                  </a:cubicBezTo>
                  <a:cubicBezTo>
                    <a:pt x="15319" y="4827"/>
                    <a:pt x="15672" y="5153"/>
                    <a:pt x="16039" y="5466"/>
                  </a:cubicBezTo>
                  <a:cubicBezTo>
                    <a:pt x="16066" y="5493"/>
                    <a:pt x="16107" y="5520"/>
                    <a:pt x="16134" y="5520"/>
                  </a:cubicBezTo>
                  <a:cubicBezTo>
                    <a:pt x="16161" y="5524"/>
                    <a:pt x="16189" y="5525"/>
                    <a:pt x="16216" y="5525"/>
                  </a:cubicBezTo>
                  <a:cubicBezTo>
                    <a:pt x="16297" y="5525"/>
                    <a:pt x="16376" y="5510"/>
                    <a:pt x="16447" y="5480"/>
                  </a:cubicBezTo>
                  <a:cubicBezTo>
                    <a:pt x="16501" y="5452"/>
                    <a:pt x="16528" y="5398"/>
                    <a:pt x="16501" y="5344"/>
                  </a:cubicBezTo>
                  <a:cubicBezTo>
                    <a:pt x="16474" y="5303"/>
                    <a:pt x="16447" y="5249"/>
                    <a:pt x="16406" y="5221"/>
                  </a:cubicBezTo>
                  <a:cubicBezTo>
                    <a:pt x="16297" y="5126"/>
                    <a:pt x="16202" y="5031"/>
                    <a:pt x="16093" y="4949"/>
                  </a:cubicBezTo>
                  <a:cubicBezTo>
                    <a:pt x="15903" y="4786"/>
                    <a:pt x="15699" y="4637"/>
                    <a:pt x="15509" y="4474"/>
                  </a:cubicBezTo>
                  <a:cubicBezTo>
                    <a:pt x="15414" y="4406"/>
                    <a:pt x="15346" y="4311"/>
                    <a:pt x="15292" y="4202"/>
                  </a:cubicBezTo>
                  <a:cubicBezTo>
                    <a:pt x="15278" y="4175"/>
                    <a:pt x="15251" y="4161"/>
                    <a:pt x="15237" y="4148"/>
                  </a:cubicBezTo>
                  <a:cubicBezTo>
                    <a:pt x="14789" y="3781"/>
                    <a:pt x="14367" y="3400"/>
                    <a:pt x="13932" y="3006"/>
                  </a:cubicBezTo>
                  <a:cubicBezTo>
                    <a:pt x="13484" y="2584"/>
                    <a:pt x="13008" y="2190"/>
                    <a:pt x="12519" y="1823"/>
                  </a:cubicBezTo>
                  <a:cubicBezTo>
                    <a:pt x="12179" y="1592"/>
                    <a:pt x="11839" y="1361"/>
                    <a:pt x="11499" y="1144"/>
                  </a:cubicBezTo>
                  <a:cubicBezTo>
                    <a:pt x="11295" y="1008"/>
                    <a:pt x="11092" y="872"/>
                    <a:pt x="10888" y="749"/>
                  </a:cubicBezTo>
                  <a:cubicBezTo>
                    <a:pt x="10439" y="478"/>
                    <a:pt x="9950" y="274"/>
                    <a:pt x="9447" y="151"/>
                  </a:cubicBezTo>
                  <a:cubicBezTo>
                    <a:pt x="8965" y="52"/>
                    <a:pt x="8471" y="0"/>
                    <a:pt x="7978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4233550" y="3083075"/>
              <a:ext cx="464875" cy="109975"/>
            </a:xfrm>
            <a:custGeom>
              <a:avLst/>
              <a:gdLst/>
              <a:ahLst/>
              <a:cxnLst/>
              <a:rect l="l" t="t" r="r" b="b"/>
              <a:pathLst>
                <a:path w="18595" h="4399" extrusionOk="0">
                  <a:moveTo>
                    <a:pt x="9716" y="0"/>
                  </a:moveTo>
                  <a:cubicBezTo>
                    <a:pt x="9432" y="0"/>
                    <a:pt x="9147" y="10"/>
                    <a:pt x="8863" y="36"/>
                  </a:cubicBezTo>
                  <a:cubicBezTo>
                    <a:pt x="8564" y="63"/>
                    <a:pt x="8278" y="90"/>
                    <a:pt x="7979" y="131"/>
                  </a:cubicBezTo>
                  <a:lnTo>
                    <a:pt x="6838" y="253"/>
                  </a:lnTo>
                  <a:cubicBezTo>
                    <a:pt x="6810" y="253"/>
                    <a:pt x="6770" y="267"/>
                    <a:pt x="6743" y="280"/>
                  </a:cubicBezTo>
                  <a:cubicBezTo>
                    <a:pt x="6226" y="552"/>
                    <a:pt x="5696" y="783"/>
                    <a:pt x="5152" y="960"/>
                  </a:cubicBezTo>
                  <a:cubicBezTo>
                    <a:pt x="4826" y="1082"/>
                    <a:pt x="4513" y="1205"/>
                    <a:pt x="4187" y="1341"/>
                  </a:cubicBezTo>
                  <a:cubicBezTo>
                    <a:pt x="3888" y="1449"/>
                    <a:pt x="3603" y="1612"/>
                    <a:pt x="3304" y="1762"/>
                  </a:cubicBezTo>
                  <a:cubicBezTo>
                    <a:pt x="2869" y="1966"/>
                    <a:pt x="2434" y="2224"/>
                    <a:pt x="2040" y="2509"/>
                  </a:cubicBezTo>
                  <a:cubicBezTo>
                    <a:pt x="1346" y="3012"/>
                    <a:pt x="708" y="3583"/>
                    <a:pt x="137" y="4222"/>
                  </a:cubicBezTo>
                  <a:lnTo>
                    <a:pt x="1" y="4372"/>
                  </a:lnTo>
                  <a:lnTo>
                    <a:pt x="14" y="4399"/>
                  </a:lnTo>
                  <a:cubicBezTo>
                    <a:pt x="82" y="4385"/>
                    <a:pt x="150" y="4372"/>
                    <a:pt x="205" y="4344"/>
                  </a:cubicBezTo>
                  <a:cubicBezTo>
                    <a:pt x="463" y="4249"/>
                    <a:pt x="708" y="4113"/>
                    <a:pt x="911" y="3937"/>
                  </a:cubicBezTo>
                  <a:cubicBezTo>
                    <a:pt x="1210" y="3706"/>
                    <a:pt x="1482" y="3447"/>
                    <a:pt x="1768" y="3216"/>
                  </a:cubicBezTo>
                  <a:cubicBezTo>
                    <a:pt x="1999" y="3026"/>
                    <a:pt x="2243" y="2822"/>
                    <a:pt x="2475" y="2632"/>
                  </a:cubicBezTo>
                  <a:cubicBezTo>
                    <a:pt x="2515" y="2605"/>
                    <a:pt x="2556" y="2577"/>
                    <a:pt x="2597" y="2564"/>
                  </a:cubicBezTo>
                  <a:cubicBezTo>
                    <a:pt x="3018" y="2387"/>
                    <a:pt x="3426" y="2197"/>
                    <a:pt x="3820" y="1993"/>
                  </a:cubicBezTo>
                  <a:cubicBezTo>
                    <a:pt x="4486" y="1653"/>
                    <a:pt x="5152" y="1286"/>
                    <a:pt x="5859" y="1001"/>
                  </a:cubicBezTo>
                  <a:cubicBezTo>
                    <a:pt x="6240" y="838"/>
                    <a:pt x="6634" y="702"/>
                    <a:pt x="7028" y="593"/>
                  </a:cubicBezTo>
                  <a:cubicBezTo>
                    <a:pt x="7504" y="484"/>
                    <a:pt x="7993" y="416"/>
                    <a:pt x="8482" y="376"/>
                  </a:cubicBezTo>
                  <a:cubicBezTo>
                    <a:pt x="8713" y="362"/>
                    <a:pt x="8958" y="348"/>
                    <a:pt x="9189" y="335"/>
                  </a:cubicBezTo>
                  <a:cubicBezTo>
                    <a:pt x="9318" y="328"/>
                    <a:pt x="9447" y="325"/>
                    <a:pt x="9575" y="325"/>
                  </a:cubicBezTo>
                  <a:cubicBezTo>
                    <a:pt x="9702" y="325"/>
                    <a:pt x="9828" y="328"/>
                    <a:pt x="9950" y="335"/>
                  </a:cubicBezTo>
                  <a:cubicBezTo>
                    <a:pt x="10086" y="348"/>
                    <a:pt x="10236" y="362"/>
                    <a:pt x="10372" y="376"/>
                  </a:cubicBezTo>
                  <a:cubicBezTo>
                    <a:pt x="10997" y="416"/>
                    <a:pt x="11622" y="443"/>
                    <a:pt x="12247" y="498"/>
                  </a:cubicBezTo>
                  <a:cubicBezTo>
                    <a:pt x="12927" y="552"/>
                    <a:pt x="13579" y="688"/>
                    <a:pt x="14218" y="892"/>
                  </a:cubicBezTo>
                  <a:cubicBezTo>
                    <a:pt x="14449" y="974"/>
                    <a:pt x="14667" y="1069"/>
                    <a:pt x="14898" y="1150"/>
                  </a:cubicBezTo>
                  <a:cubicBezTo>
                    <a:pt x="15414" y="1341"/>
                    <a:pt x="15917" y="1544"/>
                    <a:pt x="16393" y="1789"/>
                  </a:cubicBezTo>
                  <a:cubicBezTo>
                    <a:pt x="17018" y="2115"/>
                    <a:pt x="17630" y="2428"/>
                    <a:pt x="18255" y="2754"/>
                  </a:cubicBezTo>
                  <a:cubicBezTo>
                    <a:pt x="18323" y="2781"/>
                    <a:pt x="18405" y="2809"/>
                    <a:pt x="18486" y="2822"/>
                  </a:cubicBezTo>
                  <a:cubicBezTo>
                    <a:pt x="18513" y="2822"/>
                    <a:pt x="18541" y="2822"/>
                    <a:pt x="18568" y="2795"/>
                  </a:cubicBezTo>
                  <a:cubicBezTo>
                    <a:pt x="18595" y="2768"/>
                    <a:pt x="18581" y="2727"/>
                    <a:pt x="18554" y="2700"/>
                  </a:cubicBezTo>
                  <a:cubicBezTo>
                    <a:pt x="18500" y="2632"/>
                    <a:pt x="18432" y="2550"/>
                    <a:pt x="18377" y="2482"/>
                  </a:cubicBezTo>
                  <a:cubicBezTo>
                    <a:pt x="18038" y="2170"/>
                    <a:pt x="17671" y="1898"/>
                    <a:pt x="17277" y="1694"/>
                  </a:cubicBezTo>
                  <a:cubicBezTo>
                    <a:pt x="17168" y="1626"/>
                    <a:pt x="17059" y="1585"/>
                    <a:pt x="16937" y="1558"/>
                  </a:cubicBezTo>
                  <a:cubicBezTo>
                    <a:pt x="16828" y="1544"/>
                    <a:pt x="16719" y="1504"/>
                    <a:pt x="16610" y="1449"/>
                  </a:cubicBezTo>
                  <a:cubicBezTo>
                    <a:pt x="15333" y="838"/>
                    <a:pt x="13974" y="430"/>
                    <a:pt x="12587" y="212"/>
                  </a:cubicBezTo>
                  <a:cubicBezTo>
                    <a:pt x="11799" y="90"/>
                    <a:pt x="10997" y="22"/>
                    <a:pt x="10209" y="9"/>
                  </a:cubicBezTo>
                  <a:cubicBezTo>
                    <a:pt x="10044" y="4"/>
                    <a:pt x="9880" y="0"/>
                    <a:pt x="97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4221325" y="3000700"/>
              <a:ext cx="438725" cy="116175"/>
            </a:xfrm>
            <a:custGeom>
              <a:avLst/>
              <a:gdLst/>
              <a:ahLst/>
              <a:cxnLst/>
              <a:rect l="l" t="t" r="r" b="b"/>
              <a:pathLst>
                <a:path w="17549" h="4647" extrusionOk="0">
                  <a:moveTo>
                    <a:pt x="10276" y="1"/>
                  </a:moveTo>
                  <a:lnTo>
                    <a:pt x="9787" y="14"/>
                  </a:lnTo>
                  <a:cubicBezTo>
                    <a:pt x="9488" y="28"/>
                    <a:pt x="9175" y="41"/>
                    <a:pt x="8876" y="55"/>
                  </a:cubicBezTo>
                  <a:cubicBezTo>
                    <a:pt x="8577" y="82"/>
                    <a:pt x="8278" y="109"/>
                    <a:pt x="7979" y="137"/>
                  </a:cubicBezTo>
                  <a:cubicBezTo>
                    <a:pt x="7585" y="177"/>
                    <a:pt x="7177" y="259"/>
                    <a:pt x="6797" y="368"/>
                  </a:cubicBezTo>
                  <a:cubicBezTo>
                    <a:pt x="6661" y="408"/>
                    <a:pt x="6511" y="449"/>
                    <a:pt x="6375" y="490"/>
                  </a:cubicBezTo>
                  <a:cubicBezTo>
                    <a:pt x="6239" y="531"/>
                    <a:pt x="6049" y="585"/>
                    <a:pt x="5886" y="639"/>
                  </a:cubicBezTo>
                  <a:cubicBezTo>
                    <a:pt x="5437" y="775"/>
                    <a:pt x="5002" y="966"/>
                    <a:pt x="4567" y="1170"/>
                  </a:cubicBezTo>
                  <a:cubicBezTo>
                    <a:pt x="4024" y="1441"/>
                    <a:pt x="3480" y="1740"/>
                    <a:pt x="2950" y="2039"/>
                  </a:cubicBezTo>
                  <a:cubicBezTo>
                    <a:pt x="2896" y="2053"/>
                    <a:pt x="2855" y="2080"/>
                    <a:pt x="2814" y="2121"/>
                  </a:cubicBezTo>
                  <a:cubicBezTo>
                    <a:pt x="2651" y="2257"/>
                    <a:pt x="2474" y="2379"/>
                    <a:pt x="2284" y="2488"/>
                  </a:cubicBezTo>
                  <a:cubicBezTo>
                    <a:pt x="1985" y="2678"/>
                    <a:pt x="1672" y="2869"/>
                    <a:pt x="1373" y="3059"/>
                  </a:cubicBezTo>
                  <a:cubicBezTo>
                    <a:pt x="1251" y="3168"/>
                    <a:pt x="1115" y="3290"/>
                    <a:pt x="993" y="3399"/>
                  </a:cubicBezTo>
                  <a:cubicBezTo>
                    <a:pt x="802" y="3616"/>
                    <a:pt x="571" y="3793"/>
                    <a:pt x="381" y="4010"/>
                  </a:cubicBezTo>
                  <a:cubicBezTo>
                    <a:pt x="286" y="4119"/>
                    <a:pt x="0" y="4418"/>
                    <a:pt x="123" y="4581"/>
                  </a:cubicBezTo>
                  <a:cubicBezTo>
                    <a:pt x="156" y="4627"/>
                    <a:pt x="199" y="4647"/>
                    <a:pt x="249" y="4647"/>
                  </a:cubicBezTo>
                  <a:cubicBezTo>
                    <a:pt x="527" y="4647"/>
                    <a:pt x="1021" y="4035"/>
                    <a:pt x="1251" y="3793"/>
                  </a:cubicBezTo>
                  <a:cubicBezTo>
                    <a:pt x="1767" y="3276"/>
                    <a:pt x="2338" y="2828"/>
                    <a:pt x="2950" y="2461"/>
                  </a:cubicBezTo>
                  <a:cubicBezTo>
                    <a:pt x="3616" y="2039"/>
                    <a:pt x="4323" y="1672"/>
                    <a:pt x="5057" y="1387"/>
                  </a:cubicBezTo>
                  <a:cubicBezTo>
                    <a:pt x="5329" y="1265"/>
                    <a:pt x="5614" y="1170"/>
                    <a:pt x="5913" y="1074"/>
                  </a:cubicBezTo>
                  <a:cubicBezTo>
                    <a:pt x="6199" y="979"/>
                    <a:pt x="6457" y="898"/>
                    <a:pt x="6742" y="803"/>
                  </a:cubicBezTo>
                  <a:cubicBezTo>
                    <a:pt x="6946" y="735"/>
                    <a:pt x="7150" y="680"/>
                    <a:pt x="7354" y="612"/>
                  </a:cubicBezTo>
                  <a:cubicBezTo>
                    <a:pt x="7435" y="571"/>
                    <a:pt x="7544" y="558"/>
                    <a:pt x="7639" y="544"/>
                  </a:cubicBezTo>
                  <a:cubicBezTo>
                    <a:pt x="8020" y="504"/>
                    <a:pt x="8414" y="490"/>
                    <a:pt x="8795" y="449"/>
                  </a:cubicBezTo>
                  <a:cubicBezTo>
                    <a:pt x="9216" y="422"/>
                    <a:pt x="9637" y="368"/>
                    <a:pt x="10072" y="368"/>
                  </a:cubicBezTo>
                  <a:cubicBezTo>
                    <a:pt x="10121" y="366"/>
                    <a:pt x="10170" y="365"/>
                    <a:pt x="10218" y="365"/>
                  </a:cubicBezTo>
                  <a:cubicBezTo>
                    <a:pt x="10567" y="365"/>
                    <a:pt x="10923" y="408"/>
                    <a:pt x="11268" y="504"/>
                  </a:cubicBezTo>
                  <a:cubicBezTo>
                    <a:pt x="12125" y="735"/>
                    <a:pt x="13008" y="911"/>
                    <a:pt x="13892" y="1020"/>
                  </a:cubicBezTo>
                  <a:cubicBezTo>
                    <a:pt x="14055" y="1034"/>
                    <a:pt x="14204" y="1074"/>
                    <a:pt x="14340" y="1142"/>
                  </a:cubicBezTo>
                  <a:cubicBezTo>
                    <a:pt x="14408" y="1183"/>
                    <a:pt x="14476" y="1210"/>
                    <a:pt x="14558" y="1238"/>
                  </a:cubicBezTo>
                  <a:lnTo>
                    <a:pt x="15305" y="1469"/>
                  </a:lnTo>
                  <a:cubicBezTo>
                    <a:pt x="15577" y="1550"/>
                    <a:pt x="15849" y="1632"/>
                    <a:pt x="16121" y="1727"/>
                  </a:cubicBezTo>
                  <a:cubicBezTo>
                    <a:pt x="16515" y="1876"/>
                    <a:pt x="16855" y="2148"/>
                    <a:pt x="17086" y="2515"/>
                  </a:cubicBezTo>
                  <a:cubicBezTo>
                    <a:pt x="17086" y="2529"/>
                    <a:pt x="17113" y="2556"/>
                    <a:pt x="17140" y="2556"/>
                  </a:cubicBezTo>
                  <a:cubicBezTo>
                    <a:pt x="17249" y="2556"/>
                    <a:pt x="17358" y="2515"/>
                    <a:pt x="17453" y="2461"/>
                  </a:cubicBezTo>
                  <a:cubicBezTo>
                    <a:pt x="17521" y="2406"/>
                    <a:pt x="17548" y="2311"/>
                    <a:pt x="17507" y="2243"/>
                  </a:cubicBezTo>
                  <a:cubicBezTo>
                    <a:pt x="17480" y="2189"/>
                    <a:pt x="17453" y="2135"/>
                    <a:pt x="17412" y="2094"/>
                  </a:cubicBezTo>
                  <a:cubicBezTo>
                    <a:pt x="17344" y="2026"/>
                    <a:pt x="17276" y="1944"/>
                    <a:pt x="17195" y="1890"/>
                  </a:cubicBezTo>
                  <a:cubicBezTo>
                    <a:pt x="16964" y="1713"/>
                    <a:pt x="16719" y="1564"/>
                    <a:pt x="16447" y="1441"/>
                  </a:cubicBezTo>
                  <a:cubicBezTo>
                    <a:pt x="16311" y="1373"/>
                    <a:pt x="16175" y="1333"/>
                    <a:pt x="16026" y="1305"/>
                  </a:cubicBezTo>
                  <a:cubicBezTo>
                    <a:pt x="15985" y="1305"/>
                    <a:pt x="15958" y="1292"/>
                    <a:pt x="15931" y="1278"/>
                  </a:cubicBezTo>
                  <a:cubicBezTo>
                    <a:pt x="15319" y="1047"/>
                    <a:pt x="14694" y="857"/>
                    <a:pt x="14068" y="694"/>
                  </a:cubicBezTo>
                  <a:cubicBezTo>
                    <a:pt x="12872" y="395"/>
                    <a:pt x="11649" y="164"/>
                    <a:pt x="10426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4459200" y="3407050"/>
              <a:ext cx="214775" cy="179500"/>
            </a:xfrm>
            <a:custGeom>
              <a:avLst/>
              <a:gdLst/>
              <a:ahLst/>
              <a:cxnLst/>
              <a:rect l="l" t="t" r="r" b="b"/>
              <a:pathLst>
                <a:path w="8591" h="7180" extrusionOk="0">
                  <a:moveTo>
                    <a:pt x="1851" y="0"/>
                  </a:moveTo>
                  <a:cubicBezTo>
                    <a:pt x="1828" y="0"/>
                    <a:pt x="1804" y="1"/>
                    <a:pt x="1781" y="3"/>
                  </a:cubicBezTo>
                  <a:cubicBezTo>
                    <a:pt x="1495" y="30"/>
                    <a:pt x="1210" y="139"/>
                    <a:pt x="979" y="316"/>
                  </a:cubicBezTo>
                  <a:cubicBezTo>
                    <a:pt x="517" y="669"/>
                    <a:pt x="177" y="1185"/>
                    <a:pt x="41" y="1756"/>
                  </a:cubicBezTo>
                  <a:cubicBezTo>
                    <a:pt x="14" y="1865"/>
                    <a:pt x="0" y="1987"/>
                    <a:pt x="0" y="2110"/>
                  </a:cubicBezTo>
                  <a:cubicBezTo>
                    <a:pt x="0" y="2599"/>
                    <a:pt x="54" y="3088"/>
                    <a:pt x="163" y="3564"/>
                  </a:cubicBezTo>
                  <a:cubicBezTo>
                    <a:pt x="299" y="4176"/>
                    <a:pt x="449" y="4774"/>
                    <a:pt x="598" y="5385"/>
                  </a:cubicBezTo>
                  <a:cubicBezTo>
                    <a:pt x="639" y="5549"/>
                    <a:pt x="775" y="5684"/>
                    <a:pt x="951" y="5739"/>
                  </a:cubicBezTo>
                  <a:cubicBezTo>
                    <a:pt x="965" y="5746"/>
                    <a:pt x="980" y="5749"/>
                    <a:pt x="996" y="5749"/>
                  </a:cubicBezTo>
                  <a:cubicBezTo>
                    <a:pt x="1042" y="5749"/>
                    <a:pt x="1091" y="5718"/>
                    <a:pt x="1101" y="5657"/>
                  </a:cubicBezTo>
                  <a:cubicBezTo>
                    <a:pt x="1128" y="5603"/>
                    <a:pt x="1128" y="5549"/>
                    <a:pt x="1142" y="5494"/>
                  </a:cubicBezTo>
                  <a:cubicBezTo>
                    <a:pt x="1128" y="5182"/>
                    <a:pt x="1033" y="4883"/>
                    <a:pt x="856" y="4624"/>
                  </a:cubicBezTo>
                  <a:cubicBezTo>
                    <a:pt x="829" y="4583"/>
                    <a:pt x="816" y="4543"/>
                    <a:pt x="802" y="4502"/>
                  </a:cubicBezTo>
                  <a:cubicBezTo>
                    <a:pt x="761" y="4366"/>
                    <a:pt x="720" y="4230"/>
                    <a:pt x="693" y="4081"/>
                  </a:cubicBezTo>
                  <a:cubicBezTo>
                    <a:pt x="598" y="3727"/>
                    <a:pt x="503" y="3360"/>
                    <a:pt x="435" y="2993"/>
                  </a:cubicBezTo>
                  <a:cubicBezTo>
                    <a:pt x="367" y="2667"/>
                    <a:pt x="353" y="2327"/>
                    <a:pt x="381" y="2001"/>
                  </a:cubicBezTo>
                  <a:cubicBezTo>
                    <a:pt x="435" y="1498"/>
                    <a:pt x="680" y="1022"/>
                    <a:pt x="1074" y="710"/>
                  </a:cubicBezTo>
                  <a:cubicBezTo>
                    <a:pt x="1278" y="533"/>
                    <a:pt x="1522" y="451"/>
                    <a:pt x="1794" y="451"/>
                  </a:cubicBezTo>
                  <a:cubicBezTo>
                    <a:pt x="1984" y="465"/>
                    <a:pt x="2175" y="533"/>
                    <a:pt x="2351" y="628"/>
                  </a:cubicBezTo>
                  <a:cubicBezTo>
                    <a:pt x="2569" y="750"/>
                    <a:pt x="2773" y="886"/>
                    <a:pt x="2950" y="1063"/>
                  </a:cubicBezTo>
                  <a:cubicBezTo>
                    <a:pt x="3276" y="1376"/>
                    <a:pt x="3588" y="1702"/>
                    <a:pt x="3874" y="2042"/>
                  </a:cubicBezTo>
                  <a:cubicBezTo>
                    <a:pt x="3887" y="2069"/>
                    <a:pt x="3901" y="2083"/>
                    <a:pt x="3915" y="2110"/>
                  </a:cubicBezTo>
                  <a:cubicBezTo>
                    <a:pt x="4146" y="2558"/>
                    <a:pt x="4417" y="2980"/>
                    <a:pt x="4730" y="3374"/>
                  </a:cubicBezTo>
                  <a:cubicBezTo>
                    <a:pt x="5097" y="3836"/>
                    <a:pt x="5491" y="4271"/>
                    <a:pt x="5899" y="4706"/>
                  </a:cubicBezTo>
                  <a:cubicBezTo>
                    <a:pt x="5926" y="4733"/>
                    <a:pt x="5953" y="4760"/>
                    <a:pt x="5981" y="4801"/>
                  </a:cubicBezTo>
                  <a:cubicBezTo>
                    <a:pt x="6103" y="5018"/>
                    <a:pt x="6280" y="5195"/>
                    <a:pt x="6484" y="5345"/>
                  </a:cubicBezTo>
                  <a:cubicBezTo>
                    <a:pt x="6728" y="5535"/>
                    <a:pt x="7000" y="5698"/>
                    <a:pt x="7231" y="5875"/>
                  </a:cubicBezTo>
                  <a:cubicBezTo>
                    <a:pt x="7394" y="5983"/>
                    <a:pt x="7544" y="6092"/>
                    <a:pt x="7693" y="6215"/>
                  </a:cubicBezTo>
                  <a:cubicBezTo>
                    <a:pt x="7829" y="6323"/>
                    <a:pt x="7938" y="6473"/>
                    <a:pt x="8033" y="6636"/>
                  </a:cubicBezTo>
                  <a:cubicBezTo>
                    <a:pt x="8115" y="6799"/>
                    <a:pt x="8142" y="6989"/>
                    <a:pt x="8128" y="7180"/>
                  </a:cubicBezTo>
                  <a:cubicBezTo>
                    <a:pt x="8183" y="7180"/>
                    <a:pt x="8237" y="7166"/>
                    <a:pt x="8278" y="7152"/>
                  </a:cubicBezTo>
                  <a:cubicBezTo>
                    <a:pt x="8468" y="7139"/>
                    <a:pt x="8590" y="6962"/>
                    <a:pt x="8563" y="6785"/>
                  </a:cubicBezTo>
                  <a:cubicBezTo>
                    <a:pt x="8550" y="6500"/>
                    <a:pt x="8373" y="6255"/>
                    <a:pt x="8115" y="6133"/>
                  </a:cubicBezTo>
                  <a:cubicBezTo>
                    <a:pt x="8060" y="6106"/>
                    <a:pt x="8006" y="6079"/>
                    <a:pt x="7965" y="6051"/>
                  </a:cubicBezTo>
                  <a:cubicBezTo>
                    <a:pt x="7639" y="5820"/>
                    <a:pt x="7326" y="5549"/>
                    <a:pt x="7041" y="5277"/>
                  </a:cubicBezTo>
                  <a:cubicBezTo>
                    <a:pt x="6212" y="4502"/>
                    <a:pt x="5451" y="3646"/>
                    <a:pt x="4798" y="2721"/>
                  </a:cubicBezTo>
                  <a:cubicBezTo>
                    <a:pt x="4458" y="2232"/>
                    <a:pt x="4105" y="1756"/>
                    <a:pt x="3724" y="1308"/>
                  </a:cubicBezTo>
                  <a:cubicBezTo>
                    <a:pt x="3317" y="846"/>
                    <a:pt x="2841" y="438"/>
                    <a:pt x="2311" y="125"/>
                  </a:cubicBezTo>
                  <a:cubicBezTo>
                    <a:pt x="2168" y="42"/>
                    <a:pt x="2015" y="0"/>
                    <a:pt x="185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4390200" y="3339700"/>
              <a:ext cx="303825" cy="164950"/>
            </a:xfrm>
            <a:custGeom>
              <a:avLst/>
              <a:gdLst/>
              <a:ahLst/>
              <a:cxnLst/>
              <a:rect l="l" t="t" r="r" b="b"/>
              <a:pathLst>
                <a:path w="12153" h="6598" extrusionOk="0">
                  <a:moveTo>
                    <a:pt x="4130" y="0"/>
                  </a:moveTo>
                  <a:cubicBezTo>
                    <a:pt x="4049" y="0"/>
                    <a:pt x="3965" y="10"/>
                    <a:pt x="3888" y="19"/>
                  </a:cubicBezTo>
                  <a:cubicBezTo>
                    <a:pt x="3711" y="74"/>
                    <a:pt x="3535" y="128"/>
                    <a:pt x="3372" y="196"/>
                  </a:cubicBezTo>
                  <a:cubicBezTo>
                    <a:pt x="2774" y="400"/>
                    <a:pt x="2203" y="699"/>
                    <a:pt x="1700" y="1066"/>
                  </a:cubicBezTo>
                  <a:cubicBezTo>
                    <a:pt x="1102" y="1487"/>
                    <a:pt x="599" y="2058"/>
                    <a:pt x="259" y="2697"/>
                  </a:cubicBezTo>
                  <a:cubicBezTo>
                    <a:pt x="245" y="2738"/>
                    <a:pt x="205" y="2778"/>
                    <a:pt x="177" y="2819"/>
                  </a:cubicBezTo>
                  <a:cubicBezTo>
                    <a:pt x="123" y="2901"/>
                    <a:pt x="69" y="2996"/>
                    <a:pt x="28" y="3091"/>
                  </a:cubicBezTo>
                  <a:cubicBezTo>
                    <a:pt x="1" y="3159"/>
                    <a:pt x="1" y="3213"/>
                    <a:pt x="1" y="3281"/>
                  </a:cubicBezTo>
                  <a:cubicBezTo>
                    <a:pt x="1" y="3368"/>
                    <a:pt x="70" y="3429"/>
                    <a:pt x="147" y="3429"/>
                  </a:cubicBezTo>
                  <a:cubicBezTo>
                    <a:pt x="166" y="3429"/>
                    <a:pt x="186" y="3425"/>
                    <a:pt x="205" y="3417"/>
                  </a:cubicBezTo>
                  <a:cubicBezTo>
                    <a:pt x="259" y="3404"/>
                    <a:pt x="313" y="3377"/>
                    <a:pt x="354" y="3336"/>
                  </a:cubicBezTo>
                  <a:cubicBezTo>
                    <a:pt x="422" y="3254"/>
                    <a:pt x="477" y="3159"/>
                    <a:pt x="517" y="3077"/>
                  </a:cubicBezTo>
                  <a:cubicBezTo>
                    <a:pt x="572" y="2996"/>
                    <a:pt x="599" y="2901"/>
                    <a:pt x="640" y="2806"/>
                  </a:cubicBezTo>
                  <a:cubicBezTo>
                    <a:pt x="857" y="2316"/>
                    <a:pt x="1197" y="1881"/>
                    <a:pt x="1605" y="1528"/>
                  </a:cubicBezTo>
                  <a:cubicBezTo>
                    <a:pt x="2108" y="1093"/>
                    <a:pt x="2692" y="740"/>
                    <a:pt x="3317" y="481"/>
                  </a:cubicBezTo>
                  <a:cubicBezTo>
                    <a:pt x="3603" y="345"/>
                    <a:pt x="3929" y="291"/>
                    <a:pt x="4255" y="291"/>
                  </a:cubicBezTo>
                  <a:cubicBezTo>
                    <a:pt x="4649" y="305"/>
                    <a:pt x="5030" y="400"/>
                    <a:pt x="5397" y="563"/>
                  </a:cubicBezTo>
                  <a:cubicBezTo>
                    <a:pt x="5710" y="712"/>
                    <a:pt x="6022" y="876"/>
                    <a:pt x="6308" y="1079"/>
                  </a:cubicBezTo>
                  <a:cubicBezTo>
                    <a:pt x="6620" y="1297"/>
                    <a:pt x="6946" y="1514"/>
                    <a:pt x="7245" y="1745"/>
                  </a:cubicBezTo>
                  <a:cubicBezTo>
                    <a:pt x="7531" y="1977"/>
                    <a:pt x="7789" y="2235"/>
                    <a:pt x="8007" y="2534"/>
                  </a:cubicBezTo>
                  <a:cubicBezTo>
                    <a:pt x="8183" y="2765"/>
                    <a:pt x="8360" y="2996"/>
                    <a:pt x="8537" y="3227"/>
                  </a:cubicBezTo>
                  <a:cubicBezTo>
                    <a:pt x="8822" y="3608"/>
                    <a:pt x="9162" y="3934"/>
                    <a:pt x="9556" y="4178"/>
                  </a:cubicBezTo>
                  <a:cubicBezTo>
                    <a:pt x="9583" y="4206"/>
                    <a:pt x="9611" y="4219"/>
                    <a:pt x="9638" y="4260"/>
                  </a:cubicBezTo>
                  <a:cubicBezTo>
                    <a:pt x="9787" y="4477"/>
                    <a:pt x="9964" y="4695"/>
                    <a:pt x="10168" y="4885"/>
                  </a:cubicBezTo>
                  <a:cubicBezTo>
                    <a:pt x="10440" y="5116"/>
                    <a:pt x="10711" y="5361"/>
                    <a:pt x="10983" y="5592"/>
                  </a:cubicBezTo>
                  <a:cubicBezTo>
                    <a:pt x="11337" y="5891"/>
                    <a:pt x="11663" y="6217"/>
                    <a:pt x="11962" y="6571"/>
                  </a:cubicBezTo>
                  <a:cubicBezTo>
                    <a:pt x="11962" y="6584"/>
                    <a:pt x="11976" y="6598"/>
                    <a:pt x="11989" y="6598"/>
                  </a:cubicBezTo>
                  <a:lnTo>
                    <a:pt x="12016" y="6571"/>
                  </a:lnTo>
                  <a:cubicBezTo>
                    <a:pt x="12139" y="6421"/>
                    <a:pt x="12152" y="6217"/>
                    <a:pt x="12057" y="6041"/>
                  </a:cubicBezTo>
                  <a:cubicBezTo>
                    <a:pt x="12003" y="5918"/>
                    <a:pt x="11921" y="5810"/>
                    <a:pt x="11826" y="5714"/>
                  </a:cubicBezTo>
                  <a:cubicBezTo>
                    <a:pt x="11649" y="5565"/>
                    <a:pt x="11486" y="5415"/>
                    <a:pt x="11310" y="5266"/>
                  </a:cubicBezTo>
                  <a:cubicBezTo>
                    <a:pt x="11092" y="5076"/>
                    <a:pt x="10861" y="4885"/>
                    <a:pt x="10644" y="4681"/>
                  </a:cubicBezTo>
                  <a:cubicBezTo>
                    <a:pt x="10535" y="4573"/>
                    <a:pt x="10440" y="4450"/>
                    <a:pt x="10385" y="4314"/>
                  </a:cubicBezTo>
                  <a:cubicBezTo>
                    <a:pt x="10372" y="4287"/>
                    <a:pt x="10344" y="4260"/>
                    <a:pt x="10317" y="4246"/>
                  </a:cubicBezTo>
                  <a:cubicBezTo>
                    <a:pt x="10209" y="4151"/>
                    <a:pt x="10100" y="4056"/>
                    <a:pt x="9991" y="3961"/>
                  </a:cubicBezTo>
                  <a:cubicBezTo>
                    <a:pt x="9638" y="3621"/>
                    <a:pt x="9298" y="3268"/>
                    <a:pt x="8985" y="2887"/>
                  </a:cubicBezTo>
                  <a:cubicBezTo>
                    <a:pt x="8591" y="2411"/>
                    <a:pt x="8170" y="1977"/>
                    <a:pt x="7721" y="1569"/>
                  </a:cubicBezTo>
                  <a:cubicBezTo>
                    <a:pt x="7300" y="1188"/>
                    <a:pt x="6851" y="862"/>
                    <a:pt x="6362" y="590"/>
                  </a:cubicBezTo>
                  <a:cubicBezTo>
                    <a:pt x="5696" y="223"/>
                    <a:pt x="4976" y="33"/>
                    <a:pt x="4228" y="6"/>
                  </a:cubicBezTo>
                  <a:cubicBezTo>
                    <a:pt x="4196" y="2"/>
                    <a:pt x="4163" y="0"/>
                    <a:pt x="413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4271275" y="3248075"/>
              <a:ext cx="382300" cy="138675"/>
            </a:xfrm>
            <a:custGeom>
              <a:avLst/>
              <a:gdLst/>
              <a:ahLst/>
              <a:cxnLst/>
              <a:rect l="l" t="t" r="r" b="b"/>
              <a:pathLst>
                <a:path w="15292" h="5547" extrusionOk="0">
                  <a:moveTo>
                    <a:pt x="8169" y="1"/>
                  </a:moveTo>
                  <a:cubicBezTo>
                    <a:pt x="7934" y="1"/>
                    <a:pt x="7698" y="19"/>
                    <a:pt x="7463" y="55"/>
                  </a:cubicBezTo>
                  <a:cubicBezTo>
                    <a:pt x="6960" y="123"/>
                    <a:pt x="6457" y="245"/>
                    <a:pt x="5954" y="409"/>
                  </a:cubicBezTo>
                  <a:cubicBezTo>
                    <a:pt x="5478" y="558"/>
                    <a:pt x="5016" y="735"/>
                    <a:pt x="4554" y="952"/>
                  </a:cubicBezTo>
                  <a:cubicBezTo>
                    <a:pt x="3766" y="1306"/>
                    <a:pt x="3032" y="1795"/>
                    <a:pt x="2379" y="2393"/>
                  </a:cubicBezTo>
                  <a:cubicBezTo>
                    <a:pt x="2338" y="2420"/>
                    <a:pt x="2311" y="2447"/>
                    <a:pt x="2284" y="2475"/>
                  </a:cubicBezTo>
                  <a:cubicBezTo>
                    <a:pt x="2080" y="2719"/>
                    <a:pt x="1876" y="2964"/>
                    <a:pt x="1659" y="3195"/>
                  </a:cubicBezTo>
                  <a:cubicBezTo>
                    <a:pt x="1319" y="3576"/>
                    <a:pt x="966" y="3929"/>
                    <a:pt x="653" y="4337"/>
                  </a:cubicBezTo>
                  <a:cubicBezTo>
                    <a:pt x="395" y="4663"/>
                    <a:pt x="191" y="5030"/>
                    <a:pt x="41" y="5424"/>
                  </a:cubicBezTo>
                  <a:cubicBezTo>
                    <a:pt x="28" y="5465"/>
                    <a:pt x="14" y="5492"/>
                    <a:pt x="0" y="5546"/>
                  </a:cubicBezTo>
                  <a:cubicBezTo>
                    <a:pt x="109" y="5546"/>
                    <a:pt x="232" y="5492"/>
                    <a:pt x="313" y="5424"/>
                  </a:cubicBezTo>
                  <a:cubicBezTo>
                    <a:pt x="395" y="5342"/>
                    <a:pt x="463" y="5261"/>
                    <a:pt x="517" y="5179"/>
                  </a:cubicBezTo>
                  <a:cubicBezTo>
                    <a:pt x="599" y="5057"/>
                    <a:pt x="667" y="4921"/>
                    <a:pt x="734" y="4785"/>
                  </a:cubicBezTo>
                  <a:cubicBezTo>
                    <a:pt x="816" y="4663"/>
                    <a:pt x="911" y="4486"/>
                    <a:pt x="1006" y="4350"/>
                  </a:cubicBezTo>
                  <a:cubicBezTo>
                    <a:pt x="1088" y="4228"/>
                    <a:pt x="1210" y="4146"/>
                    <a:pt x="1346" y="4106"/>
                  </a:cubicBezTo>
                  <a:cubicBezTo>
                    <a:pt x="1400" y="4078"/>
                    <a:pt x="1441" y="4051"/>
                    <a:pt x="1468" y="3997"/>
                  </a:cubicBezTo>
                  <a:cubicBezTo>
                    <a:pt x="1645" y="3779"/>
                    <a:pt x="1808" y="3562"/>
                    <a:pt x="1985" y="3344"/>
                  </a:cubicBezTo>
                  <a:cubicBezTo>
                    <a:pt x="2556" y="2638"/>
                    <a:pt x="3249" y="2026"/>
                    <a:pt x="4037" y="1537"/>
                  </a:cubicBezTo>
                  <a:cubicBezTo>
                    <a:pt x="4445" y="1292"/>
                    <a:pt x="4880" y="1088"/>
                    <a:pt x="5342" y="925"/>
                  </a:cubicBezTo>
                  <a:cubicBezTo>
                    <a:pt x="5641" y="830"/>
                    <a:pt x="5927" y="762"/>
                    <a:pt x="6226" y="694"/>
                  </a:cubicBezTo>
                  <a:cubicBezTo>
                    <a:pt x="6729" y="585"/>
                    <a:pt x="7232" y="476"/>
                    <a:pt x="7748" y="422"/>
                  </a:cubicBezTo>
                  <a:cubicBezTo>
                    <a:pt x="8237" y="354"/>
                    <a:pt x="8727" y="327"/>
                    <a:pt x="9230" y="327"/>
                  </a:cubicBezTo>
                  <a:cubicBezTo>
                    <a:pt x="9950" y="341"/>
                    <a:pt x="10670" y="449"/>
                    <a:pt x="11364" y="653"/>
                  </a:cubicBezTo>
                  <a:cubicBezTo>
                    <a:pt x="11418" y="680"/>
                    <a:pt x="11486" y="680"/>
                    <a:pt x="11554" y="694"/>
                  </a:cubicBezTo>
                  <a:cubicBezTo>
                    <a:pt x="11907" y="748"/>
                    <a:pt x="12274" y="816"/>
                    <a:pt x="12628" y="911"/>
                  </a:cubicBezTo>
                  <a:cubicBezTo>
                    <a:pt x="13375" y="1102"/>
                    <a:pt x="14068" y="1482"/>
                    <a:pt x="14639" y="1999"/>
                  </a:cubicBezTo>
                  <a:cubicBezTo>
                    <a:pt x="14653" y="2026"/>
                    <a:pt x="14667" y="2040"/>
                    <a:pt x="14680" y="2040"/>
                  </a:cubicBezTo>
                  <a:cubicBezTo>
                    <a:pt x="14794" y="2081"/>
                    <a:pt x="14909" y="2099"/>
                    <a:pt x="15023" y="2099"/>
                  </a:cubicBezTo>
                  <a:cubicBezTo>
                    <a:pt x="15058" y="2099"/>
                    <a:pt x="15093" y="2097"/>
                    <a:pt x="15129" y="2094"/>
                  </a:cubicBezTo>
                  <a:cubicBezTo>
                    <a:pt x="15224" y="2094"/>
                    <a:pt x="15292" y="1985"/>
                    <a:pt x="15237" y="1890"/>
                  </a:cubicBezTo>
                  <a:cubicBezTo>
                    <a:pt x="15210" y="1822"/>
                    <a:pt x="15169" y="1754"/>
                    <a:pt x="15115" y="1700"/>
                  </a:cubicBezTo>
                  <a:cubicBezTo>
                    <a:pt x="14911" y="1455"/>
                    <a:pt x="14639" y="1265"/>
                    <a:pt x="14327" y="1170"/>
                  </a:cubicBezTo>
                  <a:cubicBezTo>
                    <a:pt x="14300" y="1170"/>
                    <a:pt x="14259" y="1156"/>
                    <a:pt x="14232" y="1129"/>
                  </a:cubicBezTo>
                  <a:cubicBezTo>
                    <a:pt x="13865" y="925"/>
                    <a:pt x="13498" y="694"/>
                    <a:pt x="13117" y="490"/>
                  </a:cubicBezTo>
                  <a:cubicBezTo>
                    <a:pt x="12886" y="368"/>
                    <a:pt x="12628" y="259"/>
                    <a:pt x="12383" y="137"/>
                  </a:cubicBezTo>
                  <a:cubicBezTo>
                    <a:pt x="12315" y="109"/>
                    <a:pt x="12261" y="96"/>
                    <a:pt x="12193" y="96"/>
                  </a:cubicBezTo>
                  <a:cubicBezTo>
                    <a:pt x="12184" y="94"/>
                    <a:pt x="12176" y="93"/>
                    <a:pt x="12168" y="93"/>
                  </a:cubicBezTo>
                  <a:cubicBezTo>
                    <a:pt x="12119" y="93"/>
                    <a:pt x="12103" y="130"/>
                    <a:pt x="12138" y="177"/>
                  </a:cubicBezTo>
                  <a:cubicBezTo>
                    <a:pt x="12166" y="232"/>
                    <a:pt x="12206" y="300"/>
                    <a:pt x="12261" y="354"/>
                  </a:cubicBezTo>
                  <a:cubicBezTo>
                    <a:pt x="12301" y="409"/>
                    <a:pt x="12356" y="463"/>
                    <a:pt x="12410" y="517"/>
                  </a:cubicBezTo>
                  <a:cubicBezTo>
                    <a:pt x="12356" y="572"/>
                    <a:pt x="12288" y="585"/>
                    <a:pt x="12206" y="585"/>
                  </a:cubicBezTo>
                  <a:cubicBezTo>
                    <a:pt x="12138" y="585"/>
                    <a:pt x="12057" y="572"/>
                    <a:pt x="11989" y="558"/>
                  </a:cubicBezTo>
                  <a:cubicBezTo>
                    <a:pt x="11853" y="531"/>
                    <a:pt x="11717" y="490"/>
                    <a:pt x="11581" y="449"/>
                  </a:cubicBezTo>
                  <a:cubicBezTo>
                    <a:pt x="11486" y="422"/>
                    <a:pt x="11391" y="381"/>
                    <a:pt x="11309" y="354"/>
                  </a:cubicBezTo>
                  <a:cubicBezTo>
                    <a:pt x="10942" y="218"/>
                    <a:pt x="10562" y="137"/>
                    <a:pt x="10168" y="123"/>
                  </a:cubicBezTo>
                  <a:cubicBezTo>
                    <a:pt x="9624" y="96"/>
                    <a:pt x="9067" y="42"/>
                    <a:pt x="8523" y="14"/>
                  </a:cubicBezTo>
                  <a:cubicBezTo>
                    <a:pt x="8405" y="5"/>
                    <a:pt x="8287" y="1"/>
                    <a:pt x="8169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4326675" y="3144525"/>
              <a:ext cx="386375" cy="82775"/>
            </a:xfrm>
            <a:custGeom>
              <a:avLst/>
              <a:gdLst/>
              <a:ahLst/>
              <a:cxnLst/>
              <a:rect l="l" t="t" r="r" b="b"/>
              <a:pathLst>
                <a:path w="15455" h="3311" extrusionOk="0">
                  <a:moveTo>
                    <a:pt x="7141" y="1"/>
                  </a:moveTo>
                  <a:cubicBezTo>
                    <a:pt x="6836" y="1"/>
                    <a:pt x="6530" y="36"/>
                    <a:pt x="6239" y="119"/>
                  </a:cubicBezTo>
                  <a:cubicBezTo>
                    <a:pt x="5913" y="201"/>
                    <a:pt x="5600" y="283"/>
                    <a:pt x="5287" y="391"/>
                  </a:cubicBezTo>
                  <a:cubicBezTo>
                    <a:pt x="4880" y="527"/>
                    <a:pt x="4485" y="663"/>
                    <a:pt x="4091" y="799"/>
                  </a:cubicBezTo>
                  <a:cubicBezTo>
                    <a:pt x="3887" y="881"/>
                    <a:pt x="3684" y="949"/>
                    <a:pt x="3466" y="989"/>
                  </a:cubicBezTo>
                  <a:cubicBezTo>
                    <a:pt x="3018" y="1085"/>
                    <a:pt x="2583" y="1248"/>
                    <a:pt x="2175" y="1451"/>
                  </a:cubicBezTo>
                  <a:cubicBezTo>
                    <a:pt x="1740" y="1669"/>
                    <a:pt x="1318" y="1927"/>
                    <a:pt x="924" y="2199"/>
                  </a:cubicBezTo>
                  <a:lnTo>
                    <a:pt x="82" y="2770"/>
                  </a:lnTo>
                  <a:cubicBezTo>
                    <a:pt x="14" y="2797"/>
                    <a:pt x="0" y="2851"/>
                    <a:pt x="14" y="2919"/>
                  </a:cubicBezTo>
                  <a:cubicBezTo>
                    <a:pt x="25" y="2964"/>
                    <a:pt x="73" y="2991"/>
                    <a:pt x="121" y="2991"/>
                  </a:cubicBezTo>
                  <a:cubicBezTo>
                    <a:pt x="130" y="2991"/>
                    <a:pt x="140" y="2990"/>
                    <a:pt x="150" y="2987"/>
                  </a:cubicBezTo>
                  <a:cubicBezTo>
                    <a:pt x="190" y="2987"/>
                    <a:pt x="245" y="2974"/>
                    <a:pt x="285" y="2960"/>
                  </a:cubicBezTo>
                  <a:cubicBezTo>
                    <a:pt x="394" y="2919"/>
                    <a:pt x="503" y="2865"/>
                    <a:pt x="598" y="2811"/>
                  </a:cubicBezTo>
                  <a:cubicBezTo>
                    <a:pt x="870" y="2661"/>
                    <a:pt x="1128" y="2498"/>
                    <a:pt x="1386" y="2335"/>
                  </a:cubicBezTo>
                  <a:cubicBezTo>
                    <a:pt x="1645" y="2185"/>
                    <a:pt x="1889" y="2050"/>
                    <a:pt x="2134" y="1900"/>
                  </a:cubicBezTo>
                  <a:cubicBezTo>
                    <a:pt x="2528" y="1655"/>
                    <a:pt x="2963" y="1479"/>
                    <a:pt x="3425" y="1370"/>
                  </a:cubicBezTo>
                  <a:cubicBezTo>
                    <a:pt x="3765" y="1275"/>
                    <a:pt x="4105" y="1180"/>
                    <a:pt x="4458" y="1085"/>
                  </a:cubicBezTo>
                  <a:cubicBezTo>
                    <a:pt x="4717" y="1017"/>
                    <a:pt x="4975" y="921"/>
                    <a:pt x="5233" y="799"/>
                  </a:cubicBezTo>
                  <a:cubicBezTo>
                    <a:pt x="5818" y="527"/>
                    <a:pt x="6443" y="364"/>
                    <a:pt x="7095" y="351"/>
                  </a:cubicBezTo>
                  <a:cubicBezTo>
                    <a:pt x="7158" y="349"/>
                    <a:pt x="7221" y="348"/>
                    <a:pt x="7284" y="348"/>
                  </a:cubicBezTo>
                  <a:cubicBezTo>
                    <a:pt x="7727" y="348"/>
                    <a:pt x="8176" y="390"/>
                    <a:pt x="8604" y="473"/>
                  </a:cubicBezTo>
                  <a:cubicBezTo>
                    <a:pt x="10167" y="785"/>
                    <a:pt x="11676" y="1275"/>
                    <a:pt x="13103" y="1954"/>
                  </a:cubicBezTo>
                  <a:cubicBezTo>
                    <a:pt x="13837" y="2294"/>
                    <a:pt x="14517" y="2729"/>
                    <a:pt x="15128" y="3259"/>
                  </a:cubicBezTo>
                  <a:cubicBezTo>
                    <a:pt x="15167" y="3289"/>
                    <a:pt x="15221" y="3311"/>
                    <a:pt x="15278" y="3311"/>
                  </a:cubicBezTo>
                  <a:cubicBezTo>
                    <a:pt x="15300" y="3311"/>
                    <a:pt x="15323" y="3308"/>
                    <a:pt x="15346" y="3300"/>
                  </a:cubicBezTo>
                  <a:cubicBezTo>
                    <a:pt x="15427" y="3286"/>
                    <a:pt x="15454" y="3246"/>
                    <a:pt x="15427" y="3137"/>
                  </a:cubicBezTo>
                  <a:cubicBezTo>
                    <a:pt x="15414" y="3083"/>
                    <a:pt x="15386" y="3042"/>
                    <a:pt x="15359" y="3001"/>
                  </a:cubicBezTo>
                  <a:cubicBezTo>
                    <a:pt x="15128" y="2675"/>
                    <a:pt x="14816" y="2403"/>
                    <a:pt x="14462" y="2213"/>
                  </a:cubicBezTo>
                  <a:cubicBezTo>
                    <a:pt x="13946" y="1982"/>
                    <a:pt x="13456" y="1723"/>
                    <a:pt x="12967" y="1479"/>
                  </a:cubicBezTo>
                  <a:cubicBezTo>
                    <a:pt x="12451" y="1207"/>
                    <a:pt x="11934" y="976"/>
                    <a:pt x="11390" y="799"/>
                  </a:cubicBezTo>
                  <a:cubicBezTo>
                    <a:pt x="11010" y="677"/>
                    <a:pt x="10616" y="595"/>
                    <a:pt x="10249" y="459"/>
                  </a:cubicBezTo>
                  <a:cubicBezTo>
                    <a:pt x="10181" y="446"/>
                    <a:pt x="10113" y="418"/>
                    <a:pt x="10045" y="405"/>
                  </a:cubicBezTo>
                  <a:cubicBezTo>
                    <a:pt x="9188" y="174"/>
                    <a:pt x="8305" y="38"/>
                    <a:pt x="7421" y="11"/>
                  </a:cubicBezTo>
                  <a:cubicBezTo>
                    <a:pt x="7328" y="4"/>
                    <a:pt x="7235" y="1"/>
                    <a:pt x="714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4416025" y="3381025"/>
              <a:ext cx="272425" cy="177400"/>
            </a:xfrm>
            <a:custGeom>
              <a:avLst/>
              <a:gdLst/>
              <a:ahLst/>
              <a:cxnLst/>
              <a:rect l="l" t="t" r="r" b="b"/>
              <a:pathLst>
                <a:path w="10897" h="7096" extrusionOk="0">
                  <a:moveTo>
                    <a:pt x="2689" y="0"/>
                  </a:moveTo>
                  <a:cubicBezTo>
                    <a:pt x="2540" y="0"/>
                    <a:pt x="2391" y="18"/>
                    <a:pt x="2244" y="52"/>
                  </a:cubicBezTo>
                  <a:cubicBezTo>
                    <a:pt x="2135" y="79"/>
                    <a:pt x="2026" y="120"/>
                    <a:pt x="1931" y="174"/>
                  </a:cubicBezTo>
                  <a:cubicBezTo>
                    <a:pt x="1387" y="541"/>
                    <a:pt x="925" y="1017"/>
                    <a:pt x="558" y="1574"/>
                  </a:cubicBezTo>
                  <a:cubicBezTo>
                    <a:pt x="273" y="1995"/>
                    <a:pt x="96" y="2471"/>
                    <a:pt x="28" y="2974"/>
                  </a:cubicBezTo>
                  <a:cubicBezTo>
                    <a:pt x="14" y="3056"/>
                    <a:pt x="1" y="3137"/>
                    <a:pt x="1" y="3232"/>
                  </a:cubicBezTo>
                  <a:cubicBezTo>
                    <a:pt x="82" y="3205"/>
                    <a:pt x="164" y="3151"/>
                    <a:pt x="205" y="3069"/>
                  </a:cubicBezTo>
                  <a:cubicBezTo>
                    <a:pt x="300" y="2947"/>
                    <a:pt x="381" y="2811"/>
                    <a:pt x="463" y="2675"/>
                  </a:cubicBezTo>
                  <a:cubicBezTo>
                    <a:pt x="640" y="2335"/>
                    <a:pt x="816" y="1995"/>
                    <a:pt x="1007" y="1656"/>
                  </a:cubicBezTo>
                  <a:cubicBezTo>
                    <a:pt x="1143" y="1397"/>
                    <a:pt x="1333" y="1153"/>
                    <a:pt x="1550" y="962"/>
                  </a:cubicBezTo>
                  <a:cubicBezTo>
                    <a:pt x="1618" y="908"/>
                    <a:pt x="1673" y="854"/>
                    <a:pt x="1727" y="786"/>
                  </a:cubicBezTo>
                  <a:cubicBezTo>
                    <a:pt x="1890" y="568"/>
                    <a:pt x="2135" y="432"/>
                    <a:pt x="2407" y="378"/>
                  </a:cubicBezTo>
                  <a:cubicBezTo>
                    <a:pt x="2474" y="368"/>
                    <a:pt x="2540" y="364"/>
                    <a:pt x="2605" y="364"/>
                  </a:cubicBezTo>
                  <a:cubicBezTo>
                    <a:pt x="2724" y="364"/>
                    <a:pt x="2841" y="379"/>
                    <a:pt x="2964" y="405"/>
                  </a:cubicBezTo>
                  <a:cubicBezTo>
                    <a:pt x="3195" y="446"/>
                    <a:pt x="3426" y="514"/>
                    <a:pt x="3644" y="609"/>
                  </a:cubicBezTo>
                  <a:cubicBezTo>
                    <a:pt x="4011" y="786"/>
                    <a:pt x="4378" y="949"/>
                    <a:pt x="4758" y="1125"/>
                  </a:cubicBezTo>
                  <a:cubicBezTo>
                    <a:pt x="4785" y="1139"/>
                    <a:pt x="4812" y="1153"/>
                    <a:pt x="4826" y="1166"/>
                  </a:cubicBezTo>
                  <a:cubicBezTo>
                    <a:pt x="5125" y="1397"/>
                    <a:pt x="5397" y="1656"/>
                    <a:pt x="5642" y="1927"/>
                  </a:cubicBezTo>
                  <a:cubicBezTo>
                    <a:pt x="5981" y="2308"/>
                    <a:pt x="6267" y="2716"/>
                    <a:pt x="6566" y="3124"/>
                  </a:cubicBezTo>
                  <a:cubicBezTo>
                    <a:pt x="6878" y="3545"/>
                    <a:pt x="7205" y="3953"/>
                    <a:pt x="7544" y="4347"/>
                  </a:cubicBezTo>
                  <a:cubicBezTo>
                    <a:pt x="7640" y="4442"/>
                    <a:pt x="7721" y="4551"/>
                    <a:pt x="7789" y="4659"/>
                  </a:cubicBezTo>
                  <a:cubicBezTo>
                    <a:pt x="7911" y="4795"/>
                    <a:pt x="8020" y="4945"/>
                    <a:pt x="8156" y="5094"/>
                  </a:cubicBezTo>
                  <a:cubicBezTo>
                    <a:pt x="8469" y="5421"/>
                    <a:pt x="8809" y="5720"/>
                    <a:pt x="9176" y="5991"/>
                  </a:cubicBezTo>
                  <a:cubicBezTo>
                    <a:pt x="9597" y="6304"/>
                    <a:pt x="10018" y="6603"/>
                    <a:pt x="10399" y="6943"/>
                  </a:cubicBezTo>
                  <a:cubicBezTo>
                    <a:pt x="10508" y="7024"/>
                    <a:pt x="10644" y="7079"/>
                    <a:pt x="10793" y="7092"/>
                  </a:cubicBezTo>
                  <a:cubicBezTo>
                    <a:pt x="10804" y="7094"/>
                    <a:pt x="10813" y="7095"/>
                    <a:pt x="10822" y="7095"/>
                  </a:cubicBezTo>
                  <a:cubicBezTo>
                    <a:pt x="10880" y="7095"/>
                    <a:pt x="10897" y="7056"/>
                    <a:pt x="10861" y="6997"/>
                  </a:cubicBezTo>
                  <a:cubicBezTo>
                    <a:pt x="10820" y="6929"/>
                    <a:pt x="10766" y="6861"/>
                    <a:pt x="10711" y="6807"/>
                  </a:cubicBezTo>
                  <a:cubicBezTo>
                    <a:pt x="10494" y="6562"/>
                    <a:pt x="10263" y="6331"/>
                    <a:pt x="10032" y="6100"/>
                  </a:cubicBezTo>
                  <a:cubicBezTo>
                    <a:pt x="10018" y="6087"/>
                    <a:pt x="9991" y="6073"/>
                    <a:pt x="9978" y="6059"/>
                  </a:cubicBezTo>
                  <a:cubicBezTo>
                    <a:pt x="9447" y="5733"/>
                    <a:pt x="8972" y="5325"/>
                    <a:pt x="8564" y="4863"/>
                  </a:cubicBezTo>
                  <a:cubicBezTo>
                    <a:pt x="8170" y="4428"/>
                    <a:pt x="7816" y="3966"/>
                    <a:pt x="7477" y="3504"/>
                  </a:cubicBezTo>
                  <a:cubicBezTo>
                    <a:pt x="7082" y="2974"/>
                    <a:pt x="6688" y="2444"/>
                    <a:pt x="6267" y="1955"/>
                  </a:cubicBezTo>
                  <a:cubicBezTo>
                    <a:pt x="5954" y="1574"/>
                    <a:pt x="5601" y="1234"/>
                    <a:pt x="5220" y="922"/>
                  </a:cubicBezTo>
                  <a:cubicBezTo>
                    <a:pt x="5166" y="881"/>
                    <a:pt x="5111" y="840"/>
                    <a:pt x="5057" y="813"/>
                  </a:cubicBezTo>
                  <a:cubicBezTo>
                    <a:pt x="4772" y="691"/>
                    <a:pt x="4473" y="568"/>
                    <a:pt x="4187" y="446"/>
                  </a:cubicBezTo>
                  <a:cubicBezTo>
                    <a:pt x="3902" y="310"/>
                    <a:pt x="3603" y="201"/>
                    <a:pt x="3304" y="106"/>
                  </a:cubicBezTo>
                  <a:cubicBezTo>
                    <a:pt x="3105" y="35"/>
                    <a:pt x="2898" y="0"/>
                    <a:pt x="26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4290300" y="3387150"/>
              <a:ext cx="72400" cy="266675"/>
            </a:xfrm>
            <a:custGeom>
              <a:avLst/>
              <a:gdLst/>
              <a:ahLst/>
              <a:cxnLst/>
              <a:rect l="l" t="t" r="r" b="b"/>
              <a:pathLst>
                <a:path w="2896" h="10667" extrusionOk="0">
                  <a:moveTo>
                    <a:pt x="634" y="8167"/>
                  </a:moveTo>
                  <a:cubicBezTo>
                    <a:pt x="676" y="8167"/>
                    <a:pt x="704" y="8208"/>
                    <a:pt x="721" y="8302"/>
                  </a:cubicBezTo>
                  <a:cubicBezTo>
                    <a:pt x="721" y="8343"/>
                    <a:pt x="707" y="8397"/>
                    <a:pt x="707" y="8451"/>
                  </a:cubicBezTo>
                  <a:cubicBezTo>
                    <a:pt x="707" y="8479"/>
                    <a:pt x="694" y="8492"/>
                    <a:pt x="667" y="8506"/>
                  </a:cubicBezTo>
                  <a:cubicBezTo>
                    <a:pt x="599" y="8546"/>
                    <a:pt x="531" y="8587"/>
                    <a:pt x="463" y="8614"/>
                  </a:cubicBezTo>
                  <a:cubicBezTo>
                    <a:pt x="444" y="8624"/>
                    <a:pt x="426" y="8628"/>
                    <a:pt x="411" y="8628"/>
                  </a:cubicBezTo>
                  <a:cubicBezTo>
                    <a:pt x="360" y="8628"/>
                    <a:pt x="333" y="8582"/>
                    <a:pt x="354" y="8519"/>
                  </a:cubicBezTo>
                  <a:cubicBezTo>
                    <a:pt x="381" y="8397"/>
                    <a:pt x="449" y="8288"/>
                    <a:pt x="544" y="8207"/>
                  </a:cubicBezTo>
                  <a:cubicBezTo>
                    <a:pt x="580" y="8181"/>
                    <a:pt x="609" y="8167"/>
                    <a:pt x="634" y="8167"/>
                  </a:cubicBezTo>
                  <a:close/>
                  <a:moveTo>
                    <a:pt x="2801" y="0"/>
                  </a:moveTo>
                  <a:cubicBezTo>
                    <a:pt x="2754" y="0"/>
                    <a:pt x="2711" y="18"/>
                    <a:pt x="2678" y="51"/>
                  </a:cubicBezTo>
                  <a:cubicBezTo>
                    <a:pt x="2597" y="92"/>
                    <a:pt x="2529" y="146"/>
                    <a:pt x="2474" y="214"/>
                  </a:cubicBezTo>
                  <a:cubicBezTo>
                    <a:pt x="2325" y="405"/>
                    <a:pt x="2189" y="581"/>
                    <a:pt x="2067" y="785"/>
                  </a:cubicBezTo>
                  <a:cubicBezTo>
                    <a:pt x="1876" y="1084"/>
                    <a:pt x="1713" y="1383"/>
                    <a:pt x="1537" y="1682"/>
                  </a:cubicBezTo>
                  <a:cubicBezTo>
                    <a:pt x="1509" y="1737"/>
                    <a:pt x="1469" y="1791"/>
                    <a:pt x="1428" y="1832"/>
                  </a:cubicBezTo>
                  <a:cubicBezTo>
                    <a:pt x="1156" y="2117"/>
                    <a:pt x="939" y="2444"/>
                    <a:pt x="789" y="2811"/>
                  </a:cubicBezTo>
                  <a:cubicBezTo>
                    <a:pt x="680" y="3082"/>
                    <a:pt x="599" y="3368"/>
                    <a:pt x="544" y="3653"/>
                  </a:cubicBezTo>
                  <a:cubicBezTo>
                    <a:pt x="463" y="4115"/>
                    <a:pt x="436" y="4578"/>
                    <a:pt x="436" y="5053"/>
                  </a:cubicBezTo>
                  <a:lnTo>
                    <a:pt x="436" y="5407"/>
                  </a:lnTo>
                  <a:cubicBezTo>
                    <a:pt x="408" y="5760"/>
                    <a:pt x="354" y="6100"/>
                    <a:pt x="273" y="6453"/>
                  </a:cubicBezTo>
                  <a:cubicBezTo>
                    <a:pt x="191" y="6793"/>
                    <a:pt x="123" y="7133"/>
                    <a:pt x="69" y="7486"/>
                  </a:cubicBezTo>
                  <a:cubicBezTo>
                    <a:pt x="1" y="7799"/>
                    <a:pt x="28" y="8125"/>
                    <a:pt x="123" y="8438"/>
                  </a:cubicBezTo>
                  <a:cubicBezTo>
                    <a:pt x="232" y="8723"/>
                    <a:pt x="422" y="8968"/>
                    <a:pt x="680" y="9131"/>
                  </a:cubicBezTo>
                  <a:cubicBezTo>
                    <a:pt x="735" y="9090"/>
                    <a:pt x="789" y="9049"/>
                    <a:pt x="830" y="8995"/>
                  </a:cubicBezTo>
                  <a:cubicBezTo>
                    <a:pt x="993" y="8832"/>
                    <a:pt x="1061" y="8587"/>
                    <a:pt x="993" y="8356"/>
                  </a:cubicBezTo>
                  <a:cubicBezTo>
                    <a:pt x="952" y="8207"/>
                    <a:pt x="898" y="8071"/>
                    <a:pt x="843" y="7935"/>
                  </a:cubicBezTo>
                  <a:cubicBezTo>
                    <a:pt x="762" y="7772"/>
                    <a:pt x="667" y="7595"/>
                    <a:pt x="599" y="7418"/>
                  </a:cubicBezTo>
                  <a:cubicBezTo>
                    <a:pt x="504" y="7201"/>
                    <a:pt x="490" y="6970"/>
                    <a:pt x="585" y="6752"/>
                  </a:cubicBezTo>
                  <a:cubicBezTo>
                    <a:pt x="599" y="6712"/>
                    <a:pt x="599" y="6684"/>
                    <a:pt x="599" y="6644"/>
                  </a:cubicBezTo>
                  <a:cubicBezTo>
                    <a:pt x="585" y="6195"/>
                    <a:pt x="599" y="5760"/>
                    <a:pt x="639" y="5325"/>
                  </a:cubicBezTo>
                  <a:cubicBezTo>
                    <a:pt x="721" y="4673"/>
                    <a:pt x="803" y="4034"/>
                    <a:pt x="871" y="3381"/>
                  </a:cubicBezTo>
                  <a:cubicBezTo>
                    <a:pt x="884" y="3286"/>
                    <a:pt x="911" y="3191"/>
                    <a:pt x="952" y="3096"/>
                  </a:cubicBezTo>
                  <a:cubicBezTo>
                    <a:pt x="979" y="3028"/>
                    <a:pt x="1006" y="2974"/>
                    <a:pt x="1047" y="2933"/>
                  </a:cubicBezTo>
                  <a:cubicBezTo>
                    <a:pt x="1083" y="2891"/>
                    <a:pt x="1121" y="2870"/>
                    <a:pt x="1156" y="2870"/>
                  </a:cubicBezTo>
                  <a:cubicBezTo>
                    <a:pt x="1202" y="2870"/>
                    <a:pt x="1242" y="2905"/>
                    <a:pt x="1265" y="2974"/>
                  </a:cubicBezTo>
                  <a:cubicBezTo>
                    <a:pt x="1265" y="2987"/>
                    <a:pt x="1278" y="3014"/>
                    <a:pt x="1278" y="3042"/>
                  </a:cubicBezTo>
                  <a:cubicBezTo>
                    <a:pt x="1292" y="3164"/>
                    <a:pt x="1292" y="3273"/>
                    <a:pt x="1278" y="3395"/>
                  </a:cubicBezTo>
                  <a:cubicBezTo>
                    <a:pt x="1238" y="3721"/>
                    <a:pt x="1197" y="4034"/>
                    <a:pt x="1156" y="4360"/>
                  </a:cubicBezTo>
                  <a:cubicBezTo>
                    <a:pt x="1034" y="5121"/>
                    <a:pt x="993" y="5896"/>
                    <a:pt x="1020" y="6671"/>
                  </a:cubicBezTo>
                  <a:cubicBezTo>
                    <a:pt x="1034" y="6970"/>
                    <a:pt x="1088" y="7269"/>
                    <a:pt x="1156" y="7568"/>
                  </a:cubicBezTo>
                  <a:cubicBezTo>
                    <a:pt x="1238" y="7826"/>
                    <a:pt x="1278" y="8112"/>
                    <a:pt x="1292" y="8383"/>
                  </a:cubicBezTo>
                  <a:cubicBezTo>
                    <a:pt x="1319" y="8791"/>
                    <a:pt x="1346" y="9199"/>
                    <a:pt x="1373" y="9593"/>
                  </a:cubicBezTo>
                  <a:cubicBezTo>
                    <a:pt x="1401" y="9906"/>
                    <a:pt x="1482" y="10205"/>
                    <a:pt x="1605" y="10490"/>
                  </a:cubicBezTo>
                  <a:cubicBezTo>
                    <a:pt x="1632" y="10558"/>
                    <a:pt x="1659" y="10612"/>
                    <a:pt x="1686" y="10667"/>
                  </a:cubicBezTo>
                  <a:cubicBezTo>
                    <a:pt x="1700" y="10640"/>
                    <a:pt x="1713" y="10612"/>
                    <a:pt x="1713" y="10585"/>
                  </a:cubicBezTo>
                  <a:cubicBezTo>
                    <a:pt x="1754" y="10259"/>
                    <a:pt x="1754" y="9933"/>
                    <a:pt x="1713" y="9607"/>
                  </a:cubicBezTo>
                  <a:cubicBezTo>
                    <a:pt x="1700" y="9362"/>
                    <a:pt x="1659" y="9104"/>
                    <a:pt x="1632" y="8859"/>
                  </a:cubicBezTo>
                  <a:cubicBezTo>
                    <a:pt x="1591" y="8560"/>
                    <a:pt x="1564" y="8261"/>
                    <a:pt x="1509" y="7962"/>
                  </a:cubicBezTo>
                  <a:cubicBezTo>
                    <a:pt x="1401" y="7350"/>
                    <a:pt x="1360" y="6725"/>
                    <a:pt x="1387" y="6100"/>
                  </a:cubicBezTo>
                  <a:cubicBezTo>
                    <a:pt x="1401" y="5515"/>
                    <a:pt x="1441" y="4931"/>
                    <a:pt x="1469" y="4346"/>
                  </a:cubicBezTo>
                  <a:cubicBezTo>
                    <a:pt x="1496" y="4143"/>
                    <a:pt x="1496" y="3939"/>
                    <a:pt x="1496" y="3721"/>
                  </a:cubicBezTo>
                  <a:cubicBezTo>
                    <a:pt x="1455" y="3395"/>
                    <a:pt x="1469" y="3069"/>
                    <a:pt x="1537" y="2743"/>
                  </a:cubicBezTo>
                  <a:cubicBezTo>
                    <a:pt x="1632" y="2267"/>
                    <a:pt x="1808" y="1805"/>
                    <a:pt x="2053" y="1383"/>
                  </a:cubicBezTo>
                  <a:cubicBezTo>
                    <a:pt x="2298" y="962"/>
                    <a:pt x="2570" y="541"/>
                    <a:pt x="2828" y="119"/>
                  </a:cubicBezTo>
                  <a:lnTo>
                    <a:pt x="2896" y="24"/>
                  </a:lnTo>
                  <a:cubicBezTo>
                    <a:pt x="2864" y="8"/>
                    <a:pt x="2831" y="0"/>
                    <a:pt x="280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4388175" y="3356300"/>
              <a:ext cx="175025" cy="233650"/>
            </a:xfrm>
            <a:custGeom>
              <a:avLst/>
              <a:gdLst/>
              <a:ahLst/>
              <a:cxnLst/>
              <a:rect l="l" t="t" r="r" b="b"/>
              <a:pathLst>
                <a:path w="7001" h="9346" extrusionOk="0">
                  <a:moveTo>
                    <a:pt x="4347" y="1"/>
                  </a:moveTo>
                  <a:cubicBezTo>
                    <a:pt x="4294" y="1"/>
                    <a:pt x="4240" y="3"/>
                    <a:pt x="4187" y="8"/>
                  </a:cubicBezTo>
                  <a:cubicBezTo>
                    <a:pt x="3847" y="48"/>
                    <a:pt x="3521" y="144"/>
                    <a:pt x="3222" y="293"/>
                  </a:cubicBezTo>
                  <a:cubicBezTo>
                    <a:pt x="2814" y="497"/>
                    <a:pt x="2420" y="742"/>
                    <a:pt x="2066" y="1027"/>
                  </a:cubicBezTo>
                  <a:cubicBezTo>
                    <a:pt x="1985" y="1095"/>
                    <a:pt x="1890" y="1163"/>
                    <a:pt x="1822" y="1245"/>
                  </a:cubicBezTo>
                  <a:cubicBezTo>
                    <a:pt x="992" y="2142"/>
                    <a:pt x="408" y="3243"/>
                    <a:pt x="150" y="4425"/>
                  </a:cubicBezTo>
                  <a:cubicBezTo>
                    <a:pt x="82" y="4724"/>
                    <a:pt x="27" y="5023"/>
                    <a:pt x="14" y="5336"/>
                  </a:cubicBezTo>
                  <a:cubicBezTo>
                    <a:pt x="0" y="5716"/>
                    <a:pt x="41" y="6111"/>
                    <a:pt x="109" y="6491"/>
                  </a:cubicBezTo>
                  <a:cubicBezTo>
                    <a:pt x="191" y="6926"/>
                    <a:pt x="299" y="7361"/>
                    <a:pt x="449" y="7782"/>
                  </a:cubicBezTo>
                  <a:cubicBezTo>
                    <a:pt x="612" y="8245"/>
                    <a:pt x="789" y="8707"/>
                    <a:pt x="952" y="9169"/>
                  </a:cubicBezTo>
                  <a:cubicBezTo>
                    <a:pt x="992" y="9264"/>
                    <a:pt x="1074" y="9332"/>
                    <a:pt x="1169" y="9346"/>
                  </a:cubicBezTo>
                  <a:lnTo>
                    <a:pt x="1224" y="9346"/>
                  </a:lnTo>
                  <a:cubicBezTo>
                    <a:pt x="1319" y="9346"/>
                    <a:pt x="1387" y="9305"/>
                    <a:pt x="1373" y="9210"/>
                  </a:cubicBezTo>
                  <a:cubicBezTo>
                    <a:pt x="1387" y="9142"/>
                    <a:pt x="1373" y="9087"/>
                    <a:pt x="1346" y="9019"/>
                  </a:cubicBezTo>
                  <a:cubicBezTo>
                    <a:pt x="1291" y="8843"/>
                    <a:pt x="1224" y="8652"/>
                    <a:pt x="1142" y="8476"/>
                  </a:cubicBezTo>
                  <a:cubicBezTo>
                    <a:pt x="1006" y="8231"/>
                    <a:pt x="925" y="7959"/>
                    <a:pt x="870" y="7674"/>
                  </a:cubicBezTo>
                  <a:cubicBezTo>
                    <a:pt x="870" y="7660"/>
                    <a:pt x="870" y="7646"/>
                    <a:pt x="857" y="7633"/>
                  </a:cubicBezTo>
                  <a:cubicBezTo>
                    <a:pt x="775" y="7361"/>
                    <a:pt x="693" y="7089"/>
                    <a:pt x="625" y="6817"/>
                  </a:cubicBezTo>
                  <a:cubicBezTo>
                    <a:pt x="476" y="6328"/>
                    <a:pt x="394" y="5812"/>
                    <a:pt x="381" y="5309"/>
                  </a:cubicBezTo>
                  <a:cubicBezTo>
                    <a:pt x="367" y="4874"/>
                    <a:pt x="435" y="4439"/>
                    <a:pt x="612" y="4045"/>
                  </a:cubicBezTo>
                  <a:cubicBezTo>
                    <a:pt x="693" y="3841"/>
                    <a:pt x="775" y="3637"/>
                    <a:pt x="857" y="3447"/>
                  </a:cubicBezTo>
                  <a:cubicBezTo>
                    <a:pt x="925" y="3297"/>
                    <a:pt x="979" y="3134"/>
                    <a:pt x="1047" y="2984"/>
                  </a:cubicBezTo>
                  <a:cubicBezTo>
                    <a:pt x="1224" y="2563"/>
                    <a:pt x="1468" y="2169"/>
                    <a:pt x="1754" y="1815"/>
                  </a:cubicBezTo>
                  <a:cubicBezTo>
                    <a:pt x="2039" y="1489"/>
                    <a:pt x="2379" y="1204"/>
                    <a:pt x="2732" y="959"/>
                  </a:cubicBezTo>
                  <a:cubicBezTo>
                    <a:pt x="3194" y="619"/>
                    <a:pt x="3725" y="429"/>
                    <a:pt x="4295" y="388"/>
                  </a:cubicBezTo>
                  <a:cubicBezTo>
                    <a:pt x="4323" y="387"/>
                    <a:pt x="4350" y="387"/>
                    <a:pt x="4378" y="387"/>
                  </a:cubicBezTo>
                  <a:cubicBezTo>
                    <a:pt x="4678" y="387"/>
                    <a:pt x="4986" y="454"/>
                    <a:pt x="5260" y="579"/>
                  </a:cubicBezTo>
                  <a:cubicBezTo>
                    <a:pt x="5288" y="592"/>
                    <a:pt x="5315" y="619"/>
                    <a:pt x="5342" y="633"/>
                  </a:cubicBezTo>
                  <a:lnTo>
                    <a:pt x="5342" y="660"/>
                  </a:lnTo>
                  <a:cubicBezTo>
                    <a:pt x="5288" y="674"/>
                    <a:pt x="5233" y="687"/>
                    <a:pt x="5179" y="701"/>
                  </a:cubicBezTo>
                  <a:cubicBezTo>
                    <a:pt x="5002" y="728"/>
                    <a:pt x="4839" y="742"/>
                    <a:pt x="4662" y="769"/>
                  </a:cubicBezTo>
                  <a:cubicBezTo>
                    <a:pt x="4635" y="769"/>
                    <a:pt x="4608" y="769"/>
                    <a:pt x="4581" y="782"/>
                  </a:cubicBezTo>
                  <a:cubicBezTo>
                    <a:pt x="5410" y="1027"/>
                    <a:pt x="6225" y="1299"/>
                    <a:pt x="6932" y="1843"/>
                  </a:cubicBezTo>
                  <a:cubicBezTo>
                    <a:pt x="7000" y="1720"/>
                    <a:pt x="7000" y="1571"/>
                    <a:pt x="6946" y="1448"/>
                  </a:cubicBezTo>
                  <a:cubicBezTo>
                    <a:pt x="6864" y="1299"/>
                    <a:pt x="6756" y="1149"/>
                    <a:pt x="6633" y="1041"/>
                  </a:cubicBezTo>
                  <a:cubicBezTo>
                    <a:pt x="6389" y="810"/>
                    <a:pt x="6117" y="619"/>
                    <a:pt x="5818" y="456"/>
                  </a:cubicBezTo>
                  <a:cubicBezTo>
                    <a:pt x="5587" y="334"/>
                    <a:pt x="5342" y="239"/>
                    <a:pt x="5097" y="144"/>
                  </a:cubicBezTo>
                  <a:cubicBezTo>
                    <a:pt x="4861" y="54"/>
                    <a:pt x="4606" y="1"/>
                    <a:pt x="434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4402450" y="3283200"/>
              <a:ext cx="311950" cy="126925"/>
            </a:xfrm>
            <a:custGeom>
              <a:avLst/>
              <a:gdLst/>
              <a:ahLst/>
              <a:cxnLst/>
              <a:rect l="l" t="t" r="r" b="b"/>
              <a:pathLst>
                <a:path w="12478" h="5077" extrusionOk="0">
                  <a:moveTo>
                    <a:pt x="3824" y="1"/>
                  </a:moveTo>
                  <a:cubicBezTo>
                    <a:pt x="3542" y="1"/>
                    <a:pt x="3261" y="25"/>
                    <a:pt x="2990" y="77"/>
                  </a:cubicBezTo>
                  <a:cubicBezTo>
                    <a:pt x="2854" y="118"/>
                    <a:pt x="2705" y="132"/>
                    <a:pt x="2583" y="186"/>
                  </a:cubicBezTo>
                  <a:cubicBezTo>
                    <a:pt x="2148" y="322"/>
                    <a:pt x="1713" y="471"/>
                    <a:pt x="1291" y="621"/>
                  </a:cubicBezTo>
                  <a:cubicBezTo>
                    <a:pt x="1047" y="703"/>
                    <a:pt x="816" y="771"/>
                    <a:pt x="571" y="866"/>
                  </a:cubicBezTo>
                  <a:cubicBezTo>
                    <a:pt x="421" y="920"/>
                    <a:pt x="272" y="988"/>
                    <a:pt x="122" y="1056"/>
                  </a:cubicBezTo>
                  <a:cubicBezTo>
                    <a:pt x="95" y="1070"/>
                    <a:pt x="68" y="1083"/>
                    <a:pt x="41" y="1110"/>
                  </a:cubicBezTo>
                  <a:cubicBezTo>
                    <a:pt x="0" y="1151"/>
                    <a:pt x="14" y="1192"/>
                    <a:pt x="68" y="1205"/>
                  </a:cubicBezTo>
                  <a:cubicBezTo>
                    <a:pt x="109" y="1219"/>
                    <a:pt x="163" y="1219"/>
                    <a:pt x="204" y="1219"/>
                  </a:cubicBezTo>
                  <a:cubicBezTo>
                    <a:pt x="462" y="1205"/>
                    <a:pt x="720" y="1137"/>
                    <a:pt x="938" y="1029"/>
                  </a:cubicBezTo>
                  <a:cubicBezTo>
                    <a:pt x="1332" y="852"/>
                    <a:pt x="1740" y="703"/>
                    <a:pt x="2161" y="594"/>
                  </a:cubicBezTo>
                  <a:cubicBezTo>
                    <a:pt x="2637" y="458"/>
                    <a:pt x="3140" y="390"/>
                    <a:pt x="3629" y="376"/>
                  </a:cubicBezTo>
                  <a:cubicBezTo>
                    <a:pt x="3687" y="375"/>
                    <a:pt x="3745" y="374"/>
                    <a:pt x="3803" y="374"/>
                  </a:cubicBezTo>
                  <a:cubicBezTo>
                    <a:pt x="4329" y="374"/>
                    <a:pt x="4853" y="431"/>
                    <a:pt x="5355" y="553"/>
                  </a:cubicBezTo>
                  <a:cubicBezTo>
                    <a:pt x="5722" y="621"/>
                    <a:pt x="6076" y="730"/>
                    <a:pt x="6416" y="879"/>
                  </a:cubicBezTo>
                  <a:cubicBezTo>
                    <a:pt x="6715" y="1015"/>
                    <a:pt x="7014" y="1165"/>
                    <a:pt x="7313" y="1328"/>
                  </a:cubicBezTo>
                  <a:cubicBezTo>
                    <a:pt x="8251" y="1871"/>
                    <a:pt x="9134" y="2497"/>
                    <a:pt x="9963" y="3204"/>
                  </a:cubicBezTo>
                  <a:cubicBezTo>
                    <a:pt x="10643" y="3774"/>
                    <a:pt x="11309" y="4372"/>
                    <a:pt x="11948" y="4984"/>
                  </a:cubicBezTo>
                  <a:cubicBezTo>
                    <a:pt x="12024" y="5043"/>
                    <a:pt x="12116" y="5076"/>
                    <a:pt x="12210" y="5076"/>
                  </a:cubicBezTo>
                  <a:cubicBezTo>
                    <a:pt x="12268" y="5076"/>
                    <a:pt x="12326" y="5064"/>
                    <a:pt x="12383" y="5038"/>
                  </a:cubicBezTo>
                  <a:cubicBezTo>
                    <a:pt x="12451" y="5011"/>
                    <a:pt x="12478" y="4930"/>
                    <a:pt x="12437" y="4862"/>
                  </a:cubicBezTo>
                  <a:cubicBezTo>
                    <a:pt x="12410" y="4807"/>
                    <a:pt x="12383" y="4767"/>
                    <a:pt x="12342" y="4726"/>
                  </a:cubicBezTo>
                  <a:cubicBezTo>
                    <a:pt x="12138" y="4522"/>
                    <a:pt x="11934" y="4318"/>
                    <a:pt x="11717" y="4128"/>
                  </a:cubicBezTo>
                  <a:cubicBezTo>
                    <a:pt x="11078" y="3530"/>
                    <a:pt x="10385" y="3000"/>
                    <a:pt x="9691" y="2483"/>
                  </a:cubicBezTo>
                  <a:cubicBezTo>
                    <a:pt x="9406" y="2266"/>
                    <a:pt x="9121" y="2048"/>
                    <a:pt x="8849" y="1817"/>
                  </a:cubicBezTo>
                  <a:cubicBezTo>
                    <a:pt x="8550" y="1572"/>
                    <a:pt x="8223" y="1341"/>
                    <a:pt x="7884" y="1137"/>
                  </a:cubicBezTo>
                  <a:cubicBezTo>
                    <a:pt x="6796" y="485"/>
                    <a:pt x="5559" y="91"/>
                    <a:pt x="4295" y="23"/>
                  </a:cubicBezTo>
                  <a:cubicBezTo>
                    <a:pt x="4139" y="8"/>
                    <a:pt x="3981" y="1"/>
                    <a:pt x="3824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4478550" y="3430075"/>
              <a:ext cx="179800" cy="153500"/>
            </a:xfrm>
            <a:custGeom>
              <a:avLst/>
              <a:gdLst/>
              <a:ahLst/>
              <a:cxnLst/>
              <a:rect l="l" t="t" r="r" b="b"/>
              <a:pathLst>
                <a:path w="7192" h="6140" extrusionOk="0">
                  <a:moveTo>
                    <a:pt x="1015" y="0"/>
                  </a:moveTo>
                  <a:cubicBezTo>
                    <a:pt x="701" y="0"/>
                    <a:pt x="420" y="171"/>
                    <a:pt x="273" y="441"/>
                  </a:cubicBezTo>
                  <a:cubicBezTo>
                    <a:pt x="177" y="604"/>
                    <a:pt x="110" y="767"/>
                    <a:pt x="82" y="958"/>
                  </a:cubicBezTo>
                  <a:cubicBezTo>
                    <a:pt x="1" y="1311"/>
                    <a:pt x="1" y="1678"/>
                    <a:pt x="55" y="2045"/>
                  </a:cubicBezTo>
                  <a:cubicBezTo>
                    <a:pt x="82" y="2371"/>
                    <a:pt x="191" y="2684"/>
                    <a:pt x="341" y="2969"/>
                  </a:cubicBezTo>
                  <a:cubicBezTo>
                    <a:pt x="436" y="3146"/>
                    <a:pt x="517" y="3350"/>
                    <a:pt x="572" y="3554"/>
                  </a:cubicBezTo>
                  <a:cubicBezTo>
                    <a:pt x="653" y="3798"/>
                    <a:pt x="748" y="4057"/>
                    <a:pt x="816" y="4301"/>
                  </a:cubicBezTo>
                  <a:cubicBezTo>
                    <a:pt x="871" y="4437"/>
                    <a:pt x="939" y="4560"/>
                    <a:pt x="1034" y="4682"/>
                  </a:cubicBezTo>
                  <a:cubicBezTo>
                    <a:pt x="1083" y="4748"/>
                    <a:pt x="1162" y="4784"/>
                    <a:pt x="1241" y="4784"/>
                  </a:cubicBezTo>
                  <a:cubicBezTo>
                    <a:pt x="1293" y="4784"/>
                    <a:pt x="1344" y="4768"/>
                    <a:pt x="1387" y="4736"/>
                  </a:cubicBezTo>
                  <a:cubicBezTo>
                    <a:pt x="1374" y="4695"/>
                    <a:pt x="1374" y="4655"/>
                    <a:pt x="1360" y="4600"/>
                  </a:cubicBezTo>
                  <a:cubicBezTo>
                    <a:pt x="1278" y="4274"/>
                    <a:pt x="1156" y="3948"/>
                    <a:pt x="1020" y="3635"/>
                  </a:cubicBezTo>
                  <a:cubicBezTo>
                    <a:pt x="830" y="3187"/>
                    <a:pt x="612" y="2765"/>
                    <a:pt x="477" y="2303"/>
                  </a:cubicBezTo>
                  <a:cubicBezTo>
                    <a:pt x="354" y="1963"/>
                    <a:pt x="300" y="1610"/>
                    <a:pt x="300" y="1257"/>
                  </a:cubicBezTo>
                  <a:cubicBezTo>
                    <a:pt x="300" y="1012"/>
                    <a:pt x="381" y="781"/>
                    <a:pt x="517" y="604"/>
                  </a:cubicBezTo>
                  <a:cubicBezTo>
                    <a:pt x="612" y="455"/>
                    <a:pt x="789" y="373"/>
                    <a:pt x="966" y="373"/>
                  </a:cubicBezTo>
                  <a:cubicBezTo>
                    <a:pt x="1143" y="387"/>
                    <a:pt x="1319" y="441"/>
                    <a:pt x="1469" y="550"/>
                  </a:cubicBezTo>
                  <a:cubicBezTo>
                    <a:pt x="1931" y="822"/>
                    <a:pt x="2298" y="1243"/>
                    <a:pt x="2502" y="1746"/>
                  </a:cubicBezTo>
                  <a:cubicBezTo>
                    <a:pt x="2515" y="1773"/>
                    <a:pt x="2529" y="1814"/>
                    <a:pt x="2556" y="1841"/>
                  </a:cubicBezTo>
                  <a:cubicBezTo>
                    <a:pt x="2882" y="2317"/>
                    <a:pt x="3209" y="2793"/>
                    <a:pt x="3535" y="3255"/>
                  </a:cubicBezTo>
                  <a:cubicBezTo>
                    <a:pt x="3956" y="3866"/>
                    <a:pt x="4432" y="4424"/>
                    <a:pt x="4962" y="4940"/>
                  </a:cubicBezTo>
                  <a:cubicBezTo>
                    <a:pt x="5451" y="5402"/>
                    <a:pt x="6009" y="5783"/>
                    <a:pt x="6620" y="6068"/>
                  </a:cubicBezTo>
                  <a:cubicBezTo>
                    <a:pt x="6733" y="6113"/>
                    <a:pt x="6864" y="6140"/>
                    <a:pt x="6991" y="6140"/>
                  </a:cubicBezTo>
                  <a:cubicBezTo>
                    <a:pt x="7017" y="6140"/>
                    <a:pt x="7043" y="6139"/>
                    <a:pt x="7069" y="6136"/>
                  </a:cubicBezTo>
                  <a:cubicBezTo>
                    <a:pt x="7078" y="6139"/>
                    <a:pt x="7087" y="6140"/>
                    <a:pt x="7097" y="6140"/>
                  </a:cubicBezTo>
                  <a:cubicBezTo>
                    <a:pt x="7141" y="6140"/>
                    <a:pt x="7180" y="6113"/>
                    <a:pt x="7191" y="6068"/>
                  </a:cubicBezTo>
                  <a:cubicBezTo>
                    <a:pt x="7191" y="6055"/>
                    <a:pt x="7191" y="6055"/>
                    <a:pt x="7177" y="6041"/>
                  </a:cubicBezTo>
                  <a:lnTo>
                    <a:pt x="7123" y="6014"/>
                  </a:lnTo>
                  <a:cubicBezTo>
                    <a:pt x="6199" y="5470"/>
                    <a:pt x="5356" y="4777"/>
                    <a:pt x="4649" y="3962"/>
                  </a:cubicBezTo>
                  <a:cubicBezTo>
                    <a:pt x="4310" y="3581"/>
                    <a:pt x="3983" y="3187"/>
                    <a:pt x="3657" y="2779"/>
                  </a:cubicBezTo>
                  <a:cubicBezTo>
                    <a:pt x="3480" y="2534"/>
                    <a:pt x="3317" y="2276"/>
                    <a:pt x="3154" y="2031"/>
                  </a:cubicBezTo>
                  <a:cubicBezTo>
                    <a:pt x="2937" y="1705"/>
                    <a:pt x="2733" y="1365"/>
                    <a:pt x="2515" y="1053"/>
                  </a:cubicBezTo>
                  <a:cubicBezTo>
                    <a:pt x="2284" y="699"/>
                    <a:pt x="1985" y="414"/>
                    <a:pt x="1645" y="183"/>
                  </a:cubicBezTo>
                  <a:cubicBezTo>
                    <a:pt x="1482" y="74"/>
                    <a:pt x="1306" y="6"/>
                    <a:pt x="1115" y="6"/>
                  </a:cubicBezTo>
                  <a:cubicBezTo>
                    <a:pt x="1081" y="2"/>
                    <a:pt x="1048" y="0"/>
                    <a:pt x="101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4247500" y="3232975"/>
              <a:ext cx="314950" cy="163275"/>
            </a:xfrm>
            <a:custGeom>
              <a:avLst/>
              <a:gdLst/>
              <a:ahLst/>
              <a:cxnLst/>
              <a:rect l="l" t="t" r="r" b="b"/>
              <a:pathLst>
                <a:path w="12598" h="6531" extrusionOk="0">
                  <a:moveTo>
                    <a:pt x="9600" y="0"/>
                  </a:moveTo>
                  <a:cubicBezTo>
                    <a:pt x="9208" y="0"/>
                    <a:pt x="8815" y="21"/>
                    <a:pt x="8427" y="61"/>
                  </a:cubicBezTo>
                  <a:cubicBezTo>
                    <a:pt x="8047" y="102"/>
                    <a:pt x="7666" y="170"/>
                    <a:pt x="7299" y="265"/>
                  </a:cubicBezTo>
                  <a:cubicBezTo>
                    <a:pt x="6878" y="374"/>
                    <a:pt x="6470" y="523"/>
                    <a:pt x="6076" y="713"/>
                  </a:cubicBezTo>
                  <a:cubicBezTo>
                    <a:pt x="6035" y="741"/>
                    <a:pt x="5994" y="754"/>
                    <a:pt x="5953" y="768"/>
                  </a:cubicBezTo>
                  <a:cubicBezTo>
                    <a:pt x="5478" y="863"/>
                    <a:pt x="5016" y="1013"/>
                    <a:pt x="4594" y="1216"/>
                  </a:cubicBezTo>
                  <a:cubicBezTo>
                    <a:pt x="3779" y="1597"/>
                    <a:pt x="3072" y="2168"/>
                    <a:pt x="2555" y="2875"/>
                  </a:cubicBezTo>
                  <a:cubicBezTo>
                    <a:pt x="2447" y="3011"/>
                    <a:pt x="2351" y="3133"/>
                    <a:pt x="2243" y="3255"/>
                  </a:cubicBezTo>
                  <a:cubicBezTo>
                    <a:pt x="2012" y="3500"/>
                    <a:pt x="1781" y="3731"/>
                    <a:pt x="1550" y="3962"/>
                  </a:cubicBezTo>
                  <a:cubicBezTo>
                    <a:pt x="1210" y="4288"/>
                    <a:pt x="911" y="4642"/>
                    <a:pt x="625" y="5009"/>
                  </a:cubicBezTo>
                  <a:cubicBezTo>
                    <a:pt x="340" y="5389"/>
                    <a:pt x="136" y="5838"/>
                    <a:pt x="41" y="6313"/>
                  </a:cubicBezTo>
                  <a:cubicBezTo>
                    <a:pt x="27" y="6381"/>
                    <a:pt x="14" y="6449"/>
                    <a:pt x="0" y="6531"/>
                  </a:cubicBezTo>
                  <a:cubicBezTo>
                    <a:pt x="41" y="6517"/>
                    <a:pt x="68" y="6504"/>
                    <a:pt x="95" y="6490"/>
                  </a:cubicBezTo>
                  <a:cubicBezTo>
                    <a:pt x="177" y="6436"/>
                    <a:pt x="258" y="6368"/>
                    <a:pt x="340" y="6300"/>
                  </a:cubicBezTo>
                  <a:cubicBezTo>
                    <a:pt x="462" y="6164"/>
                    <a:pt x="571" y="6014"/>
                    <a:pt x="639" y="5851"/>
                  </a:cubicBezTo>
                  <a:cubicBezTo>
                    <a:pt x="748" y="5647"/>
                    <a:pt x="829" y="5430"/>
                    <a:pt x="938" y="5226"/>
                  </a:cubicBezTo>
                  <a:cubicBezTo>
                    <a:pt x="1006" y="5090"/>
                    <a:pt x="1087" y="4941"/>
                    <a:pt x="1183" y="4818"/>
                  </a:cubicBezTo>
                  <a:cubicBezTo>
                    <a:pt x="1618" y="4329"/>
                    <a:pt x="2039" y="3853"/>
                    <a:pt x="2474" y="3364"/>
                  </a:cubicBezTo>
                  <a:cubicBezTo>
                    <a:pt x="2909" y="2888"/>
                    <a:pt x="3385" y="2440"/>
                    <a:pt x="3901" y="2046"/>
                  </a:cubicBezTo>
                  <a:cubicBezTo>
                    <a:pt x="4309" y="1746"/>
                    <a:pt x="4744" y="1502"/>
                    <a:pt x="5219" y="1312"/>
                  </a:cubicBezTo>
                  <a:cubicBezTo>
                    <a:pt x="5355" y="1271"/>
                    <a:pt x="5491" y="1230"/>
                    <a:pt x="5614" y="1176"/>
                  </a:cubicBezTo>
                  <a:cubicBezTo>
                    <a:pt x="5885" y="1067"/>
                    <a:pt x="6144" y="945"/>
                    <a:pt x="6416" y="836"/>
                  </a:cubicBezTo>
                  <a:cubicBezTo>
                    <a:pt x="6878" y="632"/>
                    <a:pt x="7353" y="482"/>
                    <a:pt x="7843" y="374"/>
                  </a:cubicBezTo>
                  <a:cubicBezTo>
                    <a:pt x="8149" y="313"/>
                    <a:pt x="8462" y="282"/>
                    <a:pt x="8772" y="282"/>
                  </a:cubicBezTo>
                  <a:cubicBezTo>
                    <a:pt x="8875" y="282"/>
                    <a:pt x="8978" y="285"/>
                    <a:pt x="9080" y="292"/>
                  </a:cubicBezTo>
                  <a:cubicBezTo>
                    <a:pt x="9216" y="306"/>
                    <a:pt x="9338" y="319"/>
                    <a:pt x="9474" y="319"/>
                  </a:cubicBezTo>
                  <a:cubicBezTo>
                    <a:pt x="9619" y="319"/>
                    <a:pt x="9770" y="313"/>
                    <a:pt x="9923" y="313"/>
                  </a:cubicBezTo>
                  <a:cubicBezTo>
                    <a:pt x="9999" y="313"/>
                    <a:pt x="10076" y="315"/>
                    <a:pt x="10153" y="319"/>
                  </a:cubicBezTo>
                  <a:cubicBezTo>
                    <a:pt x="10602" y="333"/>
                    <a:pt x="11051" y="414"/>
                    <a:pt x="11485" y="482"/>
                  </a:cubicBezTo>
                  <a:cubicBezTo>
                    <a:pt x="11812" y="537"/>
                    <a:pt x="12138" y="564"/>
                    <a:pt x="12464" y="605"/>
                  </a:cubicBezTo>
                  <a:cubicBezTo>
                    <a:pt x="12474" y="606"/>
                    <a:pt x="12483" y="607"/>
                    <a:pt x="12492" y="607"/>
                  </a:cubicBezTo>
                  <a:cubicBezTo>
                    <a:pt x="12567" y="607"/>
                    <a:pt x="12597" y="556"/>
                    <a:pt x="12573" y="482"/>
                  </a:cubicBezTo>
                  <a:cubicBezTo>
                    <a:pt x="12559" y="442"/>
                    <a:pt x="12532" y="401"/>
                    <a:pt x="12505" y="374"/>
                  </a:cubicBezTo>
                  <a:cubicBezTo>
                    <a:pt x="12437" y="333"/>
                    <a:pt x="12383" y="292"/>
                    <a:pt x="12315" y="279"/>
                  </a:cubicBezTo>
                  <a:cubicBezTo>
                    <a:pt x="12179" y="224"/>
                    <a:pt x="12029" y="197"/>
                    <a:pt x="11893" y="183"/>
                  </a:cubicBezTo>
                  <a:cubicBezTo>
                    <a:pt x="11418" y="129"/>
                    <a:pt x="10928" y="75"/>
                    <a:pt x="10439" y="34"/>
                  </a:cubicBezTo>
                  <a:cubicBezTo>
                    <a:pt x="10161" y="11"/>
                    <a:pt x="9880" y="0"/>
                    <a:pt x="960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4435050" y="3265925"/>
              <a:ext cx="281725" cy="115975"/>
            </a:xfrm>
            <a:custGeom>
              <a:avLst/>
              <a:gdLst/>
              <a:ahLst/>
              <a:cxnLst/>
              <a:rect l="l" t="t" r="r" b="b"/>
              <a:pathLst>
                <a:path w="11269" h="4639" extrusionOk="0">
                  <a:moveTo>
                    <a:pt x="2366" y="0"/>
                  </a:moveTo>
                  <a:cubicBezTo>
                    <a:pt x="2108" y="0"/>
                    <a:pt x="1850" y="7"/>
                    <a:pt x="1591" y="21"/>
                  </a:cubicBezTo>
                  <a:cubicBezTo>
                    <a:pt x="1265" y="48"/>
                    <a:pt x="939" y="129"/>
                    <a:pt x="626" y="265"/>
                  </a:cubicBezTo>
                  <a:cubicBezTo>
                    <a:pt x="382" y="374"/>
                    <a:pt x="178" y="537"/>
                    <a:pt x="1" y="741"/>
                  </a:cubicBezTo>
                  <a:cubicBezTo>
                    <a:pt x="80" y="798"/>
                    <a:pt x="178" y="826"/>
                    <a:pt x="280" y="826"/>
                  </a:cubicBezTo>
                  <a:cubicBezTo>
                    <a:pt x="300" y="826"/>
                    <a:pt x="320" y="825"/>
                    <a:pt x="341" y="823"/>
                  </a:cubicBezTo>
                  <a:cubicBezTo>
                    <a:pt x="545" y="795"/>
                    <a:pt x="735" y="741"/>
                    <a:pt x="925" y="646"/>
                  </a:cubicBezTo>
                  <a:cubicBezTo>
                    <a:pt x="1156" y="510"/>
                    <a:pt x="1415" y="415"/>
                    <a:pt x="1673" y="333"/>
                  </a:cubicBezTo>
                  <a:cubicBezTo>
                    <a:pt x="1775" y="299"/>
                    <a:pt x="1880" y="282"/>
                    <a:pt x="1985" y="282"/>
                  </a:cubicBezTo>
                  <a:cubicBezTo>
                    <a:pt x="2091" y="282"/>
                    <a:pt x="2196" y="299"/>
                    <a:pt x="2298" y="333"/>
                  </a:cubicBezTo>
                  <a:cubicBezTo>
                    <a:pt x="2325" y="333"/>
                    <a:pt x="2346" y="339"/>
                    <a:pt x="2370" y="339"/>
                  </a:cubicBezTo>
                  <a:cubicBezTo>
                    <a:pt x="2381" y="339"/>
                    <a:pt x="2393" y="338"/>
                    <a:pt x="2407" y="333"/>
                  </a:cubicBezTo>
                  <a:cubicBezTo>
                    <a:pt x="2566" y="313"/>
                    <a:pt x="2732" y="301"/>
                    <a:pt x="2896" y="301"/>
                  </a:cubicBezTo>
                  <a:cubicBezTo>
                    <a:pt x="2955" y="301"/>
                    <a:pt x="3015" y="303"/>
                    <a:pt x="3073" y="306"/>
                  </a:cubicBezTo>
                  <a:cubicBezTo>
                    <a:pt x="3535" y="333"/>
                    <a:pt x="3983" y="428"/>
                    <a:pt x="4418" y="564"/>
                  </a:cubicBezTo>
                  <a:cubicBezTo>
                    <a:pt x="4894" y="700"/>
                    <a:pt x="5370" y="850"/>
                    <a:pt x="5846" y="986"/>
                  </a:cubicBezTo>
                  <a:cubicBezTo>
                    <a:pt x="5886" y="999"/>
                    <a:pt x="5914" y="1013"/>
                    <a:pt x="5941" y="1027"/>
                  </a:cubicBezTo>
                  <a:cubicBezTo>
                    <a:pt x="6308" y="1230"/>
                    <a:pt x="6661" y="1407"/>
                    <a:pt x="7015" y="1625"/>
                  </a:cubicBezTo>
                  <a:cubicBezTo>
                    <a:pt x="8279" y="2372"/>
                    <a:pt x="9461" y="3242"/>
                    <a:pt x="10549" y="4221"/>
                  </a:cubicBezTo>
                  <a:cubicBezTo>
                    <a:pt x="10684" y="4343"/>
                    <a:pt x="10820" y="4465"/>
                    <a:pt x="10956" y="4588"/>
                  </a:cubicBezTo>
                  <a:cubicBezTo>
                    <a:pt x="10989" y="4621"/>
                    <a:pt x="11037" y="4639"/>
                    <a:pt x="11085" y="4639"/>
                  </a:cubicBezTo>
                  <a:cubicBezTo>
                    <a:pt x="11116" y="4639"/>
                    <a:pt x="11147" y="4631"/>
                    <a:pt x="11174" y="4615"/>
                  </a:cubicBezTo>
                  <a:cubicBezTo>
                    <a:pt x="11242" y="4574"/>
                    <a:pt x="11269" y="4506"/>
                    <a:pt x="11242" y="4425"/>
                  </a:cubicBezTo>
                  <a:cubicBezTo>
                    <a:pt x="11228" y="4343"/>
                    <a:pt x="11187" y="4262"/>
                    <a:pt x="11106" y="4221"/>
                  </a:cubicBezTo>
                  <a:cubicBezTo>
                    <a:pt x="10712" y="3949"/>
                    <a:pt x="10331" y="3650"/>
                    <a:pt x="9978" y="3324"/>
                  </a:cubicBezTo>
                  <a:cubicBezTo>
                    <a:pt x="9638" y="3011"/>
                    <a:pt x="9284" y="2698"/>
                    <a:pt x="8931" y="2386"/>
                  </a:cubicBezTo>
                  <a:cubicBezTo>
                    <a:pt x="8564" y="2073"/>
                    <a:pt x="8170" y="1801"/>
                    <a:pt x="7735" y="1584"/>
                  </a:cubicBezTo>
                  <a:cubicBezTo>
                    <a:pt x="7681" y="1570"/>
                    <a:pt x="7626" y="1529"/>
                    <a:pt x="7585" y="1489"/>
                  </a:cubicBezTo>
                  <a:cubicBezTo>
                    <a:pt x="7286" y="1285"/>
                    <a:pt x="6974" y="1095"/>
                    <a:pt x="6648" y="931"/>
                  </a:cubicBezTo>
                  <a:cubicBezTo>
                    <a:pt x="6063" y="646"/>
                    <a:pt x="5451" y="428"/>
                    <a:pt x="4813" y="293"/>
                  </a:cubicBezTo>
                  <a:cubicBezTo>
                    <a:pt x="4269" y="157"/>
                    <a:pt x="3698" y="62"/>
                    <a:pt x="3141" y="21"/>
                  </a:cubicBezTo>
                  <a:cubicBezTo>
                    <a:pt x="2883" y="7"/>
                    <a:pt x="2624" y="0"/>
                    <a:pt x="236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4209425" y="3143075"/>
              <a:ext cx="241300" cy="166875"/>
            </a:xfrm>
            <a:custGeom>
              <a:avLst/>
              <a:gdLst/>
              <a:ahLst/>
              <a:cxnLst/>
              <a:rect l="l" t="t" r="r" b="b"/>
              <a:pathLst>
                <a:path w="9652" h="6675" extrusionOk="0">
                  <a:moveTo>
                    <a:pt x="9651" y="1"/>
                  </a:moveTo>
                  <a:lnTo>
                    <a:pt x="9243" y="28"/>
                  </a:lnTo>
                  <a:cubicBezTo>
                    <a:pt x="8781" y="69"/>
                    <a:pt x="8333" y="164"/>
                    <a:pt x="7884" y="300"/>
                  </a:cubicBezTo>
                  <a:cubicBezTo>
                    <a:pt x="7544" y="409"/>
                    <a:pt x="7232" y="531"/>
                    <a:pt x="6906" y="667"/>
                  </a:cubicBezTo>
                  <a:cubicBezTo>
                    <a:pt x="6688" y="748"/>
                    <a:pt x="6484" y="843"/>
                    <a:pt x="6280" y="952"/>
                  </a:cubicBezTo>
                  <a:cubicBezTo>
                    <a:pt x="6063" y="1075"/>
                    <a:pt x="5859" y="1210"/>
                    <a:pt x="5655" y="1346"/>
                  </a:cubicBezTo>
                  <a:cubicBezTo>
                    <a:pt x="4527" y="2053"/>
                    <a:pt x="3467" y="2855"/>
                    <a:pt x="2461" y="3725"/>
                  </a:cubicBezTo>
                  <a:cubicBezTo>
                    <a:pt x="2203" y="3942"/>
                    <a:pt x="1958" y="4174"/>
                    <a:pt x="1700" y="4391"/>
                  </a:cubicBezTo>
                  <a:cubicBezTo>
                    <a:pt x="1496" y="4554"/>
                    <a:pt x="1278" y="4731"/>
                    <a:pt x="1074" y="4894"/>
                  </a:cubicBezTo>
                  <a:cubicBezTo>
                    <a:pt x="843" y="5071"/>
                    <a:pt x="640" y="5275"/>
                    <a:pt x="449" y="5492"/>
                  </a:cubicBezTo>
                  <a:cubicBezTo>
                    <a:pt x="191" y="5791"/>
                    <a:pt x="41" y="6172"/>
                    <a:pt x="14" y="6566"/>
                  </a:cubicBezTo>
                  <a:cubicBezTo>
                    <a:pt x="1" y="6593"/>
                    <a:pt x="1" y="6634"/>
                    <a:pt x="14" y="6675"/>
                  </a:cubicBezTo>
                  <a:cubicBezTo>
                    <a:pt x="82" y="6593"/>
                    <a:pt x="123" y="6511"/>
                    <a:pt x="177" y="6457"/>
                  </a:cubicBezTo>
                  <a:cubicBezTo>
                    <a:pt x="408" y="6185"/>
                    <a:pt x="653" y="5941"/>
                    <a:pt x="898" y="5682"/>
                  </a:cubicBezTo>
                  <a:cubicBezTo>
                    <a:pt x="1170" y="5424"/>
                    <a:pt x="1428" y="5139"/>
                    <a:pt x="1673" y="4853"/>
                  </a:cubicBezTo>
                  <a:cubicBezTo>
                    <a:pt x="1686" y="4826"/>
                    <a:pt x="1713" y="4799"/>
                    <a:pt x="1754" y="4772"/>
                  </a:cubicBezTo>
                  <a:cubicBezTo>
                    <a:pt x="2121" y="4459"/>
                    <a:pt x="2488" y="4133"/>
                    <a:pt x="2869" y="3820"/>
                  </a:cubicBezTo>
                  <a:cubicBezTo>
                    <a:pt x="3698" y="3127"/>
                    <a:pt x="4568" y="2475"/>
                    <a:pt x="5465" y="1876"/>
                  </a:cubicBezTo>
                  <a:cubicBezTo>
                    <a:pt x="5995" y="1537"/>
                    <a:pt x="6539" y="1224"/>
                    <a:pt x="7109" y="952"/>
                  </a:cubicBezTo>
                  <a:cubicBezTo>
                    <a:pt x="7436" y="803"/>
                    <a:pt x="7789" y="680"/>
                    <a:pt x="8156" y="612"/>
                  </a:cubicBezTo>
                  <a:cubicBezTo>
                    <a:pt x="8469" y="531"/>
                    <a:pt x="8768" y="449"/>
                    <a:pt x="9080" y="368"/>
                  </a:cubicBezTo>
                  <a:cubicBezTo>
                    <a:pt x="9230" y="327"/>
                    <a:pt x="9379" y="245"/>
                    <a:pt x="9502" y="150"/>
                  </a:cubicBezTo>
                  <a:cubicBezTo>
                    <a:pt x="9556" y="123"/>
                    <a:pt x="9610" y="69"/>
                    <a:pt x="965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4280800" y="3174475"/>
              <a:ext cx="265400" cy="107950"/>
            </a:xfrm>
            <a:custGeom>
              <a:avLst/>
              <a:gdLst/>
              <a:ahLst/>
              <a:cxnLst/>
              <a:rect l="l" t="t" r="r" b="b"/>
              <a:pathLst>
                <a:path w="10616" h="4318" extrusionOk="0">
                  <a:moveTo>
                    <a:pt x="7595" y="0"/>
                  </a:moveTo>
                  <a:cubicBezTo>
                    <a:pt x="7433" y="0"/>
                    <a:pt x="7270" y="8"/>
                    <a:pt x="7109" y="22"/>
                  </a:cubicBezTo>
                  <a:cubicBezTo>
                    <a:pt x="6715" y="63"/>
                    <a:pt x="6334" y="186"/>
                    <a:pt x="5981" y="362"/>
                  </a:cubicBezTo>
                  <a:cubicBezTo>
                    <a:pt x="5926" y="389"/>
                    <a:pt x="5858" y="417"/>
                    <a:pt x="5804" y="430"/>
                  </a:cubicBezTo>
                  <a:cubicBezTo>
                    <a:pt x="5410" y="512"/>
                    <a:pt x="5029" y="648"/>
                    <a:pt x="4662" y="811"/>
                  </a:cubicBezTo>
                  <a:cubicBezTo>
                    <a:pt x="4105" y="1055"/>
                    <a:pt x="3575" y="1354"/>
                    <a:pt x="3072" y="1694"/>
                  </a:cubicBezTo>
                  <a:cubicBezTo>
                    <a:pt x="2719" y="1912"/>
                    <a:pt x="2365" y="2170"/>
                    <a:pt x="2053" y="2455"/>
                  </a:cubicBezTo>
                  <a:cubicBezTo>
                    <a:pt x="1781" y="2714"/>
                    <a:pt x="1482" y="2931"/>
                    <a:pt x="1183" y="3162"/>
                  </a:cubicBezTo>
                  <a:cubicBezTo>
                    <a:pt x="897" y="3380"/>
                    <a:pt x="625" y="3624"/>
                    <a:pt x="367" y="3869"/>
                  </a:cubicBezTo>
                  <a:cubicBezTo>
                    <a:pt x="231" y="4005"/>
                    <a:pt x="109" y="4154"/>
                    <a:pt x="0" y="4318"/>
                  </a:cubicBezTo>
                  <a:lnTo>
                    <a:pt x="41" y="4318"/>
                  </a:lnTo>
                  <a:cubicBezTo>
                    <a:pt x="258" y="4277"/>
                    <a:pt x="462" y="4182"/>
                    <a:pt x="639" y="4046"/>
                  </a:cubicBezTo>
                  <a:cubicBezTo>
                    <a:pt x="924" y="3815"/>
                    <a:pt x="1210" y="3584"/>
                    <a:pt x="1495" y="3353"/>
                  </a:cubicBezTo>
                  <a:cubicBezTo>
                    <a:pt x="2120" y="2822"/>
                    <a:pt x="2759" y="2292"/>
                    <a:pt x="3439" y="1830"/>
                  </a:cubicBezTo>
                  <a:cubicBezTo>
                    <a:pt x="3616" y="1694"/>
                    <a:pt x="3806" y="1586"/>
                    <a:pt x="3996" y="1477"/>
                  </a:cubicBezTo>
                  <a:cubicBezTo>
                    <a:pt x="4472" y="1259"/>
                    <a:pt x="4975" y="1069"/>
                    <a:pt x="5478" y="906"/>
                  </a:cubicBezTo>
                  <a:cubicBezTo>
                    <a:pt x="5845" y="797"/>
                    <a:pt x="6212" y="702"/>
                    <a:pt x="6592" y="620"/>
                  </a:cubicBezTo>
                  <a:cubicBezTo>
                    <a:pt x="7136" y="512"/>
                    <a:pt x="7693" y="444"/>
                    <a:pt x="8251" y="430"/>
                  </a:cubicBezTo>
                  <a:cubicBezTo>
                    <a:pt x="8390" y="423"/>
                    <a:pt x="8530" y="420"/>
                    <a:pt x="8670" y="420"/>
                  </a:cubicBezTo>
                  <a:cubicBezTo>
                    <a:pt x="9092" y="420"/>
                    <a:pt x="9515" y="451"/>
                    <a:pt x="9922" y="512"/>
                  </a:cubicBezTo>
                  <a:cubicBezTo>
                    <a:pt x="10042" y="532"/>
                    <a:pt x="10161" y="544"/>
                    <a:pt x="10281" y="544"/>
                  </a:cubicBezTo>
                  <a:cubicBezTo>
                    <a:pt x="10324" y="544"/>
                    <a:pt x="10368" y="543"/>
                    <a:pt x="10412" y="539"/>
                  </a:cubicBezTo>
                  <a:cubicBezTo>
                    <a:pt x="10480" y="539"/>
                    <a:pt x="10561" y="525"/>
                    <a:pt x="10616" y="498"/>
                  </a:cubicBezTo>
                  <a:cubicBezTo>
                    <a:pt x="10575" y="444"/>
                    <a:pt x="10520" y="417"/>
                    <a:pt x="10466" y="417"/>
                  </a:cubicBezTo>
                  <a:cubicBezTo>
                    <a:pt x="10235" y="362"/>
                    <a:pt x="10018" y="294"/>
                    <a:pt x="9800" y="267"/>
                  </a:cubicBezTo>
                  <a:cubicBezTo>
                    <a:pt x="9352" y="186"/>
                    <a:pt x="8903" y="131"/>
                    <a:pt x="8454" y="77"/>
                  </a:cubicBezTo>
                  <a:cubicBezTo>
                    <a:pt x="8176" y="25"/>
                    <a:pt x="7886" y="0"/>
                    <a:pt x="759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4494875" y="3456125"/>
              <a:ext cx="140025" cy="162025"/>
            </a:xfrm>
            <a:custGeom>
              <a:avLst/>
              <a:gdLst/>
              <a:ahLst/>
              <a:cxnLst/>
              <a:rect l="l" t="t" r="r" b="b"/>
              <a:pathLst>
                <a:path w="5601" h="6481" extrusionOk="0">
                  <a:moveTo>
                    <a:pt x="155" y="1"/>
                  </a:moveTo>
                  <a:cubicBezTo>
                    <a:pt x="129" y="1"/>
                    <a:pt x="103" y="8"/>
                    <a:pt x="82" y="24"/>
                  </a:cubicBezTo>
                  <a:cubicBezTo>
                    <a:pt x="0" y="65"/>
                    <a:pt x="0" y="79"/>
                    <a:pt x="14" y="187"/>
                  </a:cubicBezTo>
                  <a:cubicBezTo>
                    <a:pt x="68" y="527"/>
                    <a:pt x="163" y="853"/>
                    <a:pt x="272" y="1180"/>
                  </a:cubicBezTo>
                  <a:cubicBezTo>
                    <a:pt x="476" y="1832"/>
                    <a:pt x="761" y="2471"/>
                    <a:pt x="1115" y="3055"/>
                  </a:cubicBezTo>
                  <a:cubicBezTo>
                    <a:pt x="1441" y="3572"/>
                    <a:pt x="1808" y="4075"/>
                    <a:pt x="2189" y="4551"/>
                  </a:cubicBezTo>
                  <a:cubicBezTo>
                    <a:pt x="2284" y="4659"/>
                    <a:pt x="2379" y="4754"/>
                    <a:pt x="2474" y="4850"/>
                  </a:cubicBezTo>
                  <a:cubicBezTo>
                    <a:pt x="3058" y="5420"/>
                    <a:pt x="3752" y="5855"/>
                    <a:pt x="4513" y="6141"/>
                  </a:cubicBezTo>
                  <a:cubicBezTo>
                    <a:pt x="4594" y="6182"/>
                    <a:pt x="4676" y="6222"/>
                    <a:pt x="4757" y="6277"/>
                  </a:cubicBezTo>
                  <a:cubicBezTo>
                    <a:pt x="4907" y="6399"/>
                    <a:pt x="5097" y="6481"/>
                    <a:pt x="5288" y="6481"/>
                  </a:cubicBezTo>
                  <a:cubicBezTo>
                    <a:pt x="5424" y="6481"/>
                    <a:pt x="5546" y="6399"/>
                    <a:pt x="5600" y="6277"/>
                  </a:cubicBezTo>
                  <a:lnTo>
                    <a:pt x="5478" y="6209"/>
                  </a:lnTo>
                  <a:cubicBezTo>
                    <a:pt x="4594" y="5747"/>
                    <a:pt x="3738" y="5230"/>
                    <a:pt x="2923" y="4659"/>
                  </a:cubicBezTo>
                  <a:cubicBezTo>
                    <a:pt x="2759" y="4537"/>
                    <a:pt x="2610" y="4387"/>
                    <a:pt x="2501" y="4211"/>
                  </a:cubicBezTo>
                  <a:cubicBezTo>
                    <a:pt x="2257" y="3830"/>
                    <a:pt x="1985" y="3463"/>
                    <a:pt x="1713" y="3096"/>
                  </a:cubicBezTo>
                  <a:cubicBezTo>
                    <a:pt x="1400" y="2675"/>
                    <a:pt x="1156" y="2199"/>
                    <a:pt x="979" y="1696"/>
                  </a:cubicBezTo>
                  <a:cubicBezTo>
                    <a:pt x="979" y="1655"/>
                    <a:pt x="965" y="1601"/>
                    <a:pt x="938" y="1574"/>
                  </a:cubicBezTo>
                  <a:cubicBezTo>
                    <a:pt x="816" y="1424"/>
                    <a:pt x="734" y="1248"/>
                    <a:pt x="680" y="1057"/>
                  </a:cubicBezTo>
                  <a:cubicBezTo>
                    <a:pt x="598" y="826"/>
                    <a:pt x="530" y="595"/>
                    <a:pt x="449" y="364"/>
                  </a:cubicBezTo>
                  <a:cubicBezTo>
                    <a:pt x="408" y="255"/>
                    <a:pt x="340" y="147"/>
                    <a:pt x="258" y="52"/>
                  </a:cubicBezTo>
                  <a:cubicBezTo>
                    <a:pt x="234" y="19"/>
                    <a:pt x="194" y="1"/>
                    <a:pt x="15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4370500" y="3435650"/>
              <a:ext cx="111150" cy="262975"/>
            </a:xfrm>
            <a:custGeom>
              <a:avLst/>
              <a:gdLst/>
              <a:ahLst/>
              <a:cxnLst/>
              <a:rect l="l" t="t" r="r" b="b"/>
              <a:pathLst>
                <a:path w="4446" h="10519" extrusionOk="0">
                  <a:moveTo>
                    <a:pt x="639" y="1"/>
                  </a:moveTo>
                  <a:cubicBezTo>
                    <a:pt x="626" y="28"/>
                    <a:pt x="598" y="55"/>
                    <a:pt x="585" y="82"/>
                  </a:cubicBezTo>
                  <a:cubicBezTo>
                    <a:pt x="449" y="273"/>
                    <a:pt x="340" y="490"/>
                    <a:pt x="259" y="721"/>
                  </a:cubicBezTo>
                  <a:cubicBezTo>
                    <a:pt x="68" y="1333"/>
                    <a:pt x="0" y="1972"/>
                    <a:pt x="55" y="2624"/>
                  </a:cubicBezTo>
                  <a:cubicBezTo>
                    <a:pt x="68" y="2882"/>
                    <a:pt x="109" y="3154"/>
                    <a:pt x="136" y="3412"/>
                  </a:cubicBezTo>
                  <a:cubicBezTo>
                    <a:pt x="177" y="3861"/>
                    <a:pt x="272" y="4296"/>
                    <a:pt x="422" y="4731"/>
                  </a:cubicBezTo>
                  <a:cubicBezTo>
                    <a:pt x="544" y="5098"/>
                    <a:pt x="680" y="5478"/>
                    <a:pt x="816" y="5845"/>
                  </a:cubicBezTo>
                  <a:cubicBezTo>
                    <a:pt x="979" y="6253"/>
                    <a:pt x="1142" y="6661"/>
                    <a:pt x="1319" y="7055"/>
                  </a:cubicBezTo>
                  <a:cubicBezTo>
                    <a:pt x="1604" y="7653"/>
                    <a:pt x="1931" y="8224"/>
                    <a:pt x="2311" y="8781"/>
                  </a:cubicBezTo>
                  <a:cubicBezTo>
                    <a:pt x="2665" y="9284"/>
                    <a:pt x="3099" y="9746"/>
                    <a:pt x="3589" y="10127"/>
                  </a:cubicBezTo>
                  <a:cubicBezTo>
                    <a:pt x="3657" y="10168"/>
                    <a:pt x="3725" y="10236"/>
                    <a:pt x="3779" y="10304"/>
                  </a:cubicBezTo>
                  <a:cubicBezTo>
                    <a:pt x="3820" y="10358"/>
                    <a:pt x="3874" y="10412"/>
                    <a:pt x="3929" y="10453"/>
                  </a:cubicBezTo>
                  <a:cubicBezTo>
                    <a:pt x="3998" y="10493"/>
                    <a:pt x="4075" y="10518"/>
                    <a:pt x="4154" y="10518"/>
                  </a:cubicBezTo>
                  <a:cubicBezTo>
                    <a:pt x="4183" y="10518"/>
                    <a:pt x="4212" y="10515"/>
                    <a:pt x="4241" y="10507"/>
                  </a:cubicBezTo>
                  <a:cubicBezTo>
                    <a:pt x="4336" y="10494"/>
                    <a:pt x="4404" y="10426"/>
                    <a:pt x="4432" y="10344"/>
                  </a:cubicBezTo>
                  <a:cubicBezTo>
                    <a:pt x="4445" y="10249"/>
                    <a:pt x="4391" y="10154"/>
                    <a:pt x="4309" y="10127"/>
                  </a:cubicBezTo>
                  <a:cubicBezTo>
                    <a:pt x="4214" y="10086"/>
                    <a:pt x="4105" y="10059"/>
                    <a:pt x="4010" y="10045"/>
                  </a:cubicBezTo>
                  <a:cubicBezTo>
                    <a:pt x="3929" y="10032"/>
                    <a:pt x="3861" y="9991"/>
                    <a:pt x="3806" y="9937"/>
                  </a:cubicBezTo>
                  <a:cubicBezTo>
                    <a:pt x="3385" y="9529"/>
                    <a:pt x="2991" y="9080"/>
                    <a:pt x="2665" y="8591"/>
                  </a:cubicBezTo>
                  <a:cubicBezTo>
                    <a:pt x="2270" y="8020"/>
                    <a:pt x="1917" y="7408"/>
                    <a:pt x="1604" y="6797"/>
                  </a:cubicBezTo>
                  <a:cubicBezTo>
                    <a:pt x="1210" y="6049"/>
                    <a:pt x="898" y="5261"/>
                    <a:pt x="680" y="4459"/>
                  </a:cubicBezTo>
                  <a:cubicBezTo>
                    <a:pt x="612" y="4241"/>
                    <a:pt x="571" y="4024"/>
                    <a:pt x="503" y="3806"/>
                  </a:cubicBezTo>
                  <a:cubicBezTo>
                    <a:pt x="395" y="3426"/>
                    <a:pt x="327" y="3032"/>
                    <a:pt x="340" y="2624"/>
                  </a:cubicBezTo>
                  <a:cubicBezTo>
                    <a:pt x="354" y="2189"/>
                    <a:pt x="395" y="1740"/>
                    <a:pt x="463" y="1306"/>
                  </a:cubicBezTo>
                  <a:lnTo>
                    <a:pt x="653" y="137"/>
                  </a:lnTo>
                  <a:cubicBezTo>
                    <a:pt x="653" y="82"/>
                    <a:pt x="653" y="41"/>
                    <a:pt x="666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4495875" y="3162100"/>
              <a:ext cx="227025" cy="100975"/>
            </a:xfrm>
            <a:custGeom>
              <a:avLst/>
              <a:gdLst/>
              <a:ahLst/>
              <a:cxnLst/>
              <a:rect l="l" t="t" r="r" b="b"/>
              <a:pathLst>
                <a:path w="9081" h="4039" extrusionOk="0">
                  <a:moveTo>
                    <a:pt x="1" y="1"/>
                  </a:moveTo>
                  <a:cubicBezTo>
                    <a:pt x="15" y="69"/>
                    <a:pt x="55" y="123"/>
                    <a:pt x="123" y="178"/>
                  </a:cubicBezTo>
                  <a:cubicBezTo>
                    <a:pt x="218" y="259"/>
                    <a:pt x="341" y="327"/>
                    <a:pt x="477" y="354"/>
                  </a:cubicBezTo>
                  <a:cubicBezTo>
                    <a:pt x="667" y="395"/>
                    <a:pt x="857" y="422"/>
                    <a:pt x="1048" y="436"/>
                  </a:cubicBezTo>
                  <a:cubicBezTo>
                    <a:pt x="1333" y="477"/>
                    <a:pt x="1632" y="490"/>
                    <a:pt x="1931" y="531"/>
                  </a:cubicBezTo>
                  <a:cubicBezTo>
                    <a:pt x="2176" y="558"/>
                    <a:pt x="2407" y="640"/>
                    <a:pt x="2611" y="776"/>
                  </a:cubicBezTo>
                  <a:cubicBezTo>
                    <a:pt x="2651" y="803"/>
                    <a:pt x="2679" y="816"/>
                    <a:pt x="2719" y="816"/>
                  </a:cubicBezTo>
                  <a:lnTo>
                    <a:pt x="3358" y="993"/>
                  </a:lnTo>
                  <a:cubicBezTo>
                    <a:pt x="3725" y="1088"/>
                    <a:pt x="4092" y="1183"/>
                    <a:pt x="4446" y="1292"/>
                  </a:cubicBezTo>
                  <a:cubicBezTo>
                    <a:pt x="4921" y="1442"/>
                    <a:pt x="5343" y="1686"/>
                    <a:pt x="5696" y="2026"/>
                  </a:cubicBezTo>
                  <a:cubicBezTo>
                    <a:pt x="5723" y="2040"/>
                    <a:pt x="5751" y="2067"/>
                    <a:pt x="5778" y="2081"/>
                  </a:cubicBezTo>
                  <a:cubicBezTo>
                    <a:pt x="6240" y="2298"/>
                    <a:pt x="6688" y="2570"/>
                    <a:pt x="7110" y="2869"/>
                  </a:cubicBezTo>
                  <a:cubicBezTo>
                    <a:pt x="7450" y="3100"/>
                    <a:pt x="7776" y="3331"/>
                    <a:pt x="8116" y="3548"/>
                  </a:cubicBezTo>
                  <a:cubicBezTo>
                    <a:pt x="8374" y="3712"/>
                    <a:pt x="8646" y="3848"/>
                    <a:pt x="8904" y="3997"/>
                  </a:cubicBezTo>
                  <a:cubicBezTo>
                    <a:pt x="8939" y="4023"/>
                    <a:pt x="8974" y="4038"/>
                    <a:pt x="9013" y="4038"/>
                  </a:cubicBezTo>
                  <a:cubicBezTo>
                    <a:pt x="9034" y="4038"/>
                    <a:pt x="9057" y="4034"/>
                    <a:pt x="9081" y="4024"/>
                  </a:cubicBezTo>
                  <a:cubicBezTo>
                    <a:pt x="9067" y="4011"/>
                    <a:pt x="9053" y="3983"/>
                    <a:pt x="9040" y="3956"/>
                  </a:cubicBezTo>
                  <a:cubicBezTo>
                    <a:pt x="8999" y="3902"/>
                    <a:pt x="8958" y="3834"/>
                    <a:pt x="8904" y="3793"/>
                  </a:cubicBezTo>
                  <a:cubicBezTo>
                    <a:pt x="8754" y="3616"/>
                    <a:pt x="8591" y="3467"/>
                    <a:pt x="8428" y="3304"/>
                  </a:cubicBezTo>
                  <a:cubicBezTo>
                    <a:pt x="8156" y="3046"/>
                    <a:pt x="7857" y="2815"/>
                    <a:pt x="7531" y="2624"/>
                  </a:cubicBezTo>
                  <a:cubicBezTo>
                    <a:pt x="7001" y="2339"/>
                    <a:pt x="6484" y="2013"/>
                    <a:pt x="5954" y="1714"/>
                  </a:cubicBezTo>
                  <a:cubicBezTo>
                    <a:pt x="5370" y="1374"/>
                    <a:pt x="4758" y="1075"/>
                    <a:pt x="4133" y="844"/>
                  </a:cubicBezTo>
                  <a:cubicBezTo>
                    <a:pt x="3589" y="640"/>
                    <a:pt x="3046" y="490"/>
                    <a:pt x="2488" y="327"/>
                  </a:cubicBezTo>
                  <a:cubicBezTo>
                    <a:pt x="1809" y="137"/>
                    <a:pt x="1116" y="28"/>
                    <a:pt x="42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4204000" y="3130175"/>
              <a:ext cx="220900" cy="151575"/>
            </a:xfrm>
            <a:custGeom>
              <a:avLst/>
              <a:gdLst/>
              <a:ahLst/>
              <a:cxnLst/>
              <a:rect l="l" t="t" r="r" b="b"/>
              <a:pathLst>
                <a:path w="8836" h="6063" extrusionOk="0">
                  <a:moveTo>
                    <a:pt x="8726" y="0"/>
                  </a:moveTo>
                  <a:cubicBezTo>
                    <a:pt x="8591" y="0"/>
                    <a:pt x="8468" y="0"/>
                    <a:pt x="8346" y="14"/>
                  </a:cubicBezTo>
                  <a:cubicBezTo>
                    <a:pt x="8060" y="41"/>
                    <a:pt x="7775" y="109"/>
                    <a:pt x="7517" y="204"/>
                  </a:cubicBezTo>
                  <a:cubicBezTo>
                    <a:pt x="7340" y="259"/>
                    <a:pt x="7191" y="326"/>
                    <a:pt x="7027" y="394"/>
                  </a:cubicBezTo>
                  <a:cubicBezTo>
                    <a:pt x="6552" y="571"/>
                    <a:pt x="6090" y="802"/>
                    <a:pt x="5655" y="1074"/>
                  </a:cubicBezTo>
                  <a:cubicBezTo>
                    <a:pt x="5125" y="1414"/>
                    <a:pt x="4622" y="1781"/>
                    <a:pt x="4132" y="2175"/>
                  </a:cubicBezTo>
                  <a:cubicBezTo>
                    <a:pt x="3616" y="2569"/>
                    <a:pt x="3126" y="2963"/>
                    <a:pt x="2583" y="3317"/>
                  </a:cubicBezTo>
                  <a:cubicBezTo>
                    <a:pt x="2556" y="3330"/>
                    <a:pt x="2542" y="3358"/>
                    <a:pt x="2515" y="3385"/>
                  </a:cubicBezTo>
                  <a:cubicBezTo>
                    <a:pt x="2365" y="3507"/>
                    <a:pt x="2216" y="3643"/>
                    <a:pt x="2053" y="3752"/>
                  </a:cubicBezTo>
                  <a:cubicBezTo>
                    <a:pt x="1767" y="3969"/>
                    <a:pt x="1482" y="4159"/>
                    <a:pt x="1210" y="4363"/>
                  </a:cubicBezTo>
                  <a:cubicBezTo>
                    <a:pt x="911" y="4567"/>
                    <a:pt x="653" y="4798"/>
                    <a:pt x="435" y="5070"/>
                  </a:cubicBezTo>
                  <a:cubicBezTo>
                    <a:pt x="218" y="5328"/>
                    <a:pt x="68" y="5627"/>
                    <a:pt x="14" y="5954"/>
                  </a:cubicBezTo>
                  <a:cubicBezTo>
                    <a:pt x="14" y="5994"/>
                    <a:pt x="14" y="6035"/>
                    <a:pt x="0" y="6062"/>
                  </a:cubicBezTo>
                  <a:lnTo>
                    <a:pt x="27" y="6062"/>
                  </a:lnTo>
                  <a:cubicBezTo>
                    <a:pt x="191" y="5926"/>
                    <a:pt x="340" y="5777"/>
                    <a:pt x="503" y="5614"/>
                  </a:cubicBezTo>
                  <a:cubicBezTo>
                    <a:pt x="884" y="5260"/>
                    <a:pt x="1264" y="4893"/>
                    <a:pt x="1645" y="4526"/>
                  </a:cubicBezTo>
                  <a:cubicBezTo>
                    <a:pt x="1740" y="4431"/>
                    <a:pt x="1849" y="4350"/>
                    <a:pt x="1971" y="4268"/>
                  </a:cubicBezTo>
                  <a:cubicBezTo>
                    <a:pt x="2257" y="4078"/>
                    <a:pt x="2542" y="3874"/>
                    <a:pt x="2814" y="3643"/>
                  </a:cubicBezTo>
                  <a:cubicBezTo>
                    <a:pt x="3194" y="3330"/>
                    <a:pt x="3561" y="3004"/>
                    <a:pt x="3928" y="2692"/>
                  </a:cubicBezTo>
                  <a:cubicBezTo>
                    <a:pt x="4309" y="2352"/>
                    <a:pt x="4730" y="2053"/>
                    <a:pt x="5179" y="1808"/>
                  </a:cubicBezTo>
                  <a:cubicBezTo>
                    <a:pt x="5247" y="1767"/>
                    <a:pt x="5315" y="1726"/>
                    <a:pt x="5383" y="1686"/>
                  </a:cubicBezTo>
                  <a:cubicBezTo>
                    <a:pt x="6117" y="1156"/>
                    <a:pt x="6946" y="748"/>
                    <a:pt x="7816" y="490"/>
                  </a:cubicBezTo>
                  <a:cubicBezTo>
                    <a:pt x="8020" y="422"/>
                    <a:pt x="8237" y="354"/>
                    <a:pt x="8441" y="286"/>
                  </a:cubicBezTo>
                  <a:cubicBezTo>
                    <a:pt x="8550" y="245"/>
                    <a:pt x="8658" y="191"/>
                    <a:pt x="8754" y="136"/>
                  </a:cubicBezTo>
                  <a:cubicBezTo>
                    <a:pt x="8794" y="123"/>
                    <a:pt x="8835" y="95"/>
                    <a:pt x="8835" y="27"/>
                  </a:cubicBezTo>
                  <a:cubicBezTo>
                    <a:pt x="8794" y="14"/>
                    <a:pt x="8754" y="0"/>
                    <a:pt x="872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4360975" y="3194950"/>
              <a:ext cx="261350" cy="40575"/>
            </a:xfrm>
            <a:custGeom>
              <a:avLst/>
              <a:gdLst/>
              <a:ahLst/>
              <a:cxnLst/>
              <a:rect l="l" t="t" r="r" b="b"/>
              <a:pathLst>
                <a:path w="10454" h="1623" extrusionOk="0">
                  <a:moveTo>
                    <a:pt x="5238" y="1"/>
                  </a:moveTo>
                  <a:cubicBezTo>
                    <a:pt x="4865" y="1"/>
                    <a:pt x="4488" y="21"/>
                    <a:pt x="4119" y="73"/>
                  </a:cubicBezTo>
                  <a:cubicBezTo>
                    <a:pt x="3698" y="114"/>
                    <a:pt x="3290" y="209"/>
                    <a:pt x="2882" y="332"/>
                  </a:cubicBezTo>
                  <a:cubicBezTo>
                    <a:pt x="2475" y="454"/>
                    <a:pt x="2067" y="590"/>
                    <a:pt x="1659" y="753"/>
                  </a:cubicBezTo>
                  <a:cubicBezTo>
                    <a:pt x="1115" y="957"/>
                    <a:pt x="585" y="1229"/>
                    <a:pt x="96" y="1541"/>
                  </a:cubicBezTo>
                  <a:lnTo>
                    <a:pt x="1" y="1609"/>
                  </a:lnTo>
                  <a:cubicBezTo>
                    <a:pt x="42" y="1609"/>
                    <a:pt x="55" y="1623"/>
                    <a:pt x="82" y="1623"/>
                  </a:cubicBezTo>
                  <a:cubicBezTo>
                    <a:pt x="273" y="1623"/>
                    <a:pt x="463" y="1582"/>
                    <a:pt x="653" y="1528"/>
                  </a:cubicBezTo>
                  <a:cubicBezTo>
                    <a:pt x="912" y="1433"/>
                    <a:pt x="1156" y="1310"/>
                    <a:pt x="1401" y="1188"/>
                  </a:cubicBezTo>
                  <a:cubicBezTo>
                    <a:pt x="1659" y="1038"/>
                    <a:pt x="1931" y="916"/>
                    <a:pt x="2203" y="821"/>
                  </a:cubicBezTo>
                  <a:cubicBezTo>
                    <a:pt x="2393" y="767"/>
                    <a:pt x="2597" y="726"/>
                    <a:pt x="2801" y="671"/>
                  </a:cubicBezTo>
                  <a:cubicBezTo>
                    <a:pt x="3168" y="576"/>
                    <a:pt x="3548" y="508"/>
                    <a:pt x="3943" y="468"/>
                  </a:cubicBezTo>
                  <a:cubicBezTo>
                    <a:pt x="4310" y="440"/>
                    <a:pt x="4677" y="413"/>
                    <a:pt x="5044" y="400"/>
                  </a:cubicBezTo>
                  <a:cubicBezTo>
                    <a:pt x="5188" y="396"/>
                    <a:pt x="5333" y="395"/>
                    <a:pt x="5479" y="395"/>
                  </a:cubicBezTo>
                  <a:cubicBezTo>
                    <a:pt x="5950" y="395"/>
                    <a:pt x="6425" y="412"/>
                    <a:pt x="6892" y="454"/>
                  </a:cubicBezTo>
                  <a:cubicBezTo>
                    <a:pt x="7123" y="468"/>
                    <a:pt x="7341" y="495"/>
                    <a:pt x="7572" y="495"/>
                  </a:cubicBezTo>
                  <a:cubicBezTo>
                    <a:pt x="7803" y="495"/>
                    <a:pt x="8007" y="481"/>
                    <a:pt x="8238" y="481"/>
                  </a:cubicBezTo>
                  <a:cubicBezTo>
                    <a:pt x="8303" y="479"/>
                    <a:pt x="8369" y="477"/>
                    <a:pt x="8434" y="477"/>
                  </a:cubicBezTo>
                  <a:cubicBezTo>
                    <a:pt x="9089" y="477"/>
                    <a:pt x="9740" y="601"/>
                    <a:pt x="10358" y="848"/>
                  </a:cubicBezTo>
                  <a:cubicBezTo>
                    <a:pt x="10453" y="753"/>
                    <a:pt x="10453" y="699"/>
                    <a:pt x="10358" y="631"/>
                  </a:cubicBezTo>
                  <a:cubicBezTo>
                    <a:pt x="10317" y="603"/>
                    <a:pt x="10290" y="576"/>
                    <a:pt x="10249" y="563"/>
                  </a:cubicBezTo>
                  <a:cubicBezTo>
                    <a:pt x="10127" y="508"/>
                    <a:pt x="10005" y="468"/>
                    <a:pt x="9882" y="427"/>
                  </a:cubicBezTo>
                  <a:cubicBezTo>
                    <a:pt x="9380" y="277"/>
                    <a:pt x="8863" y="196"/>
                    <a:pt x="8346" y="141"/>
                  </a:cubicBezTo>
                  <a:cubicBezTo>
                    <a:pt x="8102" y="114"/>
                    <a:pt x="7844" y="114"/>
                    <a:pt x="7585" y="101"/>
                  </a:cubicBezTo>
                  <a:cubicBezTo>
                    <a:pt x="6906" y="73"/>
                    <a:pt x="6240" y="33"/>
                    <a:pt x="5560" y="5"/>
                  </a:cubicBezTo>
                  <a:cubicBezTo>
                    <a:pt x="5453" y="2"/>
                    <a:pt x="5346" y="1"/>
                    <a:pt x="523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4354200" y="3508100"/>
              <a:ext cx="111800" cy="202475"/>
            </a:xfrm>
            <a:custGeom>
              <a:avLst/>
              <a:gdLst/>
              <a:ahLst/>
              <a:cxnLst/>
              <a:rect l="l" t="t" r="r" b="b"/>
              <a:pathLst>
                <a:path w="4472" h="8099" extrusionOk="0">
                  <a:moveTo>
                    <a:pt x="240" y="0"/>
                  </a:moveTo>
                  <a:cubicBezTo>
                    <a:pt x="184" y="0"/>
                    <a:pt x="127" y="37"/>
                    <a:pt x="109" y="93"/>
                  </a:cubicBezTo>
                  <a:cubicBezTo>
                    <a:pt x="68" y="174"/>
                    <a:pt x="54" y="270"/>
                    <a:pt x="41" y="351"/>
                  </a:cubicBezTo>
                  <a:cubicBezTo>
                    <a:pt x="0" y="759"/>
                    <a:pt x="41" y="1167"/>
                    <a:pt x="163" y="1547"/>
                  </a:cubicBezTo>
                  <a:cubicBezTo>
                    <a:pt x="204" y="1642"/>
                    <a:pt x="245" y="1751"/>
                    <a:pt x="299" y="1846"/>
                  </a:cubicBezTo>
                  <a:cubicBezTo>
                    <a:pt x="326" y="1901"/>
                    <a:pt x="367" y="1955"/>
                    <a:pt x="394" y="2009"/>
                  </a:cubicBezTo>
                  <a:cubicBezTo>
                    <a:pt x="584" y="2417"/>
                    <a:pt x="734" y="2839"/>
                    <a:pt x="870" y="3260"/>
                  </a:cubicBezTo>
                  <a:cubicBezTo>
                    <a:pt x="1033" y="3749"/>
                    <a:pt x="1183" y="4239"/>
                    <a:pt x="1346" y="4728"/>
                  </a:cubicBezTo>
                  <a:cubicBezTo>
                    <a:pt x="1495" y="5176"/>
                    <a:pt x="1699" y="5598"/>
                    <a:pt x="1971" y="5992"/>
                  </a:cubicBezTo>
                  <a:cubicBezTo>
                    <a:pt x="2229" y="6373"/>
                    <a:pt x="2515" y="6740"/>
                    <a:pt x="2841" y="7093"/>
                  </a:cubicBezTo>
                  <a:cubicBezTo>
                    <a:pt x="3126" y="7406"/>
                    <a:pt x="3480" y="7664"/>
                    <a:pt x="3860" y="7854"/>
                  </a:cubicBezTo>
                  <a:cubicBezTo>
                    <a:pt x="4023" y="7936"/>
                    <a:pt x="4200" y="8004"/>
                    <a:pt x="4363" y="8085"/>
                  </a:cubicBezTo>
                  <a:cubicBezTo>
                    <a:pt x="4390" y="8085"/>
                    <a:pt x="4431" y="8099"/>
                    <a:pt x="4458" y="8099"/>
                  </a:cubicBezTo>
                  <a:lnTo>
                    <a:pt x="4472" y="8072"/>
                  </a:lnTo>
                  <a:cubicBezTo>
                    <a:pt x="4458" y="8044"/>
                    <a:pt x="4458" y="8031"/>
                    <a:pt x="4445" y="8004"/>
                  </a:cubicBezTo>
                  <a:cubicBezTo>
                    <a:pt x="4377" y="7922"/>
                    <a:pt x="4295" y="7841"/>
                    <a:pt x="4227" y="7773"/>
                  </a:cubicBezTo>
                  <a:cubicBezTo>
                    <a:pt x="4105" y="7664"/>
                    <a:pt x="3969" y="7569"/>
                    <a:pt x="3847" y="7474"/>
                  </a:cubicBezTo>
                  <a:cubicBezTo>
                    <a:pt x="3412" y="7161"/>
                    <a:pt x="3031" y="6780"/>
                    <a:pt x="2718" y="6345"/>
                  </a:cubicBezTo>
                  <a:cubicBezTo>
                    <a:pt x="2351" y="5856"/>
                    <a:pt x="2039" y="5326"/>
                    <a:pt x="1753" y="4782"/>
                  </a:cubicBezTo>
                  <a:cubicBezTo>
                    <a:pt x="1740" y="4755"/>
                    <a:pt x="1726" y="4714"/>
                    <a:pt x="1726" y="4687"/>
                  </a:cubicBezTo>
                  <a:cubicBezTo>
                    <a:pt x="1617" y="4320"/>
                    <a:pt x="1482" y="3967"/>
                    <a:pt x="1346" y="3613"/>
                  </a:cubicBezTo>
                  <a:cubicBezTo>
                    <a:pt x="1142" y="3070"/>
                    <a:pt x="924" y="2540"/>
                    <a:pt x="734" y="1996"/>
                  </a:cubicBezTo>
                  <a:cubicBezTo>
                    <a:pt x="503" y="1398"/>
                    <a:pt x="381" y="773"/>
                    <a:pt x="367" y="134"/>
                  </a:cubicBezTo>
                  <a:cubicBezTo>
                    <a:pt x="381" y="93"/>
                    <a:pt x="353" y="52"/>
                    <a:pt x="313" y="25"/>
                  </a:cubicBezTo>
                  <a:cubicBezTo>
                    <a:pt x="291" y="8"/>
                    <a:pt x="266" y="0"/>
                    <a:pt x="24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4524425" y="3482300"/>
              <a:ext cx="140025" cy="124650"/>
            </a:xfrm>
            <a:custGeom>
              <a:avLst/>
              <a:gdLst/>
              <a:ahLst/>
              <a:cxnLst/>
              <a:rect l="l" t="t" r="r" b="b"/>
              <a:pathLst>
                <a:path w="5601" h="4986" extrusionOk="0">
                  <a:moveTo>
                    <a:pt x="198" y="0"/>
                  </a:moveTo>
                  <a:cubicBezTo>
                    <a:pt x="130" y="0"/>
                    <a:pt x="62" y="17"/>
                    <a:pt x="1" y="51"/>
                  </a:cubicBezTo>
                  <a:cubicBezTo>
                    <a:pt x="1" y="78"/>
                    <a:pt x="14" y="92"/>
                    <a:pt x="14" y="119"/>
                  </a:cubicBezTo>
                  <a:cubicBezTo>
                    <a:pt x="232" y="636"/>
                    <a:pt x="504" y="1125"/>
                    <a:pt x="830" y="1573"/>
                  </a:cubicBezTo>
                  <a:cubicBezTo>
                    <a:pt x="1210" y="2117"/>
                    <a:pt x="1645" y="2634"/>
                    <a:pt x="2067" y="3137"/>
                  </a:cubicBezTo>
                  <a:cubicBezTo>
                    <a:pt x="2121" y="3205"/>
                    <a:pt x="2175" y="3259"/>
                    <a:pt x="2243" y="3313"/>
                  </a:cubicBezTo>
                  <a:cubicBezTo>
                    <a:pt x="2570" y="3626"/>
                    <a:pt x="2937" y="3884"/>
                    <a:pt x="3331" y="4102"/>
                  </a:cubicBezTo>
                  <a:cubicBezTo>
                    <a:pt x="3888" y="4428"/>
                    <a:pt x="4473" y="4700"/>
                    <a:pt x="5071" y="4931"/>
                  </a:cubicBezTo>
                  <a:cubicBezTo>
                    <a:pt x="5152" y="4958"/>
                    <a:pt x="5261" y="4972"/>
                    <a:pt x="5356" y="4985"/>
                  </a:cubicBezTo>
                  <a:cubicBezTo>
                    <a:pt x="5410" y="4985"/>
                    <a:pt x="5465" y="4958"/>
                    <a:pt x="5506" y="4931"/>
                  </a:cubicBezTo>
                  <a:cubicBezTo>
                    <a:pt x="5574" y="4904"/>
                    <a:pt x="5601" y="4822"/>
                    <a:pt x="5560" y="4768"/>
                  </a:cubicBezTo>
                  <a:cubicBezTo>
                    <a:pt x="5533" y="4713"/>
                    <a:pt x="5492" y="4659"/>
                    <a:pt x="5438" y="4618"/>
                  </a:cubicBezTo>
                  <a:cubicBezTo>
                    <a:pt x="5356" y="4564"/>
                    <a:pt x="5261" y="4537"/>
                    <a:pt x="5179" y="4509"/>
                  </a:cubicBezTo>
                  <a:cubicBezTo>
                    <a:pt x="4350" y="4265"/>
                    <a:pt x="3575" y="3857"/>
                    <a:pt x="2923" y="3300"/>
                  </a:cubicBezTo>
                  <a:cubicBezTo>
                    <a:pt x="2488" y="2933"/>
                    <a:pt x="2135" y="2484"/>
                    <a:pt x="1904" y="1981"/>
                  </a:cubicBezTo>
                  <a:cubicBezTo>
                    <a:pt x="1890" y="1940"/>
                    <a:pt x="1849" y="1913"/>
                    <a:pt x="1808" y="1913"/>
                  </a:cubicBezTo>
                  <a:cubicBezTo>
                    <a:pt x="1673" y="1900"/>
                    <a:pt x="1564" y="1832"/>
                    <a:pt x="1469" y="1737"/>
                  </a:cubicBezTo>
                  <a:cubicBezTo>
                    <a:pt x="1374" y="1641"/>
                    <a:pt x="1292" y="1546"/>
                    <a:pt x="1224" y="1438"/>
                  </a:cubicBezTo>
                  <a:cubicBezTo>
                    <a:pt x="1102" y="1234"/>
                    <a:pt x="1007" y="1030"/>
                    <a:pt x="911" y="812"/>
                  </a:cubicBezTo>
                  <a:cubicBezTo>
                    <a:pt x="830" y="622"/>
                    <a:pt x="721" y="432"/>
                    <a:pt x="612" y="255"/>
                  </a:cubicBezTo>
                  <a:cubicBezTo>
                    <a:pt x="558" y="173"/>
                    <a:pt x="476" y="106"/>
                    <a:pt x="395" y="51"/>
                  </a:cubicBezTo>
                  <a:cubicBezTo>
                    <a:pt x="334" y="17"/>
                    <a:pt x="266" y="0"/>
                    <a:pt x="198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4250200" y="3302800"/>
              <a:ext cx="122700" cy="190700"/>
            </a:xfrm>
            <a:custGeom>
              <a:avLst/>
              <a:gdLst/>
              <a:ahLst/>
              <a:cxnLst/>
              <a:rect l="l" t="t" r="r" b="b"/>
              <a:pathLst>
                <a:path w="4908" h="7628" extrusionOk="0">
                  <a:moveTo>
                    <a:pt x="4731" y="0"/>
                  </a:moveTo>
                  <a:cubicBezTo>
                    <a:pt x="4687" y="0"/>
                    <a:pt x="4645" y="18"/>
                    <a:pt x="4609" y="54"/>
                  </a:cubicBezTo>
                  <a:cubicBezTo>
                    <a:pt x="4432" y="190"/>
                    <a:pt x="4255" y="326"/>
                    <a:pt x="4078" y="462"/>
                  </a:cubicBezTo>
                  <a:cubicBezTo>
                    <a:pt x="3045" y="1346"/>
                    <a:pt x="2162" y="2406"/>
                    <a:pt x="1469" y="3588"/>
                  </a:cubicBezTo>
                  <a:cubicBezTo>
                    <a:pt x="1346" y="3806"/>
                    <a:pt x="1224" y="4023"/>
                    <a:pt x="1115" y="4254"/>
                  </a:cubicBezTo>
                  <a:cubicBezTo>
                    <a:pt x="939" y="4594"/>
                    <a:pt x="803" y="4920"/>
                    <a:pt x="640" y="5247"/>
                  </a:cubicBezTo>
                  <a:cubicBezTo>
                    <a:pt x="463" y="5587"/>
                    <a:pt x="313" y="5940"/>
                    <a:pt x="177" y="6293"/>
                  </a:cubicBezTo>
                  <a:cubicBezTo>
                    <a:pt x="69" y="6620"/>
                    <a:pt x="1" y="6959"/>
                    <a:pt x="14" y="7313"/>
                  </a:cubicBezTo>
                  <a:cubicBezTo>
                    <a:pt x="14" y="7408"/>
                    <a:pt x="28" y="7517"/>
                    <a:pt x="42" y="7625"/>
                  </a:cubicBezTo>
                  <a:cubicBezTo>
                    <a:pt x="50" y="7627"/>
                    <a:pt x="59" y="7628"/>
                    <a:pt x="68" y="7628"/>
                  </a:cubicBezTo>
                  <a:cubicBezTo>
                    <a:pt x="127" y="7628"/>
                    <a:pt x="183" y="7591"/>
                    <a:pt x="218" y="7544"/>
                  </a:cubicBezTo>
                  <a:cubicBezTo>
                    <a:pt x="273" y="7476"/>
                    <a:pt x="313" y="7394"/>
                    <a:pt x="313" y="7313"/>
                  </a:cubicBezTo>
                  <a:cubicBezTo>
                    <a:pt x="354" y="7014"/>
                    <a:pt x="422" y="6715"/>
                    <a:pt x="531" y="6443"/>
                  </a:cubicBezTo>
                  <a:cubicBezTo>
                    <a:pt x="612" y="6198"/>
                    <a:pt x="694" y="5953"/>
                    <a:pt x="803" y="5709"/>
                  </a:cubicBezTo>
                  <a:cubicBezTo>
                    <a:pt x="1007" y="5233"/>
                    <a:pt x="1224" y="4757"/>
                    <a:pt x="1387" y="4268"/>
                  </a:cubicBezTo>
                  <a:cubicBezTo>
                    <a:pt x="1414" y="4227"/>
                    <a:pt x="1428" y="4200"/>
                    <a:pt x="1455" y="4173"/>
                  </a:cubicBezTo>
                  <a:cubicBezTo>
                    <a:pt x="1591" y="3996"/>
                    <a:pt x="1741" y="3833"/>
                    <a:pt x="1863" y="3643"/>
                  </a:cubicBezTo>
                  <a:cubicBezTo>
                    <a:pt x="2108" y="3289"/>
                    <a:pt x="2352" y="2922"/>
                    <a:pt x="2583" y="2555"/>
                  </a:cubicBezTo>
                  <a:cubicBezTo>
                    <a:pt x="2910" y="2039"/>
                    <a:pt x="3317" y="1577"/>
                    <a:pt x="3793" y="1196"/>
                  </a:cubicBezTo>
                  <a:cubicBezTo>
                    <a:pt x="4024" y="1006"/>
                    <a:pt x="4242" y="816"/>
                    <a:pt x="4473" y="612"/>
                  </a:cubicBezTo>
                  <a:cubicBezTo>
                    <a:pt x="4581" y="517"/>
                    <a:pt x="4677" y="408"/>
                    <a:pt x="4785" y="299"/>
                  </a:cubicBezTo>
                  <a:cubicBezTo>
                    <a:pt x="4812" y="245"/>
                    <a:pt x="4853" y="190"/>
                    <a:pt x="4867" y="136"/>
                  </a:cubicBezTo>
                  <a:cubicBezTo>
                    <a:pt x="4908" y="82"/>
                    <a:pt x="4867" y="14"/>
                    <a:pt x="4799" y="14"/>
                  </a:cubicBezTo>
                  <a:cubicBezTo>
                    <a:pt x="4776" y="5"/>
                    <a:pt x="4754" y="0"/>
                    <a:pt x="473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4573700" y="3406100"/>
              <a:ext cx="119650" cy="124050"/>
            </a:xfrm>
            <a:custGeom>
              <a:avLst/>
              <a:gdLst/>
              <a:ahLst/>
              <a:cxnLst/>
              <a:rect l="l" t="t" r="r" b="b"/>
              <a:pathLst>
                <a:path w="4786" h="4962" extrusionOk="0">
                  <a:moveTo>
                    <a:pt x="82" y="0"/>
                  </a:moveTo>
                  <a:cubicBezTo>
                    <a:pt x="28" y="68"/>
                    <a:pt x="1" y="150"/>
                    <a:pt x="14" y="231"/>
                  </a:cubicBezTo>
                  <a:cubicBezTo>
                    <a:pt x="41" y="367"/>
                    <a:pt x="96" y="489"/>
                    <a:pt x="164" y="598"/>
                  </a:cubicBezTo>
                  <a:cubicBezTo>
                    <a:pt x="300" y="829"/>
                    <a:pt x="463" y="1047"/>
                    <a:pt x="653" y="1251"/>
                  </a:cubicBezTo>
                  <a:cubicBezTo>
                    <a:pt x="871" y="1536"/>
                    <a:pt x="1102" y="1808"/>
                    <a:pt x="1333" y="2080"/>
                  </a:cubicBezTo>
                  <a:cubicBezTo>
                    <a:pt x="1401" y="2161"/>
                    <a:pt x="1469" y="2256"/>
                    <a:pt x="1537" y="2324"/>
                  </a:cubicBezTo>
                  <a:cubicBezTo>
                    <a:pt x="2135" y="2950"/>
                    <a:pt x="2733" y="3548"/>
                    <a:pt x="3358" y="4132"/>
                  </a:cubicBezTo>
                  <a:cubicBezTo>
                    <a:pt x="3643" y="4390"/>
                    <a:pt x="3915" y="4649"/>
                    <a:pt x="4214" y="4907"/>
                  </a:cubicBezTo>
                  <a:cubicBezTo>
                    <a:pt x="4228" y="4948"/>
                    <a:pt x="4269" y="4961"/>
                    <a:pt x="4309" y="4961"/>
                  </a:cubicBezTo>
                  <a:cubicBezTo>
                    <a:pt x="4391" y="4961"/>
                    <a:pt x="4486" y="4961"/>
                    <a:pt x="4568" y="4948"/>
                  </a:cubicBezTo>
                  <a:cubicBezTo>
                    <a:pt x="4649" y="4948"/>
                    <a:pt x="4731" y="4907"/>
                    <a:pt x="4785" y="4839"/>
                  </a:cubicBezTo>
                  <a:cubicBezTo>
                    <a:pt x="4758" y="4812"/>
                    <a:pt x="4731" y="4785"/>
                    <a:pt x="4690" y="4757"/>
                  </a:cubicBezTo>
                  <a:cubicBezTo>
                    <a:pt x="4418" y="4499"/>
                    <a:pt x="4160" y="4241"/>
                    <a:pt x="3888" y="4010"/>
                  </a:cubicBezTo>
                  <a:cubicBezTo>
                    <a:pt x="3249" y="3493"/>
                    <a:pt x="2678" y="2922"/>
                    <a:pt x="2162" y="2297"/>
                  </a:cubicBezTo>
                  <a:cubicBezTo>
                    <a:pt x="1890" y="1957"/>
                    <a:pt x="1604" y="1618"/>
                    <a:pt x="1333" y="1278"/>
                  </a:cubicBezTo>
                  <a:cubicBezTo>
                    <a:pt x="1034" y="884"/>
                    <a:pt x="694" y="517"/>
                    <a:pt x="313" y="190"/>
                  </a:cubicBezTo>
                  <a:cubicBezTo>
                    <a:pt x="245" y="122"/>
                    <a:pt x="164" y="68"/>
                    <a:pt x="8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4406175" y="3473925"/>
              <a:ext cx="50325" cy="124525"/>
            </a:xfrm>
            <a:custGeom>
              <a:avLst/>
              <a:gdLst/>
              <a:ahLst/>
              <a:cxnLst/>
              <a:rect l="l" t="t" r="r" b="b"/>
              <a:pathLst>
                <a:path w="2013" h="4981" extrusionOk="0">
                  <a:moveTo>
                    <a:pt x="389" y="0"/>
                  </a:moveTo>
                  <a:cubicBezTo>
                    <a:pt x="370" y="0"/>
                    <a:pt x="349" y="11"/>
                    <a:pt x="327" y="33"/>
                  </a:cubicBezTo>
                  <a:cubicBezTo>
                    <a:pt x="286" y="74"/>
                    <a:pt x="259" y="114"/>
                    <a:pt x="232" y="169"/>
                  </a:cubicBezTo>
                  <a:cubicBezTo>
                    <a:pt x="96" y="427"/>
                    <a:pt x="14" y="712"/>
                    <a:pt x="14" y="998"/>
                  </a:cubicBezTo>
                  <a:cubicBezTo>
                    <a:pt x="1" y="1147"/>
                    <a:pt x="28" y="1310"/>
                    <a:pt x="96" y="1446"/>
                  </a:cubicBezTo>
                  <a:cubicBezTo>
                    <a:pt x="123" y="1487"/>
                    <a:pt x="137" y="1541"/>
                    <a:pt x="150" y="1582"/>
                  </a:cubicBezTo>
                  <a:cubicBezTo>
                    <a:pt x="218" y="1976"/>
                    <a:pt x="313" y="2371"/>
                    <a:pt x="422" y="2751"/>
                  </a:cubicBezTo>
                  <a:cubicBezTo>
                    <a:pt x="667" y="3499"/>
                    <a:pt x="1020" y="4219"/>
                    <a:pt x="1482" y="4858"/>
                  </a:cubicBezTo>
                  <a:cubicBezTo>
                    <a:pt x="1509" y="4899"/>
                    <a:pt x="1550" y="4940"/>
                    <a:pt x="1577" y="4980"/>
                  </a:cubicBezTo>
                  <a:cubicBezTo>
                    <a:pt x="1700" y="4967"/>
                    <a:pt x="1808" y="4912"/>
                    <a:pt x="1890" y="4831"/>
                  </a:cubicBezTo>
                  <a:cubicBezTo>
                    <a:pt x="2012" y="4749"/>
                    <a:pt x="1999" y="4586"/>
                    <a:pt x="1876" y="4518"/>
                  </a:cubicBezTo>
                  <a:cubicBezTo>
                    <a:pt x="1849" y="4491"/>
                    <a:pt x="1836" y="4464"/>
                    <a:pt x="1822" y="4423"/>
                  </a:cubicBezTo>
                  <a:cubicBezTo>
                    <a:pt x="1795" y="4178"/>
                    <a:pt x="1768" y="3934"/>
                    <a:pt x="1713" y="3689"/>
                  </a:cubicBezTo>
                  <a:cubicBezTo>
                    <a:pt x="1605" y="3227"/>
                    <a:pt x="1496" y="2778"/>
                    <a:pt x="1387" y="2316"/>
                  </a:cubicBezTo>
                  <a:lnTo>
                    <a:pt x="1265" y="1773"/>
                  </a:lnTo>
                  <a:lnTo>
                    <a:pt x="1142" y="1773"/>
                  </a:lnTo>
                  <a:cubicBezTo>
                    <a:pt x="1135" y="1772"/>
                    <a:pt x="1127" y="1771"/>
                    <a:pt x="1119" y="1771"/>
                  </a:cubicBezTo>
                  <a:cubicBezTo>
                    <a:pt x="1010" y="1771"/>
                    <a:pt x="938" y="1861"/>
                    <a:pt x="938" y="1963"/>
                  </a:cubicBezTo>
                  <a:cubicBezTo>
                    <a:pt x="938" y="2031"/>
                    <a:pt x="952" y="2112"/>
                    <a:pt x="966" y="2180"/>
                  </a:cubicBezTo>
                  <a:cubicBezTo>
                    <a:pt x="993" y="2289"/>
                    <a:pt x="1034" y="2384"/>
                    <a:pt x="1074" y="2493"/>
                  </a:cubicBezTo>
                  <a:cubicBezTo>
                    <a:pt x="1156" y="2710"/>
                    <a:pt x="1251" y="2928"/>
                    <a:pt x="1333" y="3159"/>
                  </a:cubicBezTo>
                  <a:cubicBezTo>
                    <a:pt x="1360" y="3254"/>
                    <a:pt x="1387" y="3349"/>
                    <a:pt x="1387" y="3458"/>
                  </a:cubicBezTo>
                  <a:cubicBezTo>
                    <a:pt x="1387" y="3608"/>
                    <a:pt x="1333" y="3662"/>
                    <a:pt x="1183" y="3689"/>
                  </a:cubicBezTo>
                  <a:lnTo>
                    <a:pt x="1129" y="3689"/>
                  </a:lnTo>
                  <a:cubicBezTo>
                    <a:pt x="1034" y="3689"/>
                    <a:pt x="1034" y="3689"/>
                    <a:pt x="1006" y="3608"/>
                  </a:cubicBezTo>
                  <a:cubicBezTo>
                    <a:pt x="857" y="3227"/>
                    <a:pt x="735" y="2833"/>
                    <a:pt x="639" y="2439"/>
                  </a:cubicBezTo>
                  <a:cubicBezTo>
                    <a:pt x="517" y="1936"/>
                    <a:pt x="463" y="1419"/>
                    <a:pt x="449" y="916"/>
                  </a:cubicBezTo>
                  <a:cubicBezTo>
                    <a:pt x="449" y="699"/>
                    <a:pt x="476" y="481"/>
                    <a:pt x="476" y="277"/>
                  </a:cubicBezTo>
                  <a:cubicBezTo>
                    <a:pt x="476" y="209"/>
                    <a:pt x="476" y="141"/>
                    <a:pt x="449" y="74"/>
                  </a:cubicBezTo>
                  <a:cubicBezTo>
                    <a:pt x="441" y="25"/>
                    <a:pt x="418" y="0"/>
                    <a:pt x="3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4523400" y="3568600"/>
              <a:ext cx="101300" cy="68375"/>
            </a:xfrm>
            <a:custGeom>
              <a:avLst/>
              <a:gdLst/>
              <a:ahLst/>
              <a:cxnLst/>
              <a:rect l="l" t="t" r="r" b="b"/>
              <a:pathLst>
                <a:path w="4052" h="2735" extrusionOk="0">
                  <a:moveTo>
                    <a:pt x="395" y="1"/>
                  </a:moveTo>
                  <a:cubicBezTo>
                    <a:pt x="341" y="1"/>
                    <a:pt x="286" y="18"/>
                    <a:pt x="246" y="52"/>
                  </a:cubicBezTo>
                  <a:cubicBezTo>
                    <a:pt x="178" y="106"/>
                    <a:pt x="123" y="188"/>
                    <a:pt x="96" y="283"/>
                  </a:cubicBezTo>
                  <a:cubicBezTo>
                    <a:pt x="1" y="554"/>
                    <a:pt x="96" y="854"/>
                    <a:pt x="341" y="1017"/>
                  </a:cubicBezTo>
                  <a:cubicBezTo>
                    <a:pt x="653" y="1234"/>
                    <a:pt x="952" y="1452"/>
                    <a:pt x="1265" y="1642"/>
                  </a:cubicBezTo>
                  <a:cubicBezTo>
                    <a:pt x="1958" y="2090"/>
                    <a:pt x="2706" y="2444"/>
                    <a:pt x="3481" y="2688"/>
                  </a:cubicBezTo>
                  <a:cubicBezTo>
                    <a:pt x="3572" y="2719"/>
                    <a:pt x="3672" y="2734"/>
                    <a:pt x="3767" y="2734"/>
                  </a:cubicBezTo>
                  <a:cubicBezTo>
                    <a:pt x="3799" y="2734"/>
                    <a:pt x="3831" y="2733"/>
                    <a:pt x="3861" y="2729"/>
                  </a:cubicBezTo>
                  <a:cubicBezTo>
                    <a:pt x="3929" y="2716"/>
                    <a:pt x="3983" y="2702"/>
                    <a:pt x="4051" y="2675"/>
                  </a:cubicBezTo>
                  <a:cubicBezTo>
                    <a:pt x="3997" y="2621"/>
                    <a:pt x="3970" y="2593"/>
                    <a:pt x="3943" y="2566"/>
                  </a:cubicBezTo>
                  <a:cubicBezTo>
                    <a:pt x="3684" y="2349"/>
                    <a:pt x="3413" y="2158"/>
                    <a:pt x="3114" y="2009"/>
                  </a:cubicBezTo>
                  <a:cubicBezTo>
                    <a:pt x="2774" y="1846"/>
                    <a:pt x="2407" y="1669"/>
                    <a:pt x="2067" y="1492"/>
                  </a:cubicBezTo>
                  <a:cubicBezTo>
                    <a:pt x="1727" y="1329"/>
                    <a:pt x="1428" y="1125"/>
                    <a:pt x="1156" y="881"/>
                  </a:cubicBezTo>
                  <a:cubicBezTo>
                    <a:pt x="966" y="718"/>
                    <a:pt x="803" y="514"/>
                    <a:pt x="708" y="283"/>
                  </a:cubicBezTo>
                  <a:cubicBezTo>
                    <a:pt x="681" y="188"/>
                    <a:pt x="626" y="106"/>
                    <a:pt x="545" y="52"/>
                  </a:cubicBezTo>
                  <a:cubicBezTo>
                    <a:pt x="504" y="18"/>
                    <a:pt x="449" y="1"/>
                    <a:pt x="39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4244425" y="2961275"/>
              <a:ext cx="172650" cy="79900"/>
            </a:xfrm>
            <a:custGeom>
              <a:avLst/>
              <a:gdLst/>
              <a:ahLst/>
              <a:cxnLst/>
              <a:rect l="l" t="t" r="r" b="b"/>
              <a:pathLst>
                <a:path w="6906" h="3196" extrusionOk="0">
                  <a:moveTo>
                    <a:pt x="6152" y="0"/>
                  </a:moveTo>
                  <a:cubicBezTo>
                    <a:pt x="5781" y="0"/>
                    <a:pt x="5416" y="52"/>
                    <a:pt x="5057" y="150"/>
                  </a:cubicBezTo>
                  <a:cubicBezTo>
                    <a:pt x="4921" y="191"/>
                    <a:pt x="4772" y="218"/>
                    <a:pt x="4636" y="273"/>
                  </a:cubicBezTo>
                  <a:cubicBezTo>
                    <a:pt x="4309" y="382"/>
                    <a:pt x="3997" y="517"/>
                    <a:pt x="3698" y="667"/>
                  </a:cubicBezTo>
                  <a:cubicBezTo>
                    <a:pt x="3249" y="898"/>
                    <a:pt x="2787" y="1115"/>
                    <a:pt x="2311" y="1306"/>
                  </a:cubicBezTo>
                  <a:cubicBezTo>
                    <a:pt x="2298" y="1306"/>
                    <a:pt x="2271" y="1319"/>
                    <a:pt x="2257" y="1333"/>
                  </a:cubicBezTo>
                  <a:cubicBezTo>
                    <a:pt x="2026" y="1510"/>
                    <a:pt x="1781" y="1673"/>
                    <a:pt x="1537" y="1809"/>
                  </a:cubicBezTo>
                  <a:cubicBezTo>
                    <a:pt x="1224" y="1985"/>
                    <a:pt x="939" y="2176"/>
                    <a:pt x="653" y="2380"/>
                  </a:cubicBezTo>
                  <a:cubicBezTo>
                    <a:pt x="422" y="2556"/>
                    <a:pt x="232" y="2760"/>
                    <a:pt x="82" y="3005"/>
                  </a:cubicBezTo>
                  <a:cubicBezTo>
                    <a:pt x="55" y="3059"/>
                    <a:pt x="28" y="3127"/>
                    <a:pt x="1" y="3182"/>
                  </a:cubicBezTo>
                  <a:lnTo>
                    <a:pt x="14" y="3195"/>
                  </a:lnTo>
                  <a:cubicBezTo>
                    <a:pt x="109" y="3154"/>
                    <a:pt x="205" y="3114"/>
                    <a:pt x="300" y="3059"/>
                  </a:cubicBezTo>
                  <a:cubicBezTo>
                    <a:pt x="748" y="2801"/>
                    <a:pt x="1170" y="2529"/>
                    <a:pt x="1591" y="2216"/>
                  </a:cubicBezTo>
                  <a:cubicBezTo>
                    <a:pt x="1849" y="2026"/>
                    <a:pt x="2108" y="1863"/>
                    <a:pt x="2393" y="1714"/>
                  </a:cubicBezTo>
                  <a:cubicBezTo>
                    <a:pt x="2841" y="1469"/>
                    <a:pt x="3331" y="1279"/>
                    <a:pt x="3807" y="1075"/>
                  </a:cubicBezTo>
                  <a:lnTo>
                    <a:pt x="4146" y="939"/>
                  </a:lnTo>
                  <a:cubicBezTo>
                    <a:pt x="4962" y="653"/>
                    <a:pt x="5777" y="327"/>
                    <a:pt x="6634" y="273"/>
                  </a:cubicBezTo>
                  <a:cubicBezTo>
                    <a:pt x="6906" y="246"/>
                    <a:pt x="6865" y="69"/>
                    <a:pt x="6729" y="42"/>
                  </a:cubicBezTo>
                  <a:cubicBezTo>
                    <a:pt x="6535" y="14"/>
                    <a:pt x="6343" y="0"/>
                    <a:pt x="615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4369825" y="3020075"/>
              <a:ext cx="148525" cy="24825"/>
            </a:xfrm>
            <a:custGeom>
              <a:avLst/>
              <a:gdLst/>
              <a:ahLst/>
              <a:cxnLst/>
              <a:rect l="l" t="t" r="r" b="b"/>
              <a:pathLst>
                <a:path w="5941" h="993" extrusionOk="0">
                  <a:moveTo>
                    <a:pt x="4323" y="0"/>
                  </a:moveTo>
                  <a:cubicBezTo>
                    <a:pt x="3752" y="14"/>
                    <a:pt x="3194" y="82"/>
                    <a:pt x="2637" y="163"/>
                  </a:cubicBezTo>
                  <a:cubicBezTo>
                    <a:pt x="1944" y="286"/>
                    <a:pt x="1264" y="449"/>
                    <a:pt x="585" y="612"/>
                  </a:cubicBezTo>
                  <a:cubicBezTo>
                    <a:pt x="476" y="639"/>
                    <a:pt x="354" y="666"/>
                    <a:pt x="245" y="707"/>
                  </a:cubicBezTo>
                  <a:cubicBezTo>
                    <a:pt x="191" y="734"/>
                    <a:pt x="136" y="748"/>
                    <a:pt x="95" y="775"/>
                  </a:cubicBezTo>
                  <a:cubicBezTo>
                    <a:pt x="55" y="802"/>
                    <a:pt x="0" y="830"/>
                    <a:pt x="0" y="884"/>
                  </a:cubicBezTo>
                  <a:cubicBezTo>
                    <a:pt x="14" y="938"/>
                    <a:pt x="82" y="952"/>
                    <a:pt x="123" y="965"/>
                  </a:cubicBezTo>
                  <a:cubicBezTo>
                    <a:pt x="136" y="965"/>
                    <a:pt x="150" y="979"/>
                    <a:pt x="177" y="979"/>
                  </a:cubicBezTo>
                  <a:cubicBezTo>
                    <a:pt x="249" y="988"/>
                    <a:pt x="322" y="993"/>
                    <a:pt x="394" y="993"/>
                  </a:cubicBezTo>
                  <a:cubicBezTo>
                    <a:pt x="539" y="993"/>
                    <a:pt x="684" y="974"/>
                    <a:pt x="829" y="938"/>
                  </a:cubicBezTo>
                  <a:cubicBezTo>
                    <a:pt x="1088" y="870"/>
                    <a:pt x="1346" y="802"/>
                    <a:pt x="1604" y="748"/>
                  </a:cubicBezTo>
                  <a:cubicBezTo>
                    <a:pt x="2379" y="585"/>
                    <a:pt x="3167" y="490"/>
                    <a:pt x="3956" y="463"/>
                  </a:cubicBezTo>
                  <a:cubicBezTo>
                    <a:pt x="4418" y="449"/>
                    <a:pt x="4893" y="449"/>
                    <a:pt x="5356" y="449"/>
                  </a:cubicBezTo>
                  <a:lnTo>
                    <a:pt x="5655" y="449"/>
                  </a:lnTo>
                  <a:cubicBezTo>
                    <a:pt x="5750" y="449"/>
                    <a:pt x="5859" y="422"/>
                    <a:pt x="5940" y="367"/>
                  </a:cubicBezTo>
                  <a:cubicBezTo>
                    <a:pt x="5886" y="299"/>
                    <a:pt x="5818" y="245"/>
                    <a:pt x="5736" y="231"/>
                  </a:cubicBezTo>
                  <a:cubicBezTo>
                    <a:pt x="5274" y="82"/>
                    <a:pt x="4798" y="0"/>
                    <a:pt x="432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4433700" y="2956175"/>
              <a:ext cx="162450" cy="27925"/>
            </a:xfrm>
            <a:custGeom>
              <a:avLst/>
              <a:gdLst/>
              <a:ahLst/>
              <a:cxnLst/>
              <a:rect l="l" t="t" r="r" b="b"/>
              <a:pathLst>
                <a:path w="6498" h="1117" extrusionOk="0">
                  <a:moveTo>
                    <a:pt x="1417" y="0"/>
                  </a:moveTo>
                  <a:cubicBezTo>
                    <a:pt x="1176" y="0"/>
                    <a:pt x="935" y="14"/>
                    <a:pt x="694" y="42"/>
                  </a:cubicBezTo>
                  <a:cubicBezTo>
                    <a:pt x="490" y="69"/>
                    <a:pt x="286" y="137"/>
                    <a:pt x="96" y="246"/>
                  </a:cubicBezTo>
                  <a:cubicBezTo>
                    <a:pt x="55" y="273"/>
                    <a:pt x="28" y="300"/>
                    <a:pt x="1" y="327"/>
                  </a:cubicBezTo>
                  <a:cubicBezTo>
                    <a:pt x="46" y="372"/>
                    <a:pt x="91" y="399"/>
                    <a:pt x="143" y="399"/>
                  </a:cubicBezTo>
                  <a:cubicBezTo>
                    <a:pt x="154" y="399"/>
                    <a:pt x="166" y="398"/>
                    <a:pt x="177" y="395"/>
                  </a:cubicBezTo>
                  <a:cubicBezTo>
                    <a:pt x="295" y="395"/>
                    <a:pt x="419" y="401"/>
                    <a:pt x="541" y="401"/>
                  </a:cubicBezTo>
                  <a:cubicBezTo>
                    <a:pt x="602" y="401"/>
                    <a:pt x="662" y="400"/>
                    <a:pt x="721" y="395"/>
                  </a:cubicBezTo>
                  <a:cubicBezTo>
                    <a:pt x="993" y="382"/>
                    <a:pt x="1278" y="368"/>
                    <a:pt x="1564" y="354"/>
                  </a:cubicBezTo>
                  <a:cubicBezTo>
                    <a:pt x="1611" y="348"/>
                    <a:pt x="1659" y="344"/>
                    <a:pt x="1708" y="344"/>
                  </a:cubicBezTo>
                  <a:cubicBezTo>
                    <a:pt x="1757" y="344"/>
                    <a:pt x="1808" y="348"/>
                    <a:pt x="1863" y="354"/>
                  </a:cubicBezTo>
                  <a:cubicBezTo>
                    <a:pt x="2542" y="450"/>
                    <a:pt x="3222" y="545"/>
                    <a:pt x="3888" y="640"/>
                  </a:cubicBezTo>
                  <a:cubicBezTo>
                    <a:pt x="4568" y="735"/>
                    <a:pt x="5247" y="885"/>
                    <a:pt x="5913" y="1075"/>
                  </a:cubicBezTo>
                  <a:cubicBezTo>
                    <a:pt x="6019" y="1101"/>
                    <a:pt x="6130" y="1116"/>
                    <a:pt x="6243" y="1116"/>
                  </a:cubicBezTo>
                  <a:cubicBezTo>
                    <a:pt x="6305" y="1116"/>
                    <a:pt x="6367" y="1112"/>
                    <a:pt x="6430" y="1102"/>
                  </a:cubicBezTo>
                  <a:cubicBezTo>
                    <a:pt x="6457" y="1102"/>
                    <a:pt x="6498" y="1088"/>
                    <a:pt x="6498" y="1048"/>
                  </a:cubicBezTo>
                  <a:cubicBezTo>
                    <a:pt x="6498" y="1007"/>
                    <a:pt x="6484" y="980"/>
                    <a:pt x="6457" y="966"/>
                  </a:cubicBezTo>
                  <a:cubicBezTo>
                    <a:pt x="6389" y="912"/>
                    <a:pt x="6307" y="871"/>
                    <a:pt x="6226" y="844"/>
                  </a:cubicBezTo>
                  <a:cubicBezTo>
                    <a:pt x="5872" y="681"/>
                    <a:pt x="5505" y="558"/>
                    <a:pt x="5138" y="463"/>
                  </a:cubicBezTo>
                  <a:cubicBezTo>
                    <a:pt x="5016" y="436"/>
                    <a:pt x="4907" y="422"/>
                    <a:pt x="4799" y="409"/>
                  </a:cubicBezTo>
                  <a:cubicBezTo>
                    <a:pt x="4554" y="382"/>
                    <a:pt x="4296" y="382"/>
                    <a:pt x="4065" y="341"/>
                  </a:cubicBezTo>
                  <a:cubicBezTo>
                    <a:pt x="3535" y="273"/>
                    <a:pt x="3004" y="178"/>
                    <a:pt x="2488" y="96"/>
                  </a:cubicBezTo>
                  <a:cubicBezTo>
                    <a:pt x="2131" y="31"/>
                    <a:pt x="1774" y="0"/>
                    <a:pt x="141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4263450" y="3457050"/>
              <a:ext cx="34025" cy="131875"/>
            </a:xfrm>
            <a:custGeom>
              <a:avLst/>
              <a:gdLst/>
              <a:ahLst/>
              <a:cxnLst/>
              <a:rect l="l" t="t" r="r" b="b"/>
              <a:pathLst>
                <a:path w="1361" h="5275" extrusionOk="0">
                  <a:moveTo>
                    <a:pt x="1333" y="1"/>
                  </a:moveTo>
                  <a:cubicBezTo>
                    <a:pt x="1306" y="42"/>
                    <a:pt x="1279" y="96"/>
                    <a:pt x="1251" y="150"/>
                  </a:cubicBezTo>
                  <a:cubicBezTo>
                    <a:pt x="1129" y="382"/>
                    <a:pt x="1020" y="626"/>
                    <a:pt x="939" y="884"/>
                  </a:cubicBezTo>
                  <a:cubicBezTo>
                    <a:pt x="830" y="1197"/>
                    <a:pt x="721" y="1523"/>
                    <a:pt x="599" y="1850"/>
                  </a:cubicBezTo>
                  <a:cubicBezTo>
                    <a:pt x="504" y="2135"/>
                    <a:pt x="354" y="2407"/>
                    <a:pt x="178" y="2651"/>
                  </a:cubicBezTo>
                  <a:cubicBezTo>
                    <a:pt x="69" y="2787"/>
                    <a:pt x="14" y="2937"/>
                    <a:pt x="1" y="3100"/>
                  </a:cubicBezTo>
                  <a:cubicBezTo>
                    <a:pt x="1" y="3154"/>
                    <a:pt x="1" y="3209"/>
                    <a:pt x="1" y="3250"/>
                  </a:cubicBezTo>
                  <a:cubicBezTo>
                    <a:pt x="1" y="3290"/>
                    <a:pt x="14" y="3345"/>
                    <a:pt x="28" y="3385"/>
                  </a:cubicBezTo>
                  <a:cubicBezTo>
                    <a:pt x="36" y="3418"/>
                    <a:pt x="54" y="3436"/>
                    <a:pt x="77" y="3436"/>
                  </a:cubicBezTo>
                  <a:cubicBezTo>
                    <a:pt x="91" y="3436"/>
                    <a:pt x="107" y="3429"/>
                    <a:pt x="123" y="3413"/>
                  </a:cubicBezTo>
                  <a:cubicBezTo>
                    <a:pt x="164" y="3372"/>
                    <a:pt x="191" y="3331"/>
                    <a:pt x="232" y="3290"/>
                  </a:cubicBezTo>
                  <a:cubicBezTo>
                    <a:pt x="368" y="3073"/>
                    <a:pt x="449" y="2828"/>
                    <a:pt x="504" y="2570"/>
                  </a:cubicBezTo>
                  <a:cubicBezTo>
                    <a:pt x="504" y="2543"/>
                    <a:pt x="517" y="2516"/>
                    <a:pt x="517" y="2475"/>
                  </a:cubicBezTo>
                  <a:cubicBezTo>
                    <a:pt x="613" y="2502"/>
                    <a:pt x="680" y="2570"/>
                    <a:pt x="694" y="2665"/>
                  </a:cubicBezTo>
                  <a:cubicBezTo>
                    <a:pt x="735" y="2828"/>
                    <a:pt x="735" y="2991"/>
                    <a:pt x="694" y="3154"/>
                  </a:cubicBezTo>
                  <a:cubicBezTo>
                    <a:pt x="640" y="3467"/>
                    <a:pt x="572" y="3780"/>
                    <a:pt x="517" y="4079"/>
                  </a:cubicBezTo>
                  <a:cubicBezTo>
                    <a:pt x="449" y="4337"/>
                    <a:pt x="436" y="4609"/>
                    <a:pt x="449" y="4867"/>
                  </a:cubicBezTo>
                  <a:cubicBezTo>
                    <a:pt x="449" y="5016"/>
                    <a:pt x="490" y="5152"/>
                    <a:pt x="558" y="5275"/>
                  </a:cubicBezTo>
                  <a:cubicBezTo>
                    <a:pt x="667" y="5193"/>
                    <a:pt x="735" y="5084"/>
                    <a:pt x="762" y="4962"/>
                  </a:cubicBezTo>
                  <a:cubicBezTo>
                    <a:pt x="816" y="4799"/>
                    <a:pt x="844" y="4636"/>
                    <a:pt x="871" y="4459"/>
                  </a:cubicBezTo>
                  <a:cubicBezTo>
                    <a:pt x="898" y="4106"/>
                    <a:pt x="912" y="3739"/>
                    <a:pt x="952" y="3385"/>
                  </a:cubicBezTo>
                  <a:cubicBezTo>
                    <a:pt x="1047" y="2529"/>
                    <a:pt x="1156" y="1686"/>
                    <a:pt x="1251" y="844"/>
                  </a:cubicBezTo>
                  <a:cubicBezTo>
                    <a:pt x="1292" y="558"/>
                    <a:pt x="1319" y="286"/>
                    <a:pt x="136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4452400" y="3602225"/>
              <a:ext cx="85300" cy="82000"/>
            </a:xfrm>
            <a:custGeom>
              <a:avLst/>
              <a:gdLst/>
              <a:ahLst/>
              <a:cxnLst/>
              <a:rect l="l" t="t" r="r" b="b"/>
              <a:pathLst>
                <a:path w="3412" h="3280" extrusionOk="0">
                  <a:moveTo>
                    <a:pt x="251" y="1"/>
                  </a:moveTo>
                  <a:cubicBezTo>
                    <a:pt x="185" y="1"/>
                    <a:pt x="124" y="41"/>
                    <a:pt x="95" y="107"/>
                  </a:cubicBezTo>
                  <a:cubicBezTo>
                    <a:pt x="55" y="161"/>
                    <a:pt x="41" y="229"/>
                    <a:pt x="14" y="297"/>
                  </a:cubicBezTo>
                  <a:cubicBezTo>
                    <a:pt x="0" y="338"/>
                    <a:pt x="14" y="378"/>
                    <a:pt x="41" y="419"/>
                  </a:cubicBezTo>
                  <a:cubicBezTo>
                    <a:pt x="218" y="650"/>
                    <a:pt x="381" y="881"/>
                    <a:pt x="530" y="1112"/>
                  </a:cubicBezTo>
                  <a:cubicBezTo>
                    <a:pt x="789" y="1493"/>
                    <a:pt x="1047" y="1846"/>
                    <a:pt x="1332" y="2200"/>
                  </a:cubicBezTo>
                  <a:cubicBezTo>
                    <a:pt x="1726" y="2676"/>
                    <a:pt x="2256" y="3042"/>
                    <a:pt x="2841" y="3246"/>
                  </a:cubicBezTo>
                  <a:cubicBezTo>
                    <a:pt x="2920" y="3269"/>
                    <a:pt x="3000" y="3280"/>
                    <a:pt x="3079" y="3280"/>
                  </a:cubicBezTo>
                  <a:cubicBezTo>
                    <a:pt x="3190" y="3280"/>
                    <a:pt x="3301" y="3259"/>
                    <a:pt x="3412" y="3219"/>
                  </a:cubicBezTo>
                  <a:lnTo>
                    <a:pt x="3412" y="3192"/>
                  </a:lnTo>
                  <a:cubicBezTo>
                    <a:pt x="3371" y="3178"/>
                    <a:pt x="3330" y="3151"/>
                    <a:pt x="3289" y="3124"/>
                  </a:cubicBezTo>
                  <a:cubicBezTo>
                    <a:pt x="3140" y="3056"/>
                    <a:pt x="2977" y="2988"/>
                    <a:pt x="2827" y="2920"/>
                  </a:cubicBezTo>
                  <a:cubicBezTo>
                    <a:pt x="2623" y="2811"/>
                    <a:pt x="2420" y="2703"/>
                    <a:pt x="2229" y="2580"/>
                  </a:cubicBezTo>
                  <a:cubicBezTo>
                    <a:pt x="2012" y="2458"/>
                    <a:pt x="1849" y="2268"/>
                    <a:pt x="1754" y="2037"/>
                  </a:cubicBezTo>
                  <a:cubicBezTo>
                    <a:pt x="1713" y="1942"/>
                    <a:pt x="1658" y="1860"/>
                    <a:pt x="1618" y="1765"/>
                  </a:cubicBezTo>
                  <a:cubicBezTo>
                    <a:pt x="1387" y="1330"/>
                    <a:pt x="1128" y="909"/>
                    <a:pt x="843" y="501"/>
                  </a:cubicBezTo>
                  <a:cubicBezTo>
                    <a:pt x="748" y="378"/>
                    <a:pt x="639" y="270"/>
                    <a:pt x="544" y="161"/>
                  </a:cubicBezTo>
                  <a:cubicBezTo>
                    <a:pt x="476" y="107"/>
                    <a:pt x="408" y="66"/>
                    <a:pt x="340" y="25"/>
                  </a:cubicBezTo>
                  <a:cubicBezTo>
                    <a:pt x="311" y="8"/>
                    <a:pt x="281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4612775" y="3224200"/>
              <a:ext cx="109100" cy="64350"/>
            </a:xfrm>
            <a:custGeom>
              <a:avLst/>
              <a:gdLst/>
              <a:ahLst/>
              <a:cxnLst/>
              <a:rect l="l" t="t" r="r" b="b"/>
              <a:pathLst>
                <a:path w="4364" h="2574" extrusionOk="0">
                  <a:moveTo>
                    <a:pt x="313" y="1"/>
                  </a:moveTo>
                  <a:cubicBezTo>
                    <a:pt x="208" y="1"/>
                    <a:pt x="103" y="11"/>
                    <a:pt x="1" y="31"/>
                  </a:cubicBezTo>
                  <a:lnTo>
                    <a:pt x="1" y="59"/>
                  </a:lnTo>
                  <a:lnTo>
                    <a:pt x="82" y="127"/>
                  </a:lnTo>
                  <a:cubicBezTo>
                    <a:pt x="517" y="439"/>
                    <a:pt x="966" y="738"/>
                    <a:pt x="1414" y="1010"/>
                  </a:cubicBezTo>
                  <a:cubicBezTo>
                    <a:pt x="2216" y="1472"/>
                    <a:pt x="3018" y="1948"/>
                    <a:pt x="3834" y="2410"/>
                  </a:cubicBezTo>
                  <a:cubicBezTo>
                    <a:pt x="3942" y="2464"/>
                    <a:pt x="4065" y="2519"/>
                    <a:pt x="4187" y="2560"/>
                  </a:cubicBezTo>
                  <a:cubicBezTo>
                    <a:pt x="4214" y="2573"/>
                    <a:pt x="4241" y="2573"/>
                    <a:pt x="4282" y="2573"/>
                  </a:cubicBezTo>
                  <a:cubicBezTo>
                    <a:pt x="4350" y="2573"/>
                    <a:pt x="4364" y="2532"/>
                    <a:pt x="4337" y="2478"/>
                  </a:cubicBezTo>
                  <a:cubicBezTo>
                    <a:pt x="4296" y="2424"/>
                    <a:pt x="4255" y="2369"/>
                    <a:pt x="4214" y="2329"/>
                  </a:cubicBezTo>
                  <a:cubicBezTo>
                    <a:pt x="3983" y="2097"/>
                    <a:pt x="3739" y="1907"/>
                    <a:pt x="3467" y="1758"/>
                  </a:cubicBezTo>
                  <a:cubicBezTo>
                    <a:pt x="3399" y="1731"/>
                    <a:pt x="3344" y="1703"/>
                    <a:pt x="3290" y="1676"/>
                  </a:cubicBezTo>
                  <a:cubicBezTo>
                    <a:pt x="3222" y="1649"/>
                    <a:pt x="3154" y="1622"/>
                    <a:pt x="3100" y="1595"/>
                  </a:cubicBezTo>
                  <a:cubicBezTo>
                    <a:pt x="2801" y="1404"/>
                    <a:pt x="2529" y="1200"/>
                    <a:pt x="2257" y="983"/>
                  </a:cubicBezTo>
                  <a:cubicBezTo>
                    <a:pt x="1985" y="752"/>
                    <a:pt x="1686" y="534"/>
                    <a:pt x="1387" y="344"/>
                  </a:cubicBezTo>
                  <a:cubicBezTo>
                    <a:pt x="1156" y="195"/>
                    <a:pt x="898" y="86"/>
                    <a:pt x="626" y="31"/>
                  </a:cubicBezTo>
                  <a:cubicBezTo>
                    <a:pt x="524" y="11"/>
                    <a:pt x="419" y="1"/>
                    <a:pt x="313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4253600" y="3384675"/>
              <a:ext cx="64925" cy="131875"/>
            </a:xfrm>
            <a:custGeom>
              <a:avLst/>
              <a:gdLst/>
              <a:ahLst/>
              <a:cxnLst/>
              <a:rect l="l" t="t" r="r" b="b"/>
              <a:pathLst>
                <a:path w="2597" h="5275" extrusionOk="0">
                  <a:moveTo>
                    <a:pt x="2542" y="1"/>
                  </a:moveTo>
                  <a:lnTo>
                    <a:pt x="2447" y="82"/>
                  </a:lnTo>
                  <a:cubicBezTo>
                    <a:pt x="2040" y="504"/>
                    <a:pt x="1713" y="993"/>
                    <a:pt x="1469" y="1523"/>
                  </a:cubicBezTo>
                  <a:cubicBezTo>
                    <a:pt x="1251" y="1999"/>
                    <a:pt x="1061" y="2488"/>
                    <a:pt x="898" y="2991"/>
                  </a:cubicBezTo>
                  <a:cubicBezTo>
                    <a:pt x="721" y="3508"/>
                    <a:pt x="544" y="4011"/>
                    <a:pt x="341" y="4527"/>
                  </a:cubicBezTo>
                  <a:cubicBezTo>
                    <a:pt x="245" y="4772"/>
                    <a:pt x="123" y="5016"/>
                    <a:pt x="1" y="5275"/>
                  </a:cubicBezTo>
                  <a:cubicBezTo>
                    <a:pt x="41" y="5261"/>
                    <a:pt x="82" y="5247"/>
                    <a:pt x="109" y="5234"/>
                  </a:cubicBezTo>
                  <a:cubicBezTo>
                    <a:pt x="368" y="5098"/>
                    <a:pt x="572" y="4894"/>
                    <a:pt x="707" y="4636"/>
                  </a:cubicBezTo>
                  <a:cubicBezTo>
                    <a:pt x="789" y="4445"/>
                    <a:pt x="871" y="4255"/>
                    <a:pt x="911" y="4065"/>
                  </a:cubicBezTo>
                  <a:cubicBezTo>
                    <a:pt x="1007" y="3684"/>
                    <a:pt x="1102" y="3304"/>
                    <a:pt x="1197" y="2937"/>
                  </a:cubicBezTo>
                  <a:lnTo>
                    <a:pt x="1197" y="2882"/>
                  </a:lnTo>
                  <a:cubicBezTo>
                    <a:pt x="1238" y="2746"/>
                    <a:pt x="1251" y="2611"/>
                    <a:pt x="1306" y="2488"/>
                  </a:cubicBezTo>
                  <a:cubicBezTo>
                    <a:pt x="1401" y="2230"/>
                    <a:pt x="1523" y="1999"/>
                    <a:pt x="1686" y="1768"/>
                  </a:cubicBezTo>
                  <a:cubicBezTo>
                    <a:pt x="1863" y="1496"/>
                    <a:pt x="2053" y="1224"/>
                    <a:pt x="2243" y="939"/>
                  </a:cubicBezTo>
                  <a:cubicBezTo>
                    <a:pt x="2339" y="803"/>
                    <a:pt x="2420" y="640"/>
                    <a:pt x="2502" y="490"/>
                  </a:cubicBezTo>
                  <a:cubicBezTo>
                    <a:pt x="2542" y="409"/>
                    <a:pt x="2570" y="313"/>
                    <a:pt x="2583" y="218"/>
                  </a:cubicBezTo>
                  <a:cubicBezTo>
                    <a:pt x="2597" y="150"/>
                    <a:pt x="2583" y="69"/>
                    <a:pt x="254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4423500" y="3593625"/>
              <a:ext cx="58475" cy="89100"/>
            </a:xfrm>
            <a:custGeom>
              <a:avLst/>
              <a:gdLst/>
              <a:ahLst/>
              <a:cxnLst/>
              <a:rect l="l" t="t" r="r" b="b"/>
              <a:pathLst>
                <a:path w="2339" h="3564" extrusionOk="0">
                  <a:moveTo>
                    <a:pt x="116" y="0"/>
                  </a:moveTo>
                  <a:cubicBezTo>
                    <a:pt x="51" y="0"/>
                    <a:pt x="11" y="43"/>
                    <a:pt x="1" y="124"/>
                  </a:cubicBezTo>
                  <a:cubicBezTo>
                    <a:pt x="1" y="152"/>
                    <a:pt x="1" y="192"/>
                    <a:pt x="1" y="233"/>
                  </a:cubicBezTo>
                  <a:cubicBezTo>
                    <a:pt x="28" y="396"/>
                    <a:pt x="69" y="559"/>
                    <a:pt x="150" y="695"/>
                  </a:cubicBezTo>
                  <a:cubicBezTo>
                    <a:pt x="463" y="1225"/>
                    <a:pt x="748" y="1769"/>
                    <a:pt x="1102" y="2286"/>
                  </a:cubicBezTo>
                  <a:cubicBezTo>
                    <a:pt x="1374" y="2720"/>
                    <a:pt x="1727" y="3101"/>
                    <a:pt x="2121" y="3441"/>
                  </a:cubicBezTo>
                  <a:cubicBezTo>
                    <a:pt x="2176" y="3482"/>
                    <a:pt x="2244" y="3522"/>
                    <a:pt x="2312" y="3563"/>
                  </a:cubicBezTo>
                  <a:cubicBezTo>
                    <a:pt x="2325" y="3536"/>
                    <a:pt x="2339" y="3536"/>
                    <a:pt x="2339" y="3536"/>
                  </a:cubicBezTo>
                  <a:cubicBezTo>
                    <a:pt x="2339" y="3522"/>
                    <a:pt x="2339" y="3509"/>
                    <a:pt x="2339" y="3495"/>
                  </a:cubicBezTo>
                  <a:cubicBezTo>
                    <a:pt x="2325" y="3291"/>
                    <a:pt x="2271" y="3087"/>
                    <a:pt x="2162" y="2924"/>
                  </a:cubicBezTo>
                  <a:cubicBezTo>
                    <a:pt x="2053" y="2707"/>
                    <a:pt x="1917" y="2517"/>
                    <a:pt x="1754" y="2340"/>
                  </a:cubicBezTo>
                  <a:cubicBezTo>
                    <a:pt x="1537" y="2082"/>
                    <a:pt x="1319" y="1837"/>
                    <a:pt x="1102" y="1565"/>
                  </a:cubicBezTo>
                  <a:cubicBezTo>
                    <a:pt x="952" y="1388"/>
                    <a:pt x="830" y="1198"/>
                    <a:pt x="735" y="994"/>
                  </a:cubicBezTo>
                  <a:cubicBezTo>
                    <a:pt x="694" y="913"/>
                    <a:pt x="667" y="818"/>
                    <a:pt x="653" y="736"/>
                  </a:cubicBezTo>
                  <a:cubicBezTo>
                    <a:pt x="640" y="464"/>
                    <a:pt x="504" y="220"/>
                    <a:pt x="286" y="70"/>
                  </a:cubicBezTo>
                  <a:cubicBezTo>
                    <a:pt x="259" y="43"/>
                    <a:pt x="218" y="29"/>
                    <a:pt x="191" y="16"/>
                  </a:cubicBezTo>
                  <a:cubicBezTo>
                    <a:pt x="163" y="5"/>
                    <a:pt x="138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4654925" y="3305500"/>
              <a:ext cx="66950" cy="55950"/>
            </a:xfrm>
            <a:custGeom>
              <a:avLst/>
              <a:gdLst/>
              <a:ahLst/>
              <a:cxnLst/>
              <a:rect l="l" t="t" r="r" b="b"/>
              <a:pathLst>
                <a:path w="2678" h="2238" extrusionOk="0">
                  <a:moveTo>
                    <a:pt x="0" y="1"/>
                  </a:moveTo>
                  <a:cubicBezTo>
                    <a:pt x="27" y="28"/>
                    <a:pt x="55" y="55"/>
                    <a:pt x="82" y="96"/>
                  </a:cubicBezTo>
                  <a:cubicBezTo>
                    <a:pt x="150" y="178"/>
                    <a:pt x="231" y="273"/>
                    <a:pt x="326" y="354"/>
                  </a:cubicBezTo>
                  <a:cubicBezTo>
                    <a:pt x="653" y="640"/>
                    <a:pt x="979" y="912"/>
                    <a:pt x="1305" y="1197"/>
                  </a:cubicBezTo>
                  <a:cubicBezTo>
                    <a:pt x="1604" y="1442"/>
                    <a:pt x="1876" y="1713"/>
                    <a:pt x="2134" y="2012"/>
                  </a:cubicBezTo>
                  <a:cubicBezTo>
                    <a:pt x="2189" y="2080"/>
                    <a:pt x="2256" y="2135"/>
                    <a:pt x="2338" y="2162"/>
                  </a:cubicBezTo>
                  <a:cubicBezTo>
                    <a:pt x="2392" y="2176"/>
                    <a:pt x="2447" y="2203"/>
                    <a:pt x="2515" y="2216"/>
                  </a:cubicBezTo>
                  <a:cubicBezTo>
                    <a:pt x="2539" y="2225"/>
                    <a:pt x="2569" y="2238"/>
                    <a:pt x="2595" y="2238"/>
                  </a:cubicBezTo>
                  <a:cubicBezTo>
                    <a:pt x="2612" y="2238"/>
                    <a:pt x="2626" y="2232"/>
                    <a:pt x="2637" y="2216"/>
                  </a:cubicBezTo>
                  <a:cubicBezTo>
                    <a:pt x="2678" y="2189"/>
                    <a:pt x="2637" y="2135"/>
                    <a:pt x="2610" y="2080"/>
                  </a:cubicBezTo>
                  <a:cubicBezTo>
                    <a:pt x="2610" y="2067"/>
                    <a:pt x="2596" y="2053"/>
                    <a:pt x="2583" y="2026"/>
                  </a:cubicBezTo>
                  <a:cubicBezTo>
                    <a:pt x="2433" y="1822"/>
                    <a:pt x="2243" y="1645"/>
                    <a:pt x="2039" y="1510"/>
                  </a:cubicBezTo>
                  <a:cubicBezTo>
                    <a:pt x="1957" y="1455"/>
                    <a:pt x="1889" y="1401"/>
                    <a:pt x="1822" y="1333"/>
                  </a:cubicBezTo>
                  <a:cubicBezTo>
                    <a:pt x="1794" y="1319"/>
                    <a:pt x="1767" y="1292"/>
                    <a:pt x="1754" y="1265"/>
                  </a:cubicBezTo>
                  <a:cubicBezTo>
                    <a:pt x="1713" y="1197"/>
                    <a:pt x="1726" y="1156"/>
                    <a:pt x="1794" y="1143"/>
                  </a:cubicBezTo>
                  <a:cubicBezTo>
                    <a:pt x="1849" y="1129"/>
                    <a:pt x="1903" y="1115"/>
                    <a:pt x="1957" y="1115"/>
                  </a:cubicBezTo>
                  <a:cubicBezTo>
                    <a:pt x="2175" y="1129"/>
                    <a:pt x="2379" y="1170"/>
                    <a:pt x="2583" y="1251"/>
                  </a:cubicBezTo>
                  <a:cubicBezTo>
                    <a:pt x="2610" y="1251"/>
                    <a:pt x="2623" y="1265"/>
                    <a:pt x="2651" y="1279"/>
                  </a:cubicBezTo>
                  <a:cubicBezTo>
                    <a:pt x="2651" y="1251"/>
                    <a:pt x="2637" y="1238"/>
                    <a:pt x="2623" y="1238"/>
                  </a:cubicBezTo>
                  <a:cubicBezTo>
                    <a:pt x="2107" y="830"/>
                    <a:pt x="1550" y="504"/>
                    <a:pt x="952" y="245"/>
                  </a:cubicBezTo>
                  <a:cubicBezTo>
                    <a:pt x="693" y="137"/>
                    <a:pt x="435" y="55"/>
                    <a:pt x="150" y="14"/>
                  </a:cubicBezTo>
                  <a:cubicBezTo>
                    <a:pt x="109" y="14"/>
                    <a:pt x="68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4487400" y="3557650"/>
              <a:ext cx="48275" cy="63750"/>
            </a:xfrm>
            <a:custGeom>
              <a:avLst/>
              <a:gdLst/>
              <a:ahLst/>
              <a:cxnLst/>
              <a:rect l="l" t="t" r="r" b="b"/>
              <a:pathLst>
                <a:path w="1931" h="2550" extrusionOk="0">
                  <a:moveTo>
                    <a:pt x="177" y="0"/>
                  </a:moveTo>
                  <a:cubicBezTo>
                    <a:pt x="68" y="123"/>
                    <a:pt x="0" y="272"/>
                    <a:pt x="0" y="435"/>
                  </a:cubicBezTo>
                  <a:cubicBezTo>
                    <a:pt x="0" y="626"/>
                    <a:pt x="41" y="802"/>
                    <a:pt x="109" y="979"/>
                  </a:cubicBezTo>
                  <a:cubicBezTo>
                    <a:pt x="258" y="1319"/>
                    <a:pt x="476" y="1631"/>
                    <a:pt x="748" y="1890"/>
                  </a:cubicBezTo>
                  <a:cubicBezTo>
                    <a:pt x="1006" y="2161"/>
                    <a:pt x="1319" y="2365"/>
                    <a:pt x="1672" y="2488"/>
                  </a:cubicBezTo>
                  <a:cubicBezTo>
                    <a:pt x="1699" y="2501"/>
                    <a:pt x="1713" y="2515"/>
                    <a:pt x="1726" y="2515"/>
                  </a:cubicBezTo>
                  <a:cubicBezTo>
                    <a:pt x="1756" y="2539"/>
                    <a:pt x="1778" y="2549"/>
                    <a:pt x="1796" y="2549"/>
                  </a:cubicBezTo>
                  <a:cubicBezTo>
                    <a:pt x="1818" y="2549"/>
                    <a:pt x="1833" y="2532"/>
                    <a:pt x="1849" y="2501"/>
                  </a:cubicBezTo>
                  <a:cubicBezTo>
                    <a:pt x="1903" y="2406"/>
                    <a:pt x="1930" y="2297"/>
                    <a:pt x="1930" y="2189"/>
                  </a:cubicBezTo>
                  <a:cubicBezTo>
                    <a:pt x="1930" y="2175"/>
                    <a:pt x="1917" y="2175"/>
                    <a:pt x="1917" y="2175"/>
                  </a:cubicBezTo>
                  <a:cubicBezTo>
                    <a:pt x="1536" y="2039"/>
                    <a:pt x="1223" y="1767"/>
                    <a:pt x="1047" y="1427"/>
                  </a:cubicBezTo>
                  <a:cubicBezTo>
                    <a:pt x="924" y="1210"/>
                    <a:pt x="816" y="1006"/>
                    <a:pt x="707" y="789"/>
                  </a:cubicBezTo>
                  <a:cubicBezTo>
                    <a:pt x="598" y="558"/>
                    <a:pt x="462" y="354"/>
                    <a:pt x="313" y="150"/>
                  </a:cubicBezTo>
                  <a:cubicBezTo>
                    <a:pt x="258" y="95"/>
                    <a:pt x="218" y="55"/>
                    <a:pt x="17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4219975" y="3288525"/>
              <a:ext cx="59475" cy="67975"/>
            </a:xfrm>
            <a:custGeom>
              <a:avLst/>
              <a:gdLst/>
              <a:ahLst/>
              <a:cxnLst/>
              <a:rect l="l" t="t" r="r" b="b"/>
              <a:pathLst>
                <a:path w="2379" h="2719" extrusionOk="0">
                  <a:moveTo>
                    <a:pt x="2216" y="0"/>
                  </a:moveTo>
                  <a:cubicBezTo>
                    <a:pt x="2148" y="0"/>
                    <a:pt x="2080" y="0"/>
                    <a:pt x="2012" y="27"/>
                  </a:cubicBezTo>
                  <a:cubicBezTo>
                    <a:pt x="1794" y="95"/>
                    <a:pt x="1604" y="258"/>
                    <a:pt x="1482" y="462"/>
                  </a:cubicBezTo>
                  <a:cubicBezTo>
                    <a:pt x="1468" y="476"/>
                    <a:pt x="1468" y="503"/>
                    <a:pt x="1454" y="530"/>
                  </a:cubicBezTo>
                  <a:cubicBezTo>
                    <a:pt x="1427" y="666"/>
                    <a:pt x="1359" y="802"/>
                    <a:pt x="1278" y="911"/>
                  </a:cubicBezTo>
                  <a:cubicBezTo>
                    <a:pt x="1155" y="1047"/>
                    <a:pt x="1033" y="1183"/>
                    <a:pt x="911" y="1305"/>
                  </a:cubicBezTo>
                  <a:cubicBezTo>
                    <a:pt x="720" y="1495"/>
                    <a:pt x="530" y="1686"/>
                    <a:pt x="340" y="1876"/>
                  </a:cubicBezTo>
                  <a:cubicBezTo>
                    <a:pt x="245" y="1985"/>
                    <a:pt x="163" y="2093"/>
                    <a:pt x="109" y="2216"/>
                  </a:cubicBezTo>
                  <a:cubicBezTo>
                    <a:pt x="0" y="2406"/>
                    <a:pt x="95" y="2651"/>
                    <a:pt x="299" y="2719"/>
                  </a:cubicBezTo>
                  <a:cubicBezTo>
                    <a:pt x="340" y="2678"/>
                    <a:pt x="381" y="2637"/>
                    <a:pt x="421" y="2596"/>
                  </a:cubicBezTo>
                  <a:cubicBezTo>
                    <a:pt x="517" y="2460"/>
                    <a:pt x="625" y="2324"/>
                    <a:pt x="720" y="2189"/>
                  </a:cubicBezTo>
                  <a:cubicBezTo>
                    <a:pt x="911" y="1917"/>
                    <a:pt x="1101" y="1631"/>
                    <a:pt x="1305" y="1346"/>
                  </a:cubicBezTo>
                  <a:cubicBezTo>
                    <a:pt x="1482" y="1101"/>
                    <a:pt x="1686" y="884"/>
                    <a:pt x="1930" y="707"/>
                  </a:cubicBezTo>
                  <a:cubicBezTo>
                    <a:pt x="2066" y="612"/>
                    <a:pt x="2188" y="476"/>
                    <a:pt x="2270" y="340"/>
                  </a:cubicBezTo>
                  <a:cubicBezTo>
                    <a:pt x="2297" y="299"/>
                    <a:pt x="2324" y="245"/>
                    <a:pt x="2338" y="191"/>
                  </a:cubicBezTo>
                  <a:cubicBezTo>
                    <a:pt x="2379" y="95"/>
                    <a:pt x="2311" y="0"/>
                    <a:pt x="22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4354200" y="3568375"/>
              <a:ext cx="34325" cy="90550"/>
            </a:xfrm>
            <a:custGeom>
              <a:avLst/>
              <a:gdLst/>
              <a:ahLst/>
              <a:cxnLst/>
              <a:rect l="l" t="t" r="r" b="b"/>
              <a:pathLst>
                <a:path w="1373" h="3622" extrusionOk="0">
                  <a:moveTo>
                    <a:pt x="91" y="0"/>
                  </a:moveTo>
                  <a:cubicBezTo>
                    <a:pt x="59" y="0"/>
                    <a:pt x="27" y="11"/>
                    <a:pt x="0" y="33"/>
                  </a:cubicBezTo>
                  <a:cubicBezTo>
                    <a:pt x="0" y="47"/>
                    <a:pt x="0" y="74"/>
                    <a:pt x="0" y="88"/>
                  </a:cubicBezTo>
                  <a:cubicBezTo>
                    <a:pt x="82" y="468"/>
                    <a:pt x="177" y="863"/>
                    <a:pt x="231" y="1257"/>
                  </a:cubicBezTo>
                  <a:cubicBezTo>
                    <a:pt x="299" y="1705"/>
                    <a:pt x="394" y="2140"/>
                    <a:pt x="517" y="2575"/>
                  </a:cubicBezTo>
                  <a:cubicBezTo>
                    <a:pt x="612" y="2888"/>
                    <a:pt x="734" y="3200"/>
                    <a:pt x="911" y="3486"/>
                  </a:cubicBezTo>
                  <a:cubicBezTo>
                    <a:pt x="924" y="3499"/>
                    <a:pt x="938" y="3540"/>
                    <a:pt x="965" y="3540"/>
                  </a:cubicBezTo>
                  <a:cubicBezTo>
                    <a:pt x="1060" y="3595"/>
                    <a:pt x="1155" y="3622"/>
                    <a:pt x="1278" y="3622"/>
                  </a:cubicBezTo>
                  <a:cubicBezTo>
                    <a:pt x="1332" y="3622"/>
                    <a:pt x="1373" y="3567"/>
                    <a:pt x="1373" y="3513"/>
                  </a:cubicBezTo>
                  <a:cubicBezTo>
                    <a:pt x="1373" y="3459"/>
                    <a:pt x="1373" y="3418"/>
                    <a:pt x="1359" y="3363"/>
                  </a:cubicBezTo>
                  <a:cubicBezTo>
                    <a:pt x="1318" y="3255"/>
                    <a:pt x="1278" y="3146"/>
                    <a:pt x="1237" y="3037"/>
                  </a:cubicBezTo>
                  <a:cubicBezTo>
                    <a:pt x="1128" y="2820"/>
                    <a:pt x="1019" y="2602"/>
                    <a:pt x="924" y="2371"/>
                  </a:cubicBezTo>
                  <a:cubicBezTo>
                    <a:pt x="843" y="2195"/>
                    <a:pt x="788" y="2004"/>
                    <a:pt x="693" y="1841"/>
                  </a:cubicBezTo>
                  <a:cubicBezTo>
                    <a:pt x="598" y="1596"/>
                    <a:pt x="530" y="1352"/>
                    <a:pt x="489" y="1094"/>
                  </a:cubicBezTo>
                  <a:cubicBezTo>
                    <a:pt x="449" y="863"/>
                    <a:pt x="408" y="631"/>
                    <a:pt x="353" y="414"/>
                  </a:cubicBezTo>
                  <a:cubicBezTo>
                    <a:pt x="326" y="305"/>
                    <a:pt x="285" y="210"/>
                    <a:pt x="245" y="115"/>
                  </a:cubicBezTo>
                  <a:cubicBezTo>
                    <a:pt x="217" y="42"/>
                    <a:pt x="154" y="0"/>
                    <a:pt x="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4208750" y="3091425"/>
              <a:ext cx="68675" cy="61875"/>
            </a:xfrm>
            <a:custGeom>
              <a:avLst/>
              <a:gdLst/>
              <a:ahLst/>
              <a:cxnLst/>
              <a:rect l="l" t="t" r="r" b="b"/>
              <a:pathLst>
                <a:path w="2747" h="2475" extrusionOk="0">
                  <a:moveTo>
                    <a:pt x="2692" y="1"/>
                  </a:moveTo>
                  <a:cubicBezTo>
                    <a:pt x="2678" y="1"/>
                    <a:pt x="2651" y="14"/>
                    <a:pt x="2637" y="28"/>
                  </a:cubicBezTo>
                  <a:cubicBezTo>
                    <a:pt x="2474" y="218"/>
                    <a:pt x="2298" y="381"/>
                    <a:pt x="2094" y="517"/>
                  </a:cubicBezTo>
                  <a:cubicBezTo>
                    <a:pt x="1808" y="721"/>
                    <a:pt x="1523" y="911"/>
                    <a:pt x="1224" y="1115"/>
                  </a:cubicBezTo>
                  <a:cubicBezTo>
                    <a:pt x="925" y="1306"/>
                    <a:pt x="653" y="1537"/>
                    <a:pt x="408" y="1795"/>
                  </a:cubicBezTo>
                  <a:cubicBezTo>
                    <a:pt x="218" y="1985"/>
                    <a:pt x="82" y="2216"/>
                    <a:pt x="1" y="2475"/>
                  </a:cubicBezTo>
                  <a:cubicBezTo>
                    <a:pt x="41" y="2447"/>
                    <a:pt x="82" y="2434"/>
                    <a:pt x="109" y="2407"/>
                  </a:cubicBezTo>
                  <a:cubicBezTo>
                    <a:pt x="340" y="2230"/>
                    <a:pt x="571" y="2067"/>
                    <a:pt x="802" y="1904"/>
                  </a:cubicBezTo>
                  <a:cubicBezTo>
                    <a:pt x="1061" y="1713"/>
                    <a:pt x="1319" y="1509"/>
                    <a:pt x="1591" y="1333"/>
                  </a:cubicBezTo>
                  <a:cubicBezTo>
                    <a:pt x="1822" y="1170"/>
                    <a:pt x="2080" y="1061"/>
                    <a:pt x="2366" y="1020"/>
                  </a:cubicBezTo>
                  <a:cubicBezTo>
                    <a:pt x="2447" y="1020"/>
                    <a:pt x="2733" y="449"/>
                    <a:pt x="2733" y="205"/>
                  </a:cubicBezTo>
                  <a:cubicBezTo>
                    <a:pt x="2746" y="123"/>
                    <a:pt x="2733" y="55"/>
                    <a:pt x="269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4366075" y="3320125"/>
              <a:ext cx="97550" cy="60850"/>
            </a:xfrm>
            <a:custGeom>
              <a:avLst/>
              <a:gdLst/>
              <a:ahLst/>
              <a:cxnLst/>
              <a:rect l="l" t="t" r="r" b="b"/>
              <a:pathLst>
                <a:path w="3902" h="2434" extrusionOk="0">
                  <a:moveTo>
                    <a:pt x="3807" y="0"/>
                  </a:moveTo>
                  <a:cubicBezTo>
                    <a:pt x="3698" y="0"/>
                    <a:pt x="3603" y="0"/>
                    <a:pt x="3508" y="14"/>
                  </a:cubicBezTo>
                  <a:cubicBezTo>
                    <a:pt x="3263" y="55"/>
                    <a:pt x="3018" y="123"/>
                    <a:pt x="2787" y="218"/>
                  </a:cubicBezTo>
                  <a:cubicBezTo>
                    <a:pt x="2610" y="272"/>
                    <a:pt x="2447" y="367"/>
                    <a:pt x="2311" y="503"/>
                  </a:cubicBezTo>
                  <a:cubicBezTo>
                    <a:pt x="2175" y="626"/>
                    <a:pt x="2026" y="748"/>
                    <a:pt x="1863" y="843"/>
                  </a:cubicBezTo>
                  <a:cubicBezTo>
                    <a:pt x="1591" y="1033"/>
                    <a:pt x="1306" y="1196"/>
                    <a:pt x="1034" y="1373"/>
                  </a:cubicBezTo>
                  <a:cubicBezTo>
                    <a:pt x="762" y="1536"/>
                    <a:pt x="531" y="1727"/>
                    <a:pt x="313" y="1958"/>
                  </a:cubicBezTo>
                  <a:cubicBezTo>
                    <a:pt x="191" y="2094"/>
                    <a:pt x="82" y="2243"/>
                    <a:pt x="1" y="2406"/>
                  </a:cubicBezTo>
                  <a:lnTo>
                    <a:pt x="28" y="2433"/>
                  </a:lnTo>
                  <a:cubicBezTo>
                    <a:pt x="96" y="2393"/>
                    <a:pt x="164" y="2365"/>
                    <a:pt x="232" y="2325"/>
                  </a:cubicBezTo>
                  <a:cubicBezTo>
                    <a:pt x="572" y="2121"/>
                    <a:pt x="898" y="1890"/>
                    <a:pt x="1224" y="1645"/>
                  </a:cubicBezTo>
                  <a:cubicBezTo>
                    <a:pt x="1564" y="1400"/>
                    <a:pt x="1917" y="1142"/>
                    <a:pt x="2271" y="897"/>
                  </a:cubicBezTo>
                  <a:cubicBezTo>
                    <a:pt x="2597" y="680"/>
                    <a:pt x="2950" y="503"/>
                    <a:pt x="3331" y="381"/>
                  </a:cubicBezTo>
                  <a:cubicBezTo>
                    <a:pt x="3494" y="313"/>
                    <a:pt x="3657" y="231"/>
                    <a:pt x="3820" y="136"/>
                  </a:cubicBezTo>
                  <a:cubicBezTo>
                    <a:pt x="3875" y="123"/>
                    <a:pt x="3902" y="82"/>
                    <a:pt x="3902" y="14"/>
                  </a:cubicBezTo>
                  <a:cubicBezTo>
                    <a:pt x="3875" y="14"/>
                    <a:pt x="3834" y="0"/>
                    <a:pt x="380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4197875" y="3187600"/>
              <a:ext cx="77150" cy="61875"/>
            </a:xfrm>
            <a:custGeom>
              <a:avLst/>
              <a:gdLst/>
              <a:ahLst/>
              <a:cxnLst/>
              <a:rect l="l" t="t" r="r" b="b"/>
              <a:pathLst>
                <a:path w="3086" h="2475" extrusionOk="0">
                  <a:moveTo>
                    <a:pt x="2936" y="0"/>
                  </a:moveTo>
                  <a:cubicBezTo>
                    <a:pt x="2896" y="0"/>
                    <a:pt x="2855" y="0"/>
                    <a:pt x="2814" y="14"/>
                  </a:cubicBezTo>
                  <a:cubicBezTo>
                    <a:pt x="2651" y="82"/>
                    <a:pt x="2515" y="191"/>
                    <a:pt x="2406" y="327"/>
                  </a:cubicBezTo>
                  <a:cubicBezTo>
                    <a:pt x="2284" y="476"/>
                    <a:pt x="2135" y="612"/>
                    <a:pt x="1985" y="721"/>
                  </a:cubicBezTo>
                  <a:cubicBezTo>
                    <a:pt x="1808" y="857"/>
                    <a:pt x="1618" y="979"/>
                    <a:pt x="1441" y="1101"/>
                  </a:cubicBezTo>
                  <a:cubicBezTo>
                    <a:pt x="1142" y="1278"/>
                    <a:pt x="870" y="1468"/>
                    <a:pt x="599" y="1672"/>
                  </a:cubicBezTo>
                  <a:cubicBezTo>
                    <a:pt x="395" y="1849"/>
                    <a:pt x="218" y="2053"/>
                    <a:pt x="82" y="2297"/>
                  </a:cubicBezTo>
                  <a:cubicBezTo>
                    <a:pt x="55" y="2352"/>
                    <a:pt x="28" y="2420"/>
                    <a:pt x="1" y="2461"/>
                  </a:cubicBezTo>
                  <a:lnTo>
                    <a:pt x="14" y="2474"/>
                  </a:lnTo>
                  <a:cubicBezTo>
                    <a:pt x="109" y="2420"/>
                    <a:pt x="177" y="2352"/>
                    <a:pt x="259" y="2297"/>
                  </a:cubicBezTo>
                  <a:cubicBezTo>
                    <a:pt x="599" y="2039"/>
                    <a:pt x="952" y="1808"/>
                    <a:pt x="1305" y="1591"/>
                  </a:cubicBezTo>
                  <a:cubicBezTo>
                    <a:pt x="1740" y="1332"/>
                    <a:pt x="2148" y="1033"/>
                    <a:pt x="2542" y="707"/>
                  </a:cubicBezTo>
                  <a:cubicBezTo>
                    <a:pt x="2570" y="680"/>
                    <a:pt x="2610" y="666"/>
                    <a:pt x="2651" y="653"/>
                  </a:cubicBezTo>
                  <a:cubicBezTo>
                    <a:pt x="2773" y="598"/>
                    <a:pt x="2896" y="517"/>
                    <a:pt x="2991" y="408"/>
                  </a:cubicBezTo>
                  <a:cubicBezTo>
                    <a:pt x="3045" y="340"/>
                    <a:pt x="3086" y="245"/>
                    <a:pt x="3086" y="163"/>
                  </a:cubicBezTo>
                  <a:cubicBezTo>
                    <a:pt x="3086" y="82"/>
                    <a:pt x="3018" y="0"/>
                    <a:pt x="293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4322575" y="3315375"/>
              <a:ext cx="69025" cy="64225"/>
            </a:xfrm>
            <a:custGeom>
              <a:avLst/>
              <a:gdLst/>
              <a:ahLst/>
              <a:cxnLst/>
              <a:rect l="l" t="t" r="r" b="b"/>
              <a:pathLst>
                <a:path w="2761" h="2569" extrusionOk="0">
                  <a:moveTo>
                    <a:pt x="2244" y="0"/>
                  </a:moveTo>
                  <a:cubicBezTo>
                    <a:pt x="2149" y="109"/>
                    <a:pt x="2053" y="231"/>
                    <a:pt x="1958" y="313"/>
                  </a:cubicBezTo>
                  <a:cubicBezTo>
                    <a:pt x="1741" y="517"/>
                    <a:pt x="1523" y="693"/>
                    <a:pt x="1306" y="884"/>
                  </a:cubicBezTo>
                  <a:cubicBezTo>
                    <a:pt x="1088" y="1087"/>
                    <a:pt x="844" y="1291"/>
                    <a:pt x="626" y="1509"/>
                  </a:cubicBezTo>
                  <a:cubicBezTo>
                    <a:pt x="368" y="1753"/>
                    <a:pt x="164" y="2052"/>
                    <a:pt x="55" y="2379"/>
                  </a:cubicBezTo>
                  <a:cubicBezTo>
                    <a:pt x="28" y="2433"/>
                    <a:pt x="28" y="2487"/>
                    <a:pt x="1" y="2569"/>
                  </a:cubicBezTo>
                  <a:cubicBezTo>
                    <a:pt x="82" y="2515"/>
                    <a:pt x="137" y="2487"/>
                    <a:pt x="191" y="2460"/>
                  </a:cubicBezTo>
                  <a:cubicBezTo>
                    <a:pt x="463" y="2270"/>
                    <a:pt x="708" y="2052"/>
                    <a:pt x="925" y="1808"/>
                  </a:cubicBezTo>
                  <a:cubicBezTo>
                    <a:pt x="1129" y="1577"/>
                    <a:pt x="1347" y="1346"/>
                    <a:pt x="1564" y="1115"/>
                  </a:cubicBezTo>
                  <a:cubicBezTo>
                    <a:pt x="1782" y="897"/>
                    <a:pt x="2013" y="720"/>
                    <a:pt x="2284" y="571"/>
                  </a:cubicBezTo>
                  <a:cubicBezTo>
                    <a:pt x="2420" y="503"/>
                    <a:pt x="2556" y="408"/>
                    <a:pt x="2692" y="326"/>
                  </a:cubicBezTo>
                  <a:cubicBezTo>
                    <a:pt x="2719" y="313"/>
                    <a:pt x="2733" y="299"/>
                    <a:pt x="2760" y="272"/>
                  </a:cubicBezTo>
                  <a:lnTo>
                    <a:pt x="2760" y="272"/>
                  </a:lnTo>
                  <a:cubicBezTo>
                    <a:pt x="2710" y="280"/>
                    <a:pt x="2664" y="284"/>
                    <a:pt x="2620" y="284"/>
                  </a:cubicBezTo>
                  <a:cubicBezTo>
                    <a:pt x="2437" y="284"/>
                    <a:pt x="2309" y="208"/>
                    <a:pt x="2244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4498600" y="3622075"/>
              <a:ext cx="82600" cy="42250"/>
            </a:xfrm>
            <a:custGeom>
              <a:avLst/>
              <a:gdLst/>
              <a:ahLst/>
              <a:cxnLst/>
              <a:rect l="l" t="t" r="r" b="b"/>
              <a:pathLst>
                <a:path w="3304" h="1690" extrusionOk="0">
                  <a:moveTo>
                    <a:pt x="210" y="0"/>
                  </a:moveTo>
                  <a:cubicBezTo>
                    <a:pt x="140" y="0"/>
                    <a:pt x="70" y="13"/>
                    <a:pt x="1" y="33"/>
                  </a:cubicBezTo>
                  <a:cubicBezTo>
                    <a:pt x="14" y="47"/>
                    <a:pt x="14" y="60"/>
                    <a:pt x="28" y="60"/>
                  </a:cubicBezTo>
                  <a:cubicBezTo>
                    <a:pt x="381" y="250"/>
                    <a:pt x="721" y="495"/>
                    <a:pt x="1061" y="713"/>
                  </a:cubicBezTo>
                  <a:cubicBezTo>
                    <a:pt x="1292" y="862"/>
                    <a:pt x="1523" y="1025"/>
                    <a:pt x="1768" y="1161"/>
                  </a:cubicBezTo>
                  <a:cubicBezTo>
                    <a:pt x="2135" y="1392"/>
                    <a:pt x="2529" y="1542"/>
                    <a:pt x="2950" y="1610"/>
                  </a:cubicBezTo>
                  <a:cubicBezTo>
                    <a:pt x="3032" y="1623"/>
                    <a:pt x="3100" y="1650"/>
                    <a:pt x="3181" y="1678"/>
                  </a:cubicBezTo>
                  <a:cubicBezTo>
                    <a:pt x="3208" y="1678"/>
                    <a:pt x="3236" y="1690"/>
                    <a:pt x="3263" y="1690"/>
                  </a:cubicBezTo>
                  <a:cubicBezTo>
                    <a:pt x="3276" y="1690"/>
                    <a:pt x="3290" y="1687"/>
                    <a:pt x="3304" y="1678"/>
                  </a:cubicBezTo>
                  <a:lnTo>
                    <a:pt x="3304" y="1637"/>
                  </a:lnTo>
                  <a:cubicBezTo>
                    <a:pt x="3222" y="1487"/>
                    <a:pt x="3086" y="1365"/>
                    <a:pt x="2937" y="1297"/>
                  </a:cubicBezTo>
                  <a:cubicBezTo>
                    <a:pt x="2787" y="1243"/>
                    <a:pt x="2651" y="1188"/>
                    <a:pt x="2529" y="1120"/>
                  </a:cubicBezTo>
                  <a:cubicBezTo>
                    <a:pt x="2230" y="957"/>
                    <a:pt x="1944" y="781"/>
                    <a:pt x="1645" y="617"/>
                  </a:cubicBezTo>
                  <a:cubicBezTo>
                    <a:pt x="1374" y="441"/>
                    <a:pt x="1088" y="278"/>
                    <a:pt x="803" y="142"/>
                  </a:cubicBezTo>
                  <a:cubicBezTo>
                    <a:pt x="640" y="74"/>
                    <a:pt x="463" y="33"/>
                    <a:pt x="286" y="6"/>
                  </a:cubicBezTo>
                  <a:cubicBezTo>
                    <a:pt x="261" y="2"/>
                    <a:pt x="235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4286225" y="3048275"/>
              <a:ext cx="68675" cy="52225"/>
            </a:xfrm>
            <a:custGeom>
              <a:avLst/>
              <a:gdLst/>
              <a:ahLst/>
              <a:cxnLst/>
              <a:rect l="l" t="t" r="r" b="b"/>
              <a:pathLst>
                <a:path w="2747" h="2089" extrusionOk="0">
                  <a:moveTo>
                    <a:pt x="2733" y="1"/>
                  </a:moveTo>
                  <a:cubicBezTo>
                    <a:pt x="2705" y="1"/>
                    <a:pt x="2665" y="14"/>
                    <a:pt x="2637" y="28"/>
                  </a:cubicBezTo>
                  <a:cubicBezTo>
                    <a:pt x="2352" y="136"/>
                    <a:pt x="2053" y="245"/>
                    <a:pt x="1768" y="381"/>
                  </a:cubicBezTo>
                  <a:cubicBezTo>
                    <a:pt x="1373" y="558"/>
                    <a:pt x="1006" y="789"/>
                    <a:pt x="680" y="1074"/>
                  </a:cubicBezTo>
                  <a:cubicBezTo>
                    <a:pt x="585" y="1156"/>
                    <a:pt x="503" y="1237"/>
                    <a:pt x="422" y="1346"/>
                  </a:cubicBezTo>
                  <a:cubicBezTo>
                    <a:pt x="408" y="1346"/>
                    <a:pt x="395" y="1360"/>
                    <a:pt x="381" y="1360"/>
                  </a:cubicBezTo>
                  <a:cubicBezTo>
                    <a:pt x="245" y="1523"/>
                    <a:pt x="14" y="1754"/>
                    <a:pt x="14" y="1985"/>
                  </a:cubicBezTo>
                  <a:cubicBezTo>
                    <a:pt x="1" y="2026"/>
                    <a:pt x="28" y="2067"/>
                    <a:pt x="69" y="2080"/>
                  </a:cubicBezTo>
                  <a:cubicBezTo>
                    <a:pt x="91" y="2086"/>
                    <a:pt x="112" y="2088"/>
                    <a:pt x="133" y="2088"/>
                  </a:cubicBezTo>
                  <a:cubicBezTo>
                    <a:pt x="268" y="2088"/>
                    <a:pt x="382" y="1984"/>
                    <a:pt x="476" y="1890"/>
                  </a:cubicBezTo>
                  <a:cubicBezTo>
                    <a:pt x="680" y="1700"/>
                    <a:pt x="884" y="1496"/>
                    <a:pt x="1061" y="1278"/>
                  </a:cubicBezTo>
                  <a:cubicBezTo>
                    <a:pt x="1197" y="1156"/>
                    <a:pt x="1346" y="1061"/>
                    <a:pt x="1509" y="979"/>
                  </a:cubicBezTo>
                  <a:cubicBezTo>
                    <a:pt x="1768" y="843"/>
                    <a:pt x="2026" y="721"/>
                    <a:pt x="2270" y="599"/>
                  </a:cubicBezTo>
                  <a:cubicBezTo>
                    <a:pt x="2406" y="531"/>
                    <a:pt x="2529" y="435"/>
                    <a:pt x="2624" y="327"/>
                  </a:cubicBezTo>
                  <a:cubicBezTo>
                    <a:pt x="2705" y="232"/>
                    <a:pt x="2746" y="123"/>
                    <a:pt x="2733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4541750" y="3620025"/>
              <a:ext cx="55775" cy="28975"/>
            </a:xfrm>
            <a:custGeom>
              <a:avLst/>
              <a:gdLst/>
              <a:ahLst/>
              <a:cxnLst/>
              <a:rect l="l" t="t" r="r" b="b"/>
              <a:pathLst>
                <a:path w="2231" h="1159" extrusionOk="0">
                  <a:moveTo>
                    <a:pt x="169" y="1"/>
                  </a:moveTo>
                  <a:cubicBezTo>
                    <a:pt x="138" y="1"/>
                    <a:pt x="111" y="11"/>
                    <a:pt x="96" y="33"/>
                  </a:cubicBezTo>
                  <a:cubicBezTo>
                    <a:pt x="15" y="88"/>
                    <a:pt x="1" y="183"/>
                    <a:pt x="55" y="251"/>
                  </a:cubicBezTo>
                  <a:cubicBezTo>
                    <a:pt x="110" y="360"/>
                    <a:pt x="191" y="428"/>
                    <a:pt x="286" y="482"/>
                  </a:cubicBezTo>
                  <a:cubicBezTo>
                    <a:pt x="749" y="795"/>
                    <a:pt x="1251" y="998"/>
                    <a:pt x="1795" y="1094"/>
                  </a:cubicBezTo>
                  <a:cubicBezTo>
                    <a:pt x="1822" y="1094"/>
                    <a:pt x="1849" y="1107"/>
                    <a:pt x="1877" y="1107"/>
                  </a:cubicBezTo>
                  <a:cubicBezTo>
                    <a:pt x="1931" y="1141"/>
                    <a:pt x="1992" y="1158"/>
                    <a:pt x="2053" y="1158"/>
                  </a:cubicBezTo>
                  <a:cubicBezTo>
                    <a:pt x="2115" y="1158"/>
                    <a:pt x="2176" y="1141"/>
                    <a:pt x="2230" y="1107"/>
                  </a:cubicBezTo>
                  <a:cubicBezTo>
                    <a:pt x="2216" y="1107"/>
                    <a:pt x="2203" y="1094"/>
                    <a:pt x="2189" y="1080"/>
                  </a:cubicBezTo>
                  <a:cubicBezTo>
                    <a:pt x="2121" y="1012"/>
                    <a:pt x="2040" y="944"/>
                    <a:pt x="1958" y="903"/>
                  </a:cubicBezTo>
                  <a:cubicBezTo>
                    <a:pt x="1401" y="577"/>
                    <a:pt x="830" y="278"/>
                    <a:pt x="246" y="20"/>
                  </a:cubicBezTo>
                  <a:cubicBezTo>
                    <a:pt x="221" y="8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4498600" y="3636150"/>
              <a:ext cx="45225" cy="32975"/>
            </a:xfrm>
            <a:custGeom>
              <a:avLst/>
              <a:gdLst/>
              <a:ahLst/>
              <a:cxnLst/>
              <a:rect l="l" t="t" r="r" b="b"/>
              <a:pathLst>
                <a:path w="1809" h="1319" extrusionOk="0">
                  <a:moveTo>
                    <a:pt x="191" y="0"/>
                  </a:moveTo>
                  <a:cubicBezTo>
                    <a:pt x="41" y="95"/>
                    <a:pt x="1" y="190"/>
                    <a:pt x="96" y="340"/>
                  </a:cubicBezTo>
                  <a:cubicBezTo>
                    <a:pt x="164" y="435"/>
                    <a:pt x="245" y="530"/>
                    <a:pt x="327" y="612"/>
                  </a:cubicBezTo>
                  <a:cubicBezTo>
                    <a:pt x="531" y="775"/>
                    <a:pt x="735" y="924"/>
                    <a:pt x="966" y="1033"/>
                  </a:cubicBezTo>
                  <a:cubicBezTo>
                    <a:pt x="1183" y="1155"/>
                    <a:pt x="1414" y="1237"/>
                    <a:pt x="1645" y="1305"/>
                  </a:cubicBezTo>
                  <a:cubicBezTo>
                    <a:pt x="1686" y="1319"/>
                    <a:pt x="1754" y="1319"/>
                    <a:pt x="1808" y="1319"/>
                  </a:cubicBezTo>
                  <a:cubicBezTo>
                    <a:pt x="1808" y="1196"/>
                    <a:pt x="1754" y="1074"/>
                    <a:pt x="1645" y="992"/>
                  </a:cubicBezTo>
                  <a:cubicBezTo>
                    <a:pt x="1550" y="911"/>
                    <a:pt x="1441" y="843"/>
                    <a:pt x="1333" y="788"/>
                  </a:cubicBezTo>
                  <a:cubicBezTo>
                    <a:pt x="1170" y="693"/>
                    <a:pt x="993" y="612"/>
                    <a:pt x="816" y="517"/>
                  </a:cubicBezTo>
                  <a:cubicBezTo>
                    <a:pt x="558" y="408"/>
                    <a:pt x="341" y="231"/>
                    <a:pt x="1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4217575" y="2976400"/>
              <a:ext cx="415275" cy="115050"/>
            </a:xfrm>
            <a:custGeom>
              <a:avLst/>
              <a:gdLst/>
              <a:ahLst/>
              <a:cxnLst/>
              <a:rect l="l" t="t" r="r" b="b"/>
              <a:pathLst>
                <a:path w="16611" h="4602" extrusionOk="0">
                  <a:moveTo>
                    <a:pt x="9927" y="1"/>
                  </a:moveTo>
                  <a:cubicBezTo>
                    <a:pt x="9822" y="1"/>
                    <a:pt x="9717" y="3"/>
                    <a:pt x="9611" y="8"/>
                  </a:cubicBezTo>
                  <a:cubicBezTo>
                    <a:pt x="9352" y="21"/>
                    <a:pt x="9094" y="35"/>
                    <a:pt x="8836" y="62"/>
                  </a:cubicBezTo>
                  <a:cubicBezTo>
                    <a:pt x="8659" y="76"/>
                    <a:pt x="8482" y="103"/>
                    <a:pt x="8306" y="143"/>
                  </a:cubicBezTo>
                  <a:cubicBezTo>
                    <a:pt x="8143" y="171"/>
                    <a:pt x="7993" y="225"/>
                    <a:pt x="7844" y="266"/>
                  </a:cubicBezTo>
                  <a:lnTo>
                    <a:pt x="7001" y="483"/>
                  </a:lnTo>
                  <a:lnTo>
                    <a:pt x="6063" y="714"/>
                  </a:lnTo>
                  <a:cubicBezTo>
                    <a:pt x="5818" y="782"/>
                    <a:pt x="5560" y="850"/>
                    <a:pt x="5315" y="918"/>
                  </a:cubicBezTo>
                  <a:cubicBezTo>
                    <a:pt x="5125" y="959"/>
                    <a:pt x="4935" y="1027"/>
                    <a:pt x="4745" y="1068"/>
                  </a:cubicBezTo>
                  <a:cubicBezTo>
                    <a:pt x="4418" y="1149"/>
                    <a:pt x="4106" y="1272"/>
                    <a:pt x="3820" y="1435"/>
                  </a:cubicBezTo>
                  <a:cubicBezTo>
                    <a:pt x="3494" y="1625"/>
                    <a:pt x="3182" y="1843"/>
                    <a:pt x="2882" y="2074"/>
                  </a:cubicBezTo>
                  <a:cubicBezTo>
                    <a:pt x="2774" y="2155"/>
                    <a:pt x="1700" y="2808"/>
                    <a:pt x="735" y="3582"/>
                  </a:cubicBezTo>
                  <a:cubicBezTo>
                    <a:pt x="531" y="3705"/>
                    <a:pt x="368" y="3854"/>
                    <a:pt x="218" y="4031"/>
                  </a:cubicBezTo>
                  <a:cubicBezTo>
                    <a:pt x="150" y="4126"/>
                    <a:pt x="96" y="4221"/>
                    <a:pt x="55" y="4330"/>
                  </a:cubicBezTo>
                  <a:cubicBezTo>
                    <a:pt x="15" y="4411"/>
                    <a:pt x="1" y="4507"/>
                    <a:pt x="15" y="4602"/>
                  </a:cubicBezTo>
                  <a:cubicBezTo>
                    <a:pt x="354" y="4384"/>
                    <a:pt x="681" y="4126"/>
                    <a:pt x="993" y="3854"/>
                  </a:cubicBezTo>
                  <a:cubicBezTo>
                    <a:pt x="1143" y="3718"/>
                    <a:pt x="2407" y="2835"/>
                    <a:pt x="3046" y="2413"/>
                  </a:cubicBezTo>
                  <a:cubicBezTo>
                    <a:pt x="3426" y="2142"/>
                    <a:pt x="3834" y="1910"/>
                    <a:pt x="4242" y="1693"/>
                  </a:cubicBezTo>
                  <a:cubicBezTo>
                    <a:pt x="4582" y="1543"/>
                    <a:pt x="4921" y="1421"/>
                    <a:pt x="5275" y="1353"/>
                  </a:cubicBezTo>
                  <a:cubicBezTo>
                    <a:pt x="5642" y="1258"/>
                    <a:pt x="6009" y="1177"/>
                    <a:pt x="6376" y="1095"/>
                  </a:cubicBezTo>
                  <a:cubicBezTo>
                    <a:pt x="6661" y="1013"/>
                    <a:pt x="6947" y="945"/>
                    <a:pt x="7232" y="864"/>
                  </a:cubicBezTo>
                  <a:cubicBezTo>
                    <a:pt x="7395" y="810"/>
                    <a:pt x="7572" y="755"/>
                    <a:pt x="7749" y="728"/>
                  </a:cubicBezTo>
                  <a:cubicBezTo>
                    <a:pt x="7830" y="714"/>
                    <a:pt x="7912" y="701"/>
                    <a:pt x="7993" y="687"/>
                  </a:cubicBezTo>
                  <a:cubicBezTo>
                    <a:pt x="8523" y="606"/>
                    <a:pt x="9067" y="524"/>
                    <a:pt x="9611" y="497"/>
                  </a:cubicBezTo>
                  <a:cubicBezTo>
                    <a:pt x="9781" y="477"/>
                    <a:pt x="9950" y="466"/>
                    <a:pt x="10120" y="466"/>
                  </a:cubicBezTo>
                  <a:cubicBezTo>
                    <a:pt x="10290" y="466"/>
                    <a:pt x="10460" y="477"/>
                    <a:pt x="10630" y="497"/>
                  </a:cubicBezTo>
                  <a:cubicBezTo>
                    <a:pt x="11024" y="538"/>
                    <a:pt x="11405" y="592"/>
                    <a:pt x="11799" y="646"/>
                  </a:cubicBezTo>
                  <a:cubicBezTo>
                    <a:pt x="13240" y="864"/>
                    <a:pt x="14653" y="1190"/>
                    <a:pt x="16053" y="1611"/>
                  </a:cubicBezTo>
                  <a:cubicBezTo>
                    <a:pt x="16176" y="1652"/>
                    <a:pt x="16312" y="1679"/>
                    <a:pt x="16434" y="1679"/>
                  </a:cubicBezTo>
                  <a:cubicBezTo>
                    <a:pt x="16502" y="1679"/>
                    <a:pt x="16570" y="1666"/>
                    <a:pt x="16611" y="1611"/>
                  </a:cubicBezTo>
                  <a:cubicBezTo>
                    <a:pt x="16570" y="1584"/>
                    <a:pt x="16543" y="1543"/>
                    <a:pt x="16502" y="1516"/>
                  </a:cubicBezTo>
                  <a:cubicBezTo>
                    <a:pt x="16407" y="1448"/>
                    <a:pt x="16298" y="1380"/>
                    <a:pt x="16203" y="1326"/>
                  </a:cubicBezTo>
                  <a:cubicBezTo>
                    <a:pt x="15985" y="1190"/>
                    <a:pt x="15754" y="1068"/>
                    <a:pt x="15537" y="945"/>
                  </a:cubicBezTo>
                  <a:cubicBezTo>
                    <a:pt x="15510" y="932"/>
                    <a:pt x="15482" y="918"/>
                    <a:pt x="15455" y="918"/>
                  </a:cubicBezTo>
                  <a:cubicBezTo>
                    <a:pt x="15007" y="877"/>
                    <a:pt x="14558" y="796"/>
                    <a:pt x="14110" y="714"/>
                  </a:cubicBezTo>
                  <a:lnTo>
                    <a:pt x="12207" y="320"/>
                  </a:lnTo>
                  <a:cubicBezTo>
                    <a:pt x="11989" y="266"/>
                    <a:pt x="11758" y="252"/>
                    <a:pt x="11541" y="198"/>
                  </a:cubicBezTo>
                  <a:cubicBezTo>
                    <a:pt x="11006" y="61"/>
                    <a:pt x="10470" y="1"/>
                    <a:pt x="992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4204000" y="3148850"/>
              <a:ext cx="40450" cy="28925"/>
            </a:xfrm>
            <a:custGeom>
              <a:avLst/>
              <a:gdLst/>
              <a:ahLst/>
              <a:cxnLst/>
              <a:rect l="l" t="t" r="r" b="b"/>
              <a:pathLst>
                <a:path w="1618" h="1157" extrusionOk="0">
                  <a:moveTo>
                    <a:pt x="1468" y="1"/>
                  </a:moveTo>
                  <a:cubicBezTo>
                    <a:pt x="1400" y="1"/>
                    <a:pt x="1346" y="1"/>
                    <a:pt x="1278" y="14"/>
                  </a:cubicBezTo>
                  <a:cubicBezTo>
                    <a:pt x="1101" y="69"/>
                    <a:pt x="938" y="137"/>
                    <a:pt x="775" y="245"/>
                  </a:cubicBezTo>
                  <a:cubicBezTo>
                    <a:pt x="503" y="395"/>
                    <a:pt x="272" y="612"/>
                    <a:pt x="109" y="884"/>
                  </a:cubicBezTo>
                  <a:cubicBezTo>
                    <a:pt x="55" y="966"/>
                    <a:pt x="14" y="1061"/>
                    <a:pt x="0" y="1156"/>
                  </a:cubicBezTo>
                  <a:cubicBezTo>
                    <a:pt x="27" y="1156"/>
                    <a:pt x="41" y="1143"/>
                    <a:pt x="55" y="1129"/>
                  </a:cubicBezTo>
                  <a:lnTo>
                    <a:pt x="707" y="789"/>
                  </a:lnTo>
                  <a:cubicBezTo>
                    <a:pt x="965" y="653"/>
                    <a:pt x="1210" y="477"/>
                    <a:pt x="1427" y="286"/>
                  </a:cubicBezTo>
                  <a:cubicBezTo>
                    <a:pt x="1468" y="245"/>
                    <a:pt x="1509" y="205"/>
                    <a:pt x="1550" y="150"/>
                  </a:cubicBezTo>
                  <a:cubicBezTo>
                    <a:pt x="1618" y="55"/>
                    <a:pt x="1577" y="1"/>
                    <a:pt x="146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4441525" y="3427700"/>
              <a:ext cx="54725" cy="191950"/>
            </a:xfrm>
            <a:custGeom>
              <a:avLst/>
              <a:gdLst/>
              <a:ahLst/>
              <a:cxnLst/>
              <a:rect l="l" t="t" r="r" b="b"/>
              <a:pathLst>
                <a:path w="2189" h="7678" extrusionOk="0">
                  <a:moveTo>
                    <a:pt x="449" y="0"/>
                  </a:moveTo>
                  <a:cubicBezTo>
                    <a:pt x="414" y="0"/>
                    <a:pt x="377" y="24"/>
                    <a:pt x="340" y="74"/>
                  </a:cubicBezTo>
                  <a:cubicBezTo>
                    <a:pt x="286" y="142"/>
                    <a:pt x="245" y="224"/>
                    <a:pt x="204" y="319"/>
                  </a:cubicBezTo>
                  <a:cubicBezTo>
                    <a:pt x="82" y="604"/>
                    <a:pt x="14" y="917"/>
                    <a:pt x="0" y="1229"/>
                  </a:cubicBezTo>
                  <a:cubicBezTo>
                    <a:pt x="0" y="1365"/>
                    <a:pt x="14" y="1515"/>
                    <a:pt x="41" y="1637"/>
                  </a:cubicBezTo>
                  <a:cubicBezTo>
                    <a:pt x="41" y="1895"/>
                    <a:pt x="55" y="2140"/>
                    <a:pt x="82" y="2398"/>
                  </a:cubicBezTo>
                  <a:cubicBezTo>
                    <a:pt x="95" y="2398"/>
                    <a:pt x="95" y="2425"/>
                    <a:pt x="95" y="2439"/>
                  </a:cubicBezTo>
                  <a:cubicBezTo>
                    <a:pt x="109" y="2589"/>
                    <a:pt x="123" y="2724"/>
                    <a:pt x="150" y="2860"/>
                  </a:cubicBezTo>
                  <a:cubicBezTo>
                    <a:pt x="177" y="3132"/>
                    <a:pt x="218" y="3404"/>
                    <a:pt x="286" y="3676"/>
                  </a:cubicBezTo>
                  <a:cubicBezTo>
                    <a:pt x="286" y="3717"/>
                    <a:pt x="299" y="3744"/>
                    <a:pt x="313" y="3785"/>
                  </a:cubicBezTo>
                  <a:cubicBezTo>
                    <a:pt x="340" y="3907"/>
                    <a:pt x="367" y="4043"/>
                    <a:pt x="394" y="4165"/>
                  </a:cubicBezTo>
                  <a:cubicBezTo>
                    <a:pt x="449" y="4369"/>
                    <a:pt x="503" y="4573"/>
                    <a:pt x="544" y="4763"/>
                  </a:cubicBezTo>
                  <a:cubicBezTo>
                    <a:pt x="598" y="5117"/>
                    <a:pt x="666" y="5457"/>
                    <a:pt x="775" y="5783"/>
                  </a:cubicBezTo>
                  <a:cubicBezTo>
                    <a:pt x="884" y="6150"/>
                    <a:pt x="1047" y="6490"/>
                    <a:pt x="1237" y="6802"/>
                  </a:cubicBezTo>
                  <a:cubicBezTo>
                    <a:pt x="1427" y="7101"/>
                    <a:pt x="1658" y="7373"/>
                    <a:pt x="1930" y="7604"/>
                  </a:cubicBezTo>
                  <a:cubicBezTo>
                    <a:pt x="1958" y="7631"/>
                    <a:pt x="1985" y="7645"/>
                    <a:pt x="2025" y="7658"/>
                  </a:cubicBezTo>
                  <a:cubicBezTo>
                    <a:pt x="2043" y="7672"/>
                    <a:pt x="2062" y="7678"/>
                    <a:pt x="2080" y="7678"/>
                  </a:cubicBezTo>
                  <a:cubicBezTo>
                    <a:pt x="2118" y="7678"/>
                    <a:pt x="2152" y="7650"/>
                    <a:pt x="2161" y="7604"/>
                  </a:cubicBezTo>
                  <a:cubicBezTo>
                    <a:pt x="2175" y="7563"/>
                    <a:pt x="2175" y="7509"/>
                    <a:pt x="2175" y="7455"/>
                  </a:cubicBezTo>
                  <a:cubicBezTo>
                    <a:pt x="2189" y="7305"/>
                    <a:pt x="2148" y="7156"/>
                    <a:pt x="2093" y="7020"/>
                  </a:cubicBezTo>
                  <a:cubicBezTo>
                    <a:pt x="2066" y="6952"/>
                    <a:pt x="2039" y="6897"/>
                    <a:pt x="1985" y="6843"/>
                  </a:cubicBezTo>
                  <a:cubicBezTo>
                    <a:pt x="1822" y="6666"/>
                    <a:pt x="1672" y="6476"/>
                    <a:pt x="1550" y="6258"/>
                  </a:cubicBezTo>
                  <a:cubicBezTo>
                    <a:pt x="1224" y="5701"/>
                    <a:pt x="992" y="5117"/>
                    <a:pt x="829" y="4491"/>
                  </a:cubicBezTo>
                  <a:cubicBezTo>
                    <a:pt x="802" y="4410"/>
                    <a:pt x="775" y="4315"/>
                    <a:pt x="748" y="4220"/>
                  </a:cubicBezTo>
                  <a:cubicBezTo>
                    <a:pt x="693" y="3785"/>
                    <a:pt x="557" y="3350"/>
                    <a:pt x="490" y="2915"/>
                  </a:cubicBezTo>
                  <a:cubicBezTo>
                    <a:pt x="435" y="2589"/>
                    <a:pt x="408" y="2262"/>
                    <a:pt x="381" y="1923"/>
                  </a:cubicBezTo>
                  <a:lnTo>
                    <a:pt x="381" y="1719"/>
                  </a:lnTo>
                  <a:cubicBezTo>
                    <a:pt x="422" y="1338"/>
                    <a:pt x="462" y="971"/>
                    <a:pt x="503" y="591"/>
                  </a:cubicBezTo>
                  <a:cubicBezTo>
                    <a:pt x="530" y="509"/>
                    <a:pt x="544" y="427"/>
                    <a:pt x="571" y="346"/>
                  </a:cubicBezTo>
                  <a:cubicBezTo>
                    <a:pt x="585" y="264"/>
                    <a:pt x="585" y="183"/>
                    <a:pt x="557" y="101"/>
                  </a:cubicBezTo>
                  <a:cubicBezTo>
                    <a:pt x="528" y="35"/>
                    <a:pt x="490" y="0"/>
                    <a:pt x="44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4379000" y="3271375"/>
              <a:ext cx="53025" cy="25325"/>
            </a:xfrm>
            <a:custGeom>
              <a:avLst/>
              <a:gdLst/>
              <a:ahLst/>
              <a:cxnLst/>
              <a:rect l="l" t="t" r="r" b="b"/>
              <a:pathLst>
                <a:path w="2121" h="1013" extrusionOk="0">
                  <a:moveTo>
                    <a:pt x="1995" y="1"/>
                  </a:moveTo>
                  <a:cubicBezTo>
                    <a:pt x="1987" y="1"/>
                    <a:pt x="1979" y="3"/>
                    <a:pt x="1971" y="7"/>
                  </a:cubicBezTo>
                  <a:cubicBezTo>
                    <a:pt x="1876" y="7"/>
                    <a:pt x="1767" y="20"/>
                    <a:pt x="1672" y="47"/>
                  </a:cubicBezTo>
                  <a:cubicBezTo>
                    <a:pt x="1101" y="224"/>
                    <a:pt x="571" y="510"/>
                    <a:pt x="109" y="890"/>
                  </a:cubicBezTo>
                  <a:cubicBezTo>
                    <a:pt x="68" y="917"/>
                    <a:pt x="41" y="958"/>
                    <a:pt x="0" y="999"/>
                  </a:cubicBezTo>
                  <a:lnTo>
                    <a:pt x="14" y="1012"/>
                  </a:lnTo>
                  <a:cubicBezTo>
                    <a:pt x="123" y="972"/>
                    <a:pt x="245" y="931"/>
                    <a:pt x="354" y="890"/>
                  </a:cubicBezTo>
                  <a:cubicBezTo>
                    <a:pt x="734" y="741"/>
                    <a:pt x="1128" y="605"/>
                    <a:pt x="1509" y="442"/>
                  </a:cubicBezTo>
                  <a:cubicBezTo>
                    <a:pt x="1699" y="374"/>
                    <a:pt x="1876" y="265"/>
                    <a:pt x="2053" y="183"/>
                  </a:cubicBezTo>
                  <a:cubicBezTo>
                    <a:pt x="2107" y="156"/>
                    <a:pt x="2121" y="129"/>
                    <a:pt x="2107" y="102"/>
                  </a:cubicBezTo>
                  <a:cubicBezTo>
                    <a:pt x="2093" y="61"/>
                    <a:pt x="2080" y="34"/>
                    <a:pt x="2053" y="20"/>
                  </a:cubicBezTo>
                  <a:cubicBezTo>
                    <a:pt x="2033" y="11"/>
                    <a:pt x="2014" y="1"/>
                    <a:pt x="199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4199225" y="3157950"/>
              <a:ext cx="58825" cy="49375"/>
            </a:xfrm>
            <a:custGeom>
              <a:avLst/>
              <a:gdLst/>
              <a:ahLst/>
              <a:cxnLst/>
              <a:rect l="l" t="t" r="r" b="b"/>
              <a:pathLst>
                <a:path w="2353" h="1975" extrusionOk="0">
                  <a:moveTo>
                    <a:pt x="2254" y="0"/>
                  </a:moveTo>
                  <a:cubicBezTo>
                    <a:pt x="2245" y="0"/>
                    <a:pt x="2237" y="1"/>
                    <a:pt x="2230" y="4"/>
                  </a:cubicBezTo>
                  <a:cubicBezTo>
                    <a:pt x="2189" y="17"/>
                    <a:pt x="2162" y="31"/>
                    <a:pt x="2135" y="45"/>
                  </a:cubicBezTo>
                  <a:cubicBezTo>
                    <a:pt x="2053" y="85"/>
                    <a:pt x="1972" y="126"/>
                    <a:pt x="1890" y="167"/>
                  </a:cubicBezTo>
                  <a:cubicBezTo>
                    <a:pt x="1741" y="262"/>
                    <a:pt x="1591" y="371"/>
                    <a:pt x="1469" y="493"/>
                  </a:cubicBezTo>
                  <a:cubicBezTo>
                    <a:pt x="1306" y="602"/>
                    <a:pt x="1156" y="724"/>
                    <a:pt x="1020" y="847"/>
                  </a:cubicBezTo>
                  <a:cubicBezTo>
                    <a:pt x="952" y="887"/>
                    <a:pt x="898" y="928"/>
                    <a:pt x="844" y="982"/>
                  </a:cubicBezTo>
                  <a:cubicBezTo>
                    <a:pt x="599" y="1132"/>
                    <a:pt x="382" y="1322"/>
                    <a:pt x="205" y="1553"/>
                  </a:cubicBezTo>
                  <a:cubicBezTo>
                    <a:pt x="137" y="1621"/>
                    <a:pt x="96" y="1703"/>
                    <a:pt x="55" y="1784"/>
                  </a:cubicBezTo>
                  <a:cubicBezTo>
                    <a:pt x="28" y="1839"/>
                    <a:pt x="15" y="1907"/>
                    <a:pt x="1" y="1975"/>
                  </a:cubicBezTo>
                  <a:lnTo>
                    <a:pt x="82" y="1961"/>
                  </a:lnTo>
                  <a:cubicBezTo>
                    <a:pt x="273" y="1934"/>
                    <a:pt x="463" y="1852"/>
                    <a:pt x="613" y="1716"/>
                  </a:cubicBezTo>
                  <a:cubicBezTo>
                    <a:pt x="871" y="1621"/>
                    <a:pt x="1116" y="1336"/>
                    <a:pt x="1306" y="1159"/>
                  </a:cubicBezTo>
                  <a:cubicBezTo>
                    <a:pt x="1496" y="996"/>
                    <a:pt x="1673" y="847"/>
                    <a:pt x="1836" y="683"/>
                  </a:cubicBezTo>
                  <a:lnTo>
                    <a:pt x="2108" y="452"/>
                  </a:lnTo>
                  <a:cubicBezTo>
                    <a:pt x="2149" y="412"/>
                    <a:pt x="2189" y="371"/>
                    <a:pt x="2230" y="330"/>
                  </a:cubicBezTo>
                  <a:cubicBezTo>
                    <a:pt x="2298" y="248"/>
                    <a:pt x="2339" y="167"/>
                    <a:pt x="2352" y="72"/>
                  </a:cubicBezTo>
                  <a:cubicBezTo>
                    <a:pt x="2352" y="27"/>
                    <a:pt x="2296" y="0"/>
                    <a:pt x="2254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4226425" y="3402700"/>
              <a:ext cx="21100" cy="31550"/>
            </a:xfrm>
            <a:custGeom>
              <a:avLst/>
              <a:gdLst/>
              <a:ahLst/>
              <a:cxnLst/>
              <a:rect l="l" t="t" r="r" b="b"/>
              <a:pathLst>
                <a:path w="844" h="1262" extrusionOk="0">
                  <a:moveTo>
                    <a:pt x="730" y="1"/>
                  </a:moveTo>
                  <a:cubicBezTo>
                    <a:pt x="695" y="1"/>
                    <a:pt x="660" y="24"/>
                    <a:pt x="626" y="41"/>
                  </a:cubicBezTo>
                  <a:cubicBezTo>
                    <a:pt x="367" y="177"/>
                    <a:pt x="163" y="408"/>
                    <a:pt x="41" y="680"/>
                  </a:cubicBezTo>
                  <a:cubicBezTo>
                    <a:pt x="14" y="775"/>
                    <a:pt x="0" y="870"/>
                    <a:pt x="14" y="965"/>
                  </a:cubicBezTo>
                  <a:cubicBezTo>
                    <a:pt x="41" y="1088"/>
                    <a:pt x="123" y="1196"/>
                    <a:pt x="259" y="1251"/>
                  </a:cubicBezTo>
                  <a:cubicBezTo>
                    <a:pt x="276" y="1258"/>
                    <a:pt x="295" y="1261"/>
                    <a:pt x="315" y="1261"/>
                  </a:cubicBezTo>
                  <a:cubicBezTo>
                    <a:pt x="372" y="1261"/>
                    <a:pt x="432" y="1233"/>
                    <a:pt x="462" y="1183"/>
                  </a:cubicBezTo>
                  <a:cubicBezTo>
                    <a:pt x="490" y="1128"/>
                    <a:pt x="503" y="1074"/>
                    <a:pt x="530" y="1006"/>
                  </a:cubicBezTo>
                  <a:cubicBezTo>
                    <a:pt x="558" y="897"/>
                    <a:pt x="571" y="775"/>
                    <a:pt x="585" y="666"/>
                  </a:cubicBezTo>
                  <a:cubicBezTo>
                    <a:pt x="598" y="585"/>
                    <a:pt x="626" y="503"/>
                    <a:pt x="666" y="435"/>
                  </a:cubicBezTo>
                  <a:cubicBezTo>
                    <a:pt x="721" y="367"/>
                    <a:pt x="761" y="286"/>
                    <a:pt x="789" y="204"/>
                  </a:cubicBezTo>
                  <a:cubicBezTo>
                    <a:pt x="816" y="150"/>
                    <a:pt x="843" y="82"/>
                    <a:pt x="789" y="27"/>
                  </a:cubicBezTo>
                  <a:cubicBezTo>
                    <a:pt x="769" y="8"/>
                    <a:pt x="750" y="1"/>
                    <a:pt x="73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4215875" y="3229525"/>
              <a:ext cx="102325" cy="96600"/>
            </a:xfrm>
            <a:custGeom>
              <a:avLst/>
              <a:gdLst/>
              <a:ahLst/>
              <a:cxnLst/>
              <a:rect l="l" t="t" r="r" b="b"/>
              <a:pathLst>
                <a:path w="4093" h="3864" extrusionOk="0">
                  <a:moveTo>
                    <a:pt x="3889" y="0"/>
                  </a:moveTo>
                  <a:cubicBezTo>
                    <a:pt x="3800" y="0"/>
                    <a:pt x="3713" y="24"/>
                    <a:pt x="3644" y="77"/>
                  </a:cubicBezTo>
                  <a:cubicBezTo>
                    <a:pt x="3467" y="199"/>
                    <a:pt x="3304" y="321"/>
                    <a:pt x="3127" y="457"/>
                  </a:cubicBezTo>
                  <a:cubicBezTo>
                    <a:pt x="2828" y="688"/>
                    <a:pt x="2529" y="919"/>
                    <a:pt x="2244" y="1178"/>
                  </a:cubicBezTo>
                  <a:cubicBezTo>
                    <a:pt x="2013" y="1368"/>
                    <a:pt x="1795" y="1599"/>
                    <a:pt x="1605" y="1830"/>
                  </a:cubicBezTo>
                  <a:cubicBezTo>
                    <a:pt x="1428" y="2007"/>
                    <a:pt x="1265" y="2170"/>
                    <a:pt x="1102" y="2360"/>
                  </a:cubicBezTo>
                  <a:cubicBezTo>
                    <a:pt x="925" y="2551"/>
                    <a:pt x="776" y="2700"/>
                    <a:pt x="626" y="2890"/>
                  </a:cubicBezTo>
                  <a:cubicBezTo>
                    <a:pt x="422" y="3040"/>
                    <a:pt x="232" y="3230"/>
                    <a:pt x="96" y="3448"/>
                  </a:cubicBezTo>
                  <a:cubicBezTo>
                    <a:pt x="42" y="3543"/>
                    <a:pt x="15" y="3638"/>
                    <a:pt x="1" y="3733"/>
                  </a:cubicBezTo>
                  <a:cubicBezTo>
                    <a:pt x="1" y="3820"/>
                    <a:pt x="18" y="3864"/>
                    <a:pt x="67" y="3864"/>
                  </a:cubicBezTo>
                  <a:cubicBezTo>
                    <a:pt x="79" y="3864"/>
                    <a:pt x="93" y="3861"/>
                    <a:pt x="110" y="3855"/>
                  </a:cubicBezTo>
                  <a:cubicBezTo>
                    <a:pt x="205" y="3842"/>
                    <a:pt x="286" y="3801"/>
                    <a:pt x="341" y="3733"/>
                  </a:cubicBezTo>
                  <a:cubicBezTo>
                    <a:pt x="422" y="3638"/>
                    <a:pt x="504" y="3529"/>
                    <a:pt x="585" y="3434"/>
                  </a:cubicBezTo>
                  <a:cubicBezTo>
                    <a:pt x="653" y="3339"/>
                    <a:pt x="721" y="3244"/>
                    <a:pt x="816" y="3176"/>
                  </a:cubicBezTo>
                  <a:cubicBezTo>
                    <a:pt x="857" y="3135"/>
                    <a:pt x="898" y="3081"/>
                    <a:pt x="939" y="3040"/>
                  </a:cubicBezTo>
                  <a:cubicBezTo>
                    <a:pt x="1306" y="2686"/>
                    <a:pt x="1673" y="2333"/>
                    <a:pt x="1999" y="1952"/>
                  </a:cubicBezTo>
                  <a:cubicBezTo>
                    <a:pt x="2094" y="1871"/>
                    <a:pt x="2176" y="1789"/>
                    <a:pt x="2244" y="1708"/>
                  </a:cubicBezTo>
                  <a:cubicBezTo>
                    <a:pt x="2529" y="1422"/>
                    <a:pt x="2828" y="1151"/>
                    <a:pt x="3154" y="906"/>
                  </a:cubicBezTo>
                  <a:cubicBezTo>
                    <a:pt x="3345" y="756"/>
                    <a:pt x="3549" y="607"/>
                    <a:pt x="3739" y="457"/>
                  </a:cubicBezTo>
                  <a:cubicBezTo>
                    <a:pt x="3834" y="389"/>
                    <a:pt x="3916" y="294"/>
                    <a:pt x="4011" y="213"/>
                  </a:cubicBezTo>
                  <a:cubicBezTo>
                    <a:pt x="4038" y="185"/>
                    <a:pt x="4065" y="145"/>
                    <a:pt x="4079" y="118"/>
                  </a:cubicBezTo>
                  <a:cubicBezTo>
                    <a:pt x="4092" y="63"/>
                    <a:pt x="4079" y="22"/>
                    <a:pt x="4038" y="22"/>
                  </a:cubicBezTo>
                  <a:cubicBezTo>
                    <a:pt x="3989" y="8"/>
                    <a:pt x="3939" y="0"/>
                    <a:pt x="38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4236950" y="342375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762" h="1524" extrusionOk="0">
                  <a:moveTo>
                    <a:pt x="735" y="1"/>
                  </a:moveTo>
                  <a:cubicBezTo>
                    <a:pt x="707" y="15"/>
                    <a:pt x="667" y="28"/>
                    <a:pt x="640" y="55"/>
                  </a:cubicBezTo>
                  <a:cubicBezTo>
                    <a:pt x="599" y="82"/>
                    <a:pt x="558" y="123"/>
                    <a:pt x="531" y="178"/>
                  </a:cubicBezTo>
                  <a:cubicBezTo>
                    <a:pt x="327" y="409"/>
                    <a:pt x="177" y="681"/>
                    <a:pt x="82" y="980"/>
                  </a:cubicBezTo>
                  <a:cubicBezTo>
                    <a:pt x="55" y="1075"/>
                    <a:pt x="28" y="1183"/>
                    <a:pt x="14" y="1292"/>
                  </a:cubicBezTo>
                  <a:cubicBezTo>
                    <a:pt x="1" y="1374"/>
                    <a:pt x="28" y="1455"/>
                    <a:pt x="69" y="1523"/>
                  </a:cubicBezTo>
                  <a:cubicBezTo>
                    <a:pt x="191" y="1523"/>
                    <a:pt x="313" y="1455"/>
                    <a:pt x="368" y="1347"/>
                  </a:cubicBezTo>
                  <a:cubicBezTo>
                    <a:pt x="408" y="1279"/>
                    <a:pt x="422" y="1211"/>
                    <a:pt x="449" y="1143"/>
                  </a:cubicBezTo>
                  <a:cubicBezTo>
                    <a:pt x="476" y="1034"/>
                    <a:pt x="490" y="912"/>
                    <a:pt x="531" y="789"/>
                  </a:cubicBezTo>
                  <a:cubicBezTo>
                    <a:pt x="544" y="708"/>
                    <a:pt x="572" y="613"/>
                    <a:pt x="626" y="531"/>
                  </a:cubicBezTo>
                  <a:cubicBezTo>
                    <a:pt x="694" y="409"/>
                    <a:pt x="735" y="273"/>
                    <a:pt x="762" y="137"/>
                  </a:cubicBezTo>
                  <a:cubicBezTo>
                    <a:pt x="762" y="96"/>
                    <a:pt x="762" y="55"/>
                    <a:pt x="762" y="15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4381375" y="3290550"/>
              <a:ext cx="45225" cy="20425"/>
            </a:xfrm>
            <a:custGeom>
              <a:avLst/>
              <a:gdLst/>
              <a:ahLst/>
              <a:cxnLst/>
              <a:rect l="l" t="t" r="r" b="b"/>
              <a:pathLst>
                <a:path w="1809" h="817" extrusionOk="0">
                  <a:moveTo>
                    <a:pt x="1727" y="1"/>
                  </a:moveTo>
                  <a:cubicBezTo>
                    <a:pt x="1659" y="1"/>
                    <a:pt x="1591" y="1"/>
                    <a:pt x="1523" y="14"/>
                  </a:cubicBezTo>
                  <a:cubicBezTo>
                    <a:pt x="1237" y="69"/>
                    <a:pt x="952" y="150"/>
                    <a:pt x="680" y="273"/>
                  </a:cubicBezTo>
                  <a:cubicBezTo>
                    <a:pt x="490" y="354"/>
                    <a:pt x="313" y="463"/>
                    <a:pt x="150" y="585"/>
                  </a:cubicBezTo>
                  <a:cubicBezTo>
                    <a:pt x="82" y="653"/>
                    <a:pt x="28" y="721"/>
                    <a:pt x="0" y="816"/>
                  </a:cubicBezTo>
                  <a:lnTo>
                    <a:pt x="55" y="816"/>
                  </a:lnTo>
                  <a:cubicBezTo>
                    <a:pt x="191" y="803"/>
                    <a:pt x="340" y="776"/>
                    <a:pt x="476" y="721"/>
                  </a:cubicBezTo>
                  <a:cubicBezTo>
                    <a:pt x="680" y="640"/>
                    <a:pt x="870" y="544"/>
                    <a:pt x="1047" y="436"/>
                  </a:cubicBezTo>
                  <a:cubicBezTo>
                    <a:pt x="1264" y="300"/>
                    <a:pt x="1496" y="177"/>
                    <a:pt x="1727" y="96"/>
                  </a:cubicBezTo>
                  <a:cubicBezTo>
                    <a:pt x="1767" y="82"/>
                    <a:pt x="1795" y="55"/>
                    <a:pt x="1808" y="42"/>
                  </a:cubicBezTo>
                  <a:lnTo>
                    <a:pt x="1808" y="14"/>
                  </a:lnTo>
                  <a:cubicBezTo>
                    <a:pt x="1781" y="1"/>
                    <a:pt x="1754" y="1"/>
                    <a:pt x="172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4457825" y="3399975"/>
              <a:ext cx="29600" cy="20875"/>
            </a:xfrm>
            <a:custGeom>
              <a:avLst/>
              <a:gdLst/>
              <a:ahLst/>
              <a:cxnLst/>
              <a:rect l="l" t="t" r="r" b="b"/>
              <a:pathLst>
                <a:path w="1184" h="835" extrusionOk="0">
                  <a:moveTo>
                    <a:pt x="1061" y="0"/>
                  </a:moveTo>
                  <a:cubicBezTo>
                    <a:pt x="952" y="0"/>
                    <a:pt x="843" y="28"/>
                    <a:pt x="748" y="68"/>
                  </a:cubicBezTo>
                  <a:cubicBezTo>
                    <a:pt x="531" y="136"/>
                    <a:pt x="313" y="259"/>
                    <a:pt x="150" y="435"/>
                  </a:cubicBezTo>
                  <a:cubicBezTo>
                    <a:pt x="109" y="490"/>
                    <a:pt x="69" y="558"/>
                    <a:pt x="28" y="626"/>
                  </a:cubicBezTo>
                  <a:cubicBezTo>
                    <a:pt x="1" y="680"/>
                    <a:pt x="14" y="748"/>
                    <a:pt x="69" y="789"/>
                  </a:cubicBezTo>
                  <a:cubicBezTo>
                    <a:pt x="89" y="819"/>
                    <a:pt x="125" y="835"/>
                    <a:pt x="176" y="835"/>
                  </a:cubicBezTo>
                  <a:cubicBezTo>
                    <a:pt x="193" y="835"/>
                    <a:pt x="211" y="833"/>
                    <a:pt x="232" y="830"/>
                  </a:cubicBezTo>
                  <a:cubicBezTo>
                    <a:pt x="259" y="816"/>
                    <a:pt x="286" y="802"/>
                    <a:pt x="327" y="775"/>
                  </a:cubicBezTo>
                  <a:cubicBezTo>
                    <a:pt x="381" y="734"/>
                    <a:pt x="436" y="694"/>
                    <a:pt x="490" y="653"/>
                  </a:cubicBezTo>
                  <a:lnTo>
                    <a:pt x="857" y="367"/>
                  </a:lnTo>
                  <a:cubicBezTo>
                    <a:pt x="939" y="300"/>
                    <a:pt x="1020" y="245"/>
                    <a:pt x="1102" y="177"/>
                  </a:cubicBezTo>
                  <a:cubicBezTo>
                    <a:pt x="1129" y="150"/>
                    <a:pt x="1142" y="123"/>
                    <a:pt x="1156" y="96"/>
                  </a:cubicBezTo>
                  <a:cubicBezTo>
                    <a:pt x="1183" y="68"/>
                    <a:pt x="1170" y="28"/>
                    <a:pt x="1129" y="14"/>
                  </a:cubicBezTo>
                  <a:cubicBezTo>
                    <a:pt x="1102" y="14"/>
                    <a:pt x="1074" y="0"/>
                    <a:pt x="106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4411625" y="3692700"/>
              <a:ext cx="27550" cy="23775"/>
            </a:xfrm>
            <a:custGeom>
              <a:avLst/>
              <a:gdLst/>
              <a:ahLst/>
              <a:cxnLst/>
              <a:rect l="l" t="t" r="r" b="b"/>
              <a:pathLst>
                <a:path w="1102" h="951" extrusionOk="0">
                  <a:moveTo>
                    <a:pt x="90" y="1"/>
                  </a:moveTo>
                  <a:cubicBezTo>
                    <a:pt x="73" y="1"/>
                    <a:pt x="56" y="7"/>
                    <a:pt x="41" y="22"/>
                  </a:cubicBezTo>
                  <a:cubicBezTo>
                    <a:pt x="0" y="62"/>
                    <a:pt x="27" y="103"/>
                    <a:pt x="41" y="157"/>
                  </a:cubicBezTo>
                  <a:cubicBezTo>
                    <a:pt x="177" y="457"/>
                    <a:pt x="394" y="715"/>
                    <a:pt x="666" y="905"/>
                  </a:cubicBezTo>
                  <a:cubicBezTo>
                    <a:pt x="707" y="936"/>
                    <a:pt x="763" y="951"/>
                    <a:pt x="817" y="951"/>
                  </a:cubicBezTo>
                  <a:cubicBezTo>
                    <a:pt x="835" y="951"/>
                    <a:pt x="853" y="949"/>
                    <a:pt x="870" y="946"/>
                  </a:cubicBezTo>
                  <a:cubicBezTo>
                    <a:pt x="1060" y="919"/>
                    <a:pt x="1101" y="823"/>
                    <a:pt x="992" y="701"/>
                  </a:cubicBezTo>
                  <a:cubicBezTo>
                    <a:pt x="952" y="647"/>
                    <a:pt x="924" y="620"/>
                    <a:pt x="884" y="579"/>
                  </a:cubicBezTo>
                  <a:cubicBezTo>
                    <a:pt x="829" y="538"/>
                    <a:pt x="761" y="484"/>
                    <a:pt x="707" y="443"/>
                  </a:cubicBezTo>
                  <a:lnTo>
                    <a:pt x="408" y="212"/>
                  </a:lnTo>
                  <a:cubicBezTo>
                    <a:pt x="326" y="144"/>
                    <a:pt x="258" y="90"/>
                    <a:pt x="177" y="35"/>
                  </a:cubicBezTo>
                  <a:cubicBezTo>
                    <a:pt x="151" y="18"/>
                    <a:pt x="120" y="1"/>
                    <a:pt x="9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4427250" y="3467600"/>
              <a:ext cx="7825" cy="36725"/>
            </a:xfrm>
            <a:custGeom>
              <a:avLst/>
              <a:gdLst/>
              <a:ahLst/>
              <a:cxnLst/>
              <a:rect l="l" t="t" r="r" b="b"/>
              <a:pathLst>
                <a:path w="313" h="1469" extrusionOk="0">
                  <a:moveTo>
                    <a:pt x="82" y="0"/>
                  </a:moveTo>
                  <a:cubicBezTo>
                    <a:pt x="28" y="68"/>
                    <a:pt x="0" y="163"/>
                    <a:pt x="0" y="245"/>
                  </a:cubicBezTo>
                  <a:cubicBezTo>
                    <a:pt x="0" y="490"/>
                    <a:pt x="0" y="734"/>
                    <a:pt x="14" y="965"/>
                  </a:cubicBezTo>
                  <a:cubicBezTo>
                    <a:pt x="28" y="1115"/>
                    <a:pt x="55" y="1251"/>
                    <a:pt x="82" y="1400"/>
                  </a:cubicBezTo>
                  <a:cubicBezTo>
                    <a:pt x="95" y="1441"/>
                    <a:pt x="123" y="1468"/>
                    <a:pt x="163" y="1468"/>
                  </a:cubicBezTo>
                  <a:cubicBezTo>
                    <a:pt x="204" y="1468"/>
                    <a:pt x="245" y="1455"/>
                    <a:pt x="259" y="1428"/>
                  </a:cubicBezTo>
                  <a:cubicBezTo>
                    <a:pt x="286" y="1387"/>
                    <a:pt x="299" y="1360"/>
                    <a:pt x="299" y="1332"/>
                  </a:cubicBezTo>
                  <a:cubicBezTo>
                    <a:pt x="313" y="1264"/>
                    <a:pt x="313" y="1196"/>
                    <a:pt x="313" y="1142"/>
                  </a:cubicBezTo>
                  <a:cubicBezTo>
                    <a:pt x="299" y="952"/>
                    <a:pt x="286" y="748"/>
                    <a:pt x="272" y="558"/>
                  </a:cubicBezTo>
                  <a:cubicBezTo>
                    <a:pt x="259" y="408"/>
                    <a:pt x="218" y="259"/>
                    <a:pt x="163" y="109"/>
                  </a:cubicBezTo>
                  <a:cubicBezTo>
                    <a:pt x="136" y="68"/>
                    <a:pt x="123" y="28"/>
                    <a:pt x="8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4353175" y="3445500"/>
              <a:ext cx="13600" cy="48550"/>
            </a:xfrm>
            <a:custGeom>
              <a:avLst/>
              <a:gdLst/>
              <a:ahLst/>
              <a:cxnLst/>
              <a:rect l="l" t="t" r="r" b="b"/>
              <a:pathLst>
                <a:path w="544" h="1942" extrusionOk="0">
                  <a:moveTo>
                    <a:pt x="490" y="1"/>
                  </a:moveTo>
                  <a:cubicBezTo>
                    <a:pt x="422" y="42"/>
                    <a:pt x="367" y="96"/>
                    <a:pt x="354" y="178"/>
                  </a:cubicBezTo>
                  <a:cubicBezTo>
                    <a:pt x="326" y="245"/>
                    <a:pt x="313" y="313"/>
                    <a:pt x="286" y="395"/>
                  </a:cubicBezTo>
                  <a:cubicBezTo>
                    <a:pt x="272" y="409"/>
                    <a:pt x="0" y="1374"/>
                    <a:pt x="123" y="1836"/>
                  </a:cubicBezTo>
                  <a:cubicBezTo>
                    <a:pt x="132" y="1902"/>
                    <a:pt x="187" y="1942"/>
                    <a:pt x="243" y="1942"/>
                  </a:cubicBezTo>
                  <a:cubicBezTo>
                    <a:pt x="267" y="1942"/>
                    <a:pt x="292" y="1934"/>
                    <a:pt x="313" y="1917"/>
                  </a:cubicBezTo>
                  <a:cubicBezTo>
                    <a:pt x="449" y="1822"/>
                    <a:pt x="449" y="1632"/>
                    <a:pt x="462" y="1496"/>
                  </a:cubicBezTo>
                  <a:cubicBezTo>
                    <a:pt x="490" y="1211"/>
                    <a:pt x="503" y="925"/>
                    <a:pt x="490" y="640"/>
                  </a:cubicBezTo>
                  <a:cubicBezTo>
                    <a:pt x="490" y="477"/>
                    <a:pt x="503" y="327"/>
                    <a:pt x="517" y="164"/>
                  </a:cubicBezTo>
                  <a:cubicBezTo>
                    <a:pt x="517" y="110"/>
                    <a:pt x="544" y="42"/>
                    <a:pt x="49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4257350" y="3395825"/>
              <a:ext cx="14925" cy="20750"/>
            </a:xfrm>
            <a:custGeom>
              <a:avLst/>
              <a:gdLst/>
              <a:ahLst/>
              <a:cxnLst/>
              <a:rect l="l" t="t" r="r" b="b"/>
              <a:pathLst>
                <a:path w="597" h="830" extrusionOk="0">
                  <a:moveTo>
                    <a:pt x="492" y="1"/>
                  </a:moveTo>
                  <a:cubicBezTo>
                    <a:pt x="483" y="1"/>
                    <a:pt x="473" y="2"/>
                    <a:pt x="462" y="3"/>
                  </a:cubicBezTo>
                  <a:cubicBezTo>
                    <a:pt x="422" y="17"/>
                    <a:pt x="381" y="31"/>
                    <a:pt x="354" y="58"/>
                  </a:cubicBezTo>
                  <a:cubicBezTo>
                    <a:pt x="218" y="126"/>
                    <a:pt x="123" y="234"/>
                    <a:pt x="55" y="384"/>
                  </a:cubicBezTo>
                  <a:cubicBezTo>
                    <a:pt x="14" y="466"/>
                    <a:pt x="0" y="561"/>
                    <a:pt x="14" y="656"/>
                  </a:cubicBezTo>
                  <a:cubicBezTo>
                    <a:pt x="14" y="669"/>
                    <a:pt x="41" y="697"/>
                    <a:pt x="41" y="710"/>
                  </a:cubicBezTo>
                  <a:cubicBezTo>
                    <a:pt x="70" y="796"/>
                    <a:pt x="121" y="829"/>
                    <a:pt x="173" y="829"/>
                  </a:cubicBezTo>
                  <a:cubicBezTo>
                    <a:pt x="220" y="829"/>
                    <a:pt x="267" y="803"/>
                    <a:pt x="299" y="765"/>
                  </a:cubicBezTo>
                  <a:cubicBezTo>
                    <a:pt x="326" y="710"/>
                    <a:pt x="354" y="669"/>
                    <a:pt x="381" y="629"/>
                  </a:cubicBezTo>
                  <a:cubicBezTo>
                    <a:pt x="435" y="533"/>
                    <a:pt x="476" y="438"/>
                    <a:pt x="517" y="343"/>
                  </a:cubicBezTo>
                  <a:cubicBezTo>
                    <a:pt x="544" y="262"/>
                    <a:pt x="571" y="194"/>
                    <a:pt x="585" y="112"/>
                  </a:cubicBezTo>
                  <a:cubicBezTo>
                    <a:pt x="597" y="41"/>
                    <a:pt x="557" y="1"/>
                    <a:pt x="49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4511175" y="3453400"/>
              <a:ext cx="14300" cy="21125"/>
            </a:xfrm>
            <a:custGeom>
              <a:avLst/>
              <a:gdLst/>
              <a:ahLst/>
              <a:cxnLst/>
              <a:rect l="l" t="t" r="r" b="b"/>
              <a:pathLst>
                <a:path w="572" h="845" extrusionOk="0">
                  <a:moveTo>
                    <a:pt x="98" y="1"/>
                  </a:moveTo>
                  <a:cubicBezTo>
                    <a:pt x="41" y="1"/>
                    <a:pt x="1" y="43"/>
                    <a:pt x="1" y="120"/>
                  </a:cubicBezTo>
                  <a:cubicBezTo>
                    <a:pt x="1" y="147"/>
                    <a:pt x="1" y="188"/>
                    <a:pt x="1" y="229"/>
                  </a:cubicBezTo>
                  <a:cubicBezTo>
                    <a:pt x="55" y="460"/>
                    <a:pt x="191" y="650"/>
                    <a:pt x="368" y="799"/>
                  </a:cubicBezTo>
                  <a:cubicBezTo>
                    <a:pt x="381" y="813"/>
                    <a:pt x="381" y="813"/>
                    <a:pt x="395" y="827"/>
                  </a:cubicBezTo>
                  <a:cubicBezTo>
                    <a:pt x="419" y="839"/>
                    <a:pt x="441" y="845"/>
                    <a:pt x="460" y="845"/>
                  </a:cubicBezTo>
                  <a:cubicBezTo>
                    <a:pt x="505" y="845"/>
                    <a:pt x="535" y="812"/>
                    <a:pt x="544" y="745"/>
                  </a:cubicBezTo>
                  <a:cubicBezTo>
                    <a:pt x="572" y="650"/>
                    <a:pt x="558" y="555"/>
                    <a:pt x="504" y="473"/>
                  </a:cubicBezTo>
                  <a:cubicBezTo>
                    <a:pt x="436" y="351"/>
                    <a:pt x="340" y="229"/>
                    <a:pt x="259" y="120"/>
                  </a:cubicBezTo>
                  <a:cubicBezTo>
                    <a:pt x="232" y="79"/>
                    <a:pt x="205" y="52"/>
                    <a:pt x="177" y="25"/>
                  </a:cubicBezTo>
                  <a:cubicBezTo>
                    <a:pt x="149" y="8"/>
                    <a:pt x="122" y="1"/>
                    <a:pt x="9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4510500" y="3556975"/>
              <a:ext cx="17700" cy="13600"/>
            </a:xfrm>
            <a:custGeom>
              <a:avLst/>
              <a:gdLst/>
              <a:ahLst/>
              <a:cxnLst/>
              <a:rect l="l" t="t" r="r" b="b"/>
              <a:pathLst>
                <a:path w="708" h="544" extrusionOk="0">
                  <a:moveTo>
                    <a:pt x="245" y="0"/>
                  </a:moveTo>
                  <a:cubicBezTo>
                    <a:pt x="82" y="0"/>
                    <a:pt x="0" y="82"/>
                    <a:pt x="41" y="272"/>
                  </a:cubicBezTo>
                  <a:cubicBezTo>
                    <a:pt x="55" y="313"/>
                    <a:pt x="82" y="381"/>
                    <a:pt x="123" y="449"/>
                  </a:cubicBezTo>
                  <a:cubicBezTo>
                    <a:pt x="164" y="517"/>
                    <a:pt x="245" y="544"/>
                    <a:pt x="327" y="544"/>
                  </a:cubicBezTo>
                  <a:cubicBezTo>
                    <a:pt x="408" y="517"/>
                    <a:pt x="490" y="489"/>
                    <a:pt x="558" y="449"/>
                  </a:cubicBezTo>
                  <a:cubicBezTo>
                    <a:pt x="680" y="408"/>
                    <a:pt x="707" y="231"/>
                    <a:pt x="599" y="163"/>
                  </a:cubicBezTo>
                  <a:cubicBezTo>
                    <a:pt x="503" y="68"/>
                    <a:pt x="367" y="14"/>
                    <a:pt x="24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4393950" y="3672425"/>
              <a:ext cx="16325" cy="15125"/>
            </a:xfrm>
            <a:custGeom>
              <a:avLst/>
              <a:gdLst/>
              <a:ahLst/>
              <a:cxnLst/>
              <a:rect l="l" t="t" r="r" b="b"/>
              <a:pathLst>
                <a:path w="653" h="605" extrusionOk="0">
                  <a:moveTo>
                    <a:pt x="91" y="0"/>
                  </a:moveTo>
                  <a:cubicBezTo>
                    <a:pt x="42" y="0"/>
                    <a:pt x="14" y="28"/>
                    <a:pt x="14" y="85"/>
                  </a:cubicBezTo>
                  <a:cubicBezTo>
                    <a:pt x="14" y="112"/>
                    <a:pt x="14" y="139"/>
                    <a:pt x="14" y="153"/>
                  </a:cubicBezTo>
                  <a:lnTo>
                    <a:pt x="0" y="153"/>
                  </a:lnTo>
                  <a:lnTo>
                    <a:pt x="191" y="534"/>
                  </a:lnTo>
                  <a:cubicBezTo>
                    <a:pt x="191" y="547"/>
                    <a:pt x="204" y="574"/>
                    <a:pt x="218" y="574"/>
                  </a:cubicBezTo>
                  <a:cubicBezTo>
                    <a:pt x="272" y="595"/>
                    <a:pt x="330" y="605"/>
                    <a:pt x="389" y="605"/>
                  </a:cubicBezTo>
                  <a:cubicBezTo>
                    <a:pt x="449" y="605"/>
                    <a:pt x="510" y="595"/>
                    <a:pt x="571" y="574"/>
                  </a:cubicBezTo>
                  <a:cubicBezTo>
                    <a:pt x="626" y="561"/>
                    <a:pt x="653" y="506"/>
                    <a:pt x="626" y="438"/>
                  </a:cubicBezTo>
                  <a:cubicBezTo>
                    <a:pt x="530" y="234"/>
                    <a:pt x="340" y="71"/>
                    <a:pt x="123" y="3"/>
                  </a:cubicBezTo>
                  <a:cubicBezTo>
                    <a:pt x="111" y="1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4214175" y="3362900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530" y="0"/>
                  </a:moveTo>
                  <a:cubicBezTo>
                    <a:pt x="513" y="0"/>
                    <a:pt x="495" y="2"/>
                    <a:pt x="477" y="2"/>
                  </a:cubicBezTo>
                  <a:cubicBezTo>
                    <a:pt x="463" y="2"/>
                    <a:pt x="436" y="2"/>
                    <a:pt x="422" y="16"/>
                  </a:cubicBezTo>
                  <a:cubicBezTo>
                    <a:pt x="314" y="43"/>
                    <a:pt x="218" y="97"/>
                    <a:pt x="137" y="179"/>
                  </a:cubicBezTo>
                  <a:cubicBezTo>
                    <a:pt x="1" y="315"/>
                    <a:pt x="1" y="546"/>
                    <a:pt x="151" y="668"/>
                  </a:cubicBezTo>
                  <a:cubicBezTo>
                    <a:pt x="246" y="573"/>
                    <a:pt x="341" y="491"/>
                    <a:pt x="436" y="383"/>
                  </a:cubicBezTo>
                  <a:cubicBezTo>
                    <a:pt x="477" y="342"/>
                    <a:pt x="518" y="301"/>
                    <a:pt x="558" y="247"/>
                  </a:cubicBezTo>
                  <a:cubicBezTo>
                    <a:pt x="572" y="233"/>
                    <a:pt x="585" y="206"/>
                    <a:pt x="599" y="179"/>
                  </a:cubicBezTo>
                  <a:cubicBezTo>
                    <a:pt x="626" y="138"/>
                    <a:pt x="653" y="97"/>
                    <a:pt x="613" y="43"/>
                  </a:cubicBezTo>
                  <a:cubicBezTo>
                    <a:pt x="595" y="6"/>
                    <a:pt x="564" y="0"/>
                    <a:pt x="53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4217925" y="3359375"/>
              <a:ext cx="31625" cy="47900"/>
            </a:xfrm>
            <a:custGeom>
              <a:avLst/>
              <a:gdLst/>
              <a:ahLst/>
              <a:cxnLst/>
              <a:rect l="l" t="t" r="r" b="b"/>
              <a:pathLst>
                <a:path w="1265" h="1916" extrusionOk="0">
                  <a:moveTo>
                    <a:pt x="1133" y="0"/>
                  </a:moveTo>
                  <a:cubicBezTo>
                    <a:pt x="1106" y="0"/>
                    <a:pt x="1079" y="11"/>
                    <a:pt x="1061" y="34"/>
                  </a:cubicBezTo>
                  <a:cubicBezTo>
                    <a:pt x="1034" y="48"/>
                    <a:pt x="1020" y="61"/>
                    <a:pt x="1006" y="75"/>
                  </a:cubicBezTo>
                  <a:cubicBezTo>
                    <a:pt x="748" y="388"/>
                    <a:pt x="517" y="714"/>
                    <a:pt x="327" y="1067"/>
                  </a:cubicBezTo>
                  <a:cubicBezTo>
                    <a:pt x="218" y="1271"/>
                    <a:pt x="1" y="1611"/>
                    <a:pt x="82" y="1842"/>
                  </a:cubicBezTo>
                  <a:cubicBezTo>
                    <a:pt x="107" y="1891"/>
                    <a:pt x="151" y="1915"/>
                    <a:pt x="197" y="1915"/>
                  </a:cubicBezTo>
                  <a:cubicBezTo>
                    <a:pt x="227" y="1915"/>
                    <a:pt x="259" y="1904"/>
                    <a:pt x="286" y="1883"/>
                  </a:cubicBezTo>
                  <a:cubicBezTo>
                    <a:pt x="531" y="1624"/>
                    <a:pt x="585" y="1244"/>
                    <a:pt x="762" y="931"/>
                  </a:cubicBezTo>
                  <a:cubicBezTo>
                    <a:pt x="870" y="741"/>
                    <a:pt x="1006" y="564"/>
                    <a:pt x="1142" y="401"/>
                  </a:cubicBezTo>
                  <a:cubicBezTo>
                    <a:pt x="1224" y="320"/>
                    <a:pt x="1265" y="211"/>
                    <a:pt x="1251" y="102"/>
                  </a:cubicBezTo>
                  <a:cubicBezTo>
                    <a:pt x="1242" y="40"/>
                    <a:pt x="1186" y="0"/>
                    <a:pt x="113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32"/>
          <p:cNvGrpSpPr/>
          <p:nvPr/>
        </p:nvGrpSpPr>
        <p:grpSpPr>
          <a:xfrm rot="-2094150">
            <a:off x="7137023" y="4063925"/>
            <a:ext cx="363363" cy="526194"/>
            <a:chOff x="4197875" y="2956175"/>
            <a:chExt cx="525025" cy="760300"/>
          </a:xfrm>
        </p:grpSpPr>
        <p:sp>
          <p:nvSpPr>
            <p:cNvPr id="1790" name="Google Shape;1790;p32"/>
            <p:cNvSpPr/>
            <p:nvPr/>
          </p:nvSpPr>
          <p:spPr>
            <a:xfrm>
              <a:off x="4257675" y="3038775"/>
              <a:ext cx="431250" cy="108075"/>
            </a:xfrm>
            <a:custGeom>
              <a:avLst/>
              <a:gdLst/>
              <a:ahLst/>
              <a:cxnLst/>
              <a:rect l="l" t="t" r="r" b="b"/>
              <a:pathLst>
                <a:path w="17250" h="4323" extrusionOk="0">
                  <a:moveTo>
                    <a:pt x="11353" y="0"/>
                  </a:moveTo>
                  <a:cubicBezTo>
                    <a:pt x="11006" y="0"/>
                    <a:pt x="10657" y="34"/>
                    <a:pt x="10317" y="109"/>
                  </a:cubicBezTo>
                  <a:cubicBezTo>
                    <a:pt x="9882" y="204"/>
                    <a:pt x="9434" y="245"/>
                    <a:pt x="8985" y="245"/>
                  </a:cubicBezTo>
                  <a:cubicBezTo>
                    <a:pt x="8510" y="245"/>
                    <a:pt x="8034" y="217"/>
                    <a:pt x="7558" y="217"/>
                  </a:cubicBezTo>
                  <a:cubicBezTo>
                    <a:pt x="7516" y="216"/>
                    <a:pt x="7474" y="215"/>
                    <a:pt x="7432" y="215"/>
                  </a:cubicBezTo>
                  <a:cubicBezTo>
                    <a:pt x="7151" y="215"/>
                    <a:pt x="6879" y="253"/>
                    <a:pt x="6607" y="313"/>
                  </a:cubicBezTo>
                  <a:cubicBezTo>
                    <a:pt x="6253" y="394"/>
                    <a:pt x="5900" y="476"/>
                    <a:pt x="5546" y="571"/>
                  </a:cubicBezTo>
                  <a:cubicBezTo>
                    <a:pt x="5152" y="693"/>
                    <a:pt x="4745" y="829"/>
                    <a:pt x="4364" y="992"/>
                  </a:cubicBezTo>
                  <a:cubicBezTo>
                    <a:pt x="3997" y="1142"/>
                    <a:pt x="3657" y="1318"/>
                    <a:pt x="3317" y="1522"/>
                  </a:cubicBezTo>
                  <a:cubicBezTo>
                    <a:pt x="3263" y="1563"/>
                    <a:pt x="3249" y="1617"/>
                    <a:pt x="3277" y="1713"/>
                  </a:cubicBezTo>
                  <a:cubicBezTo>
                    <a:pt x="3288" y="1772"/>
                    <a:pt x="3331" y="1810"/>
                    <a:pt x="3387" y="1810"/>
                  </a:cubicBezTo>
                  <a:cubicBezTo>
                    <a:pt x="3395" y="1810"/>
                    <a:pt x="3404" y="1809"/>
                    <a:pt x="3412" y="1808"/>
                  </a:cubicBezTo>
                  <a:cubicBezTo>
                    <a:pt x="3480" y="1794"/>
                    <a:pt x="3548" y="1781"/>
                    <a:pt x="3616" y="1753"/>
                  </a:cubicBezTo>
                  <a:cubicBezTo>
                    <a:pt x="3766" y="1685"/>
                    <a:pt x="3915" y="1604"/>
                    <a:pt x="4065" y="1522"/>
                  </a:cubicBezTo>
                  <a:cubicBezTo>
                    <a:pt x="4282" y="1414"/>
                    <a:pt x="4500" y="1291"/>
                    <a:pt x="4731" y="1182"/>
                  </a:cubicBezTo>
                  <a:cubicBezTo>
                    <a:pt x="4826" y="1130"/>
                    <a:pt x="4929" y="1110"/>
                    <a:pt x="5034" y="1110"/>
                  </a:cubicBezTo>
                  <a:cubicBezTo>
                    <a:pt x="5064" y="1110"/>
                    <a:pt x="5095" y="1111"/>
                    <a:pt x="5125" y="1115"/>
                  </a:cubicBezTo>
                  <a:cubicBezTo>
                    <a:pt x="5179" y="1115"/>
                    <a:pt x="5234" y="1115"/>
                    <a:pt x="5275" y="1074"/>
                  </a:cubicBezTo>
                  <a:cubicBezTo>
                    <a:pt x="5587" y="911"/>
                    <a:pt x="5913" y="788"/>
                    <a:pt x="6253" y="707"/>
                  </a:cubicBezTo>
                  <a:cubicBezTo>
                    <a:pt x="6688" y="625"/>
                    <a:pt x="7137" y="571"/>
                    <a:pt x="7572" y="571"/>
                  </a:cubicBezTo>
                  <a:cubicBezTo>
                    <a:pt x="8129" y="557"/>
                    <a:pt x="8686" y="571"/>
                    <a:pt x="9244" y="516"/>
                  </a:cubicBezTo>
                  <a:cubicBezTo>
                    <a:pt x="9475" y="489"/>
                    <a:pt x="9706" y="435"/>
                    <a:pt x="9937" y="408"/>
                  </a:cubicBezTo>
                  <a:cubicBezTo>
                    <a:pt x="9991" y="394"/>
                    <a:pt x="10059" y="381"/>
                    <a:pt x="10127" y="381"/>
                  </a:cubicBezTo>
                  <a:cubicBezTo>
                    <a:pt x="10345" y="394"/>
                    <a:pt x="10576" y="408"/>
                    <a:pt x="10793" y="421"/>
                  </a:cubicBezTo>
                  <a:cubicBezTo>
                    <a:pt x="11378" y="435"/>
                    <a:pt x="11962" y="489"/>
                    <a:pt x="12546" y="571"/>
                  </a:cubicBezTo>
                  <a:cubicBezTo>
                    <a:pt x="13117" y="652"/>
                    <a:pt x="13688" y="829"/>
                    <a:pt x="14205" y="1087"/>
                  </a:cubicBezTo>
                  <a:cubicBezTo>
                    <a:pt x="14517" y="1237"/>
                    <a:pt x="14830" y="1427"/>
                    <a:pt x="15129" y="1590"/>
                  </a:cubicBezTo>
                  <a:cubicBezTo>
                    <a:pt x="15510" y="1808"/>
                    <a:pt x="15890" y="2039"/>
                    <a:pt x="16271" y="2270"/>
                  </a:cubicBezTo>
                  <a:cubicBezTo>
                    <a:pt x="16352" y="2324"/>
                    <a:pt x="16434" y="2392"/>
                    <a:pt x="16502" y="2460"/>
                  </a:cubicBezTo>
                  <a:cubicBezTo>
                    <a:pt x="16543" y="2487"/>
                    <a:pt x="16570" y="2528"/>
                    <a:pt x="16583" y="2569"/>
                  </a:cubicBezTo>
                  <a:cubicBezTo>
                    <a:pt x="16556" y="2582"/>
                    <a:pt x="16515" y="2582"/>
                    <a:pt x="16475" y="2582"/>
                  </a:cubicBezTo>
                  <a:cubicBezTo>
                    <a:pt x="16312" y="2582"/>
                    <a:pt x="16148" y="2542"/>
                    <a:pt x="16012" y="2474"/>
                  </a:cubicBezTo>
                  <a:cubicBezTo>
                    <a:pt x="14871" y="1821"/>
                    <a:pt x="13620" y="1359"/>
                    <a:pt x="12315" y="1115"/>
                  </a:cubicBezTo>
                  <a:cubicBezTo>
                    <a:pt x="11926" y="1027"/>
                    <a:pt x="11523" y="988"/>
                    <a:pt x="11116" y="988"/>
                  </a:cubicBezTo>
                  <a:cubicBezTo>
                    <a:pt x="10954" y="988"/>
                    <a:pt x="10792" y="994"/>
                    <a:pt x="10630" y="1006"/>
                  </a:cubicBezTo>
                  <a:cubicBezTo>
                    <a:pt x="10249" y="1060"/>
                    <a:pt x="9855" y="1087"/>
                    <a:pt x="9461" y="1128"/>
                  </a:cubicBezTo>
                  <a:cubicBezTo>
                    <a:pt x="9345" y="1137"/>
                    <a:pt x="9230" y="1141"/>
                    <a:pt x="9116" y="1141"/>
                  </a:cubicBezTo>
                  <a:cubicBezTo>
                    <a:pt x="8869" y="1141"/>
                    <a:pt x="8624" y="1120"/>
                    <a:pt x="8374" y="1074"/>
                  </a:cubicBezTo>
                  <a:cubicBezTo>
                    <a:pt x="8251" y="1043"/>
                    <a:pt x="8129" y="1028"/>
                    <a:pt x="8001" y="1028"/>
                  </a:cubicBezTo>
                  <a:cubicBezTo>
                    <a:pt x="7958" y="1028"/>
                    <a:pt x="7915" y="1030"/>
                    <a:pt x="7871" y="1033"/>
                  </a:cubicBezTo>
                  <a:cubicBezTo>
                    <a:pt x="7490" y="1074"/>
                    <a:pt x="7123" y="1101"/>
                    <a:pt x="6743" y="1128"/>
                  </a:cubicBezTo>
                  <a:cubicBezTo>
                    <a:pt x="6280" y="1155"/>
                    <a:pt x="5832" y="1237"/>
                    <a:pt x="5383" y="1373"/>
                  </a:cubicBezTo>
                  <a:cubicBezTo>
                    <a:pt x="5247" y="1414"/>
                    <a:pt x="5125" y="1468"/>
                    <a:pt x="5003" y="1549"/>
                  </a:cubicBezTo>
                  <a:cubicBezTo>
                    <a:pt x="4745" y="1740"/>
                    <a:pt x="4445" y="1876"/>
                    <a:pt x="4133" y="1957"/>
                  </a:cubicBezTo>
                  <a:cubicBezTo>
                    <a:pt x="3779" y="2052"/>
                    <a:pt x="3412" y="2134"/>
                    <a:pt x="3045" y="2229"/>
                  </a:cubicBezTo>
                  <a:cubicBezTo>
                    <a:pt x="2787" y="2297"/>
                    <a:pt x="2529" y="2392"/>
                    <a:pt x="2298" y="2528"/>
                  </a:cubicBezTo>
                  <a:cubicBezTo>
                    <a:pt x="2230" y="2555"/>
                    <a:pt x="2162" y="2610"/>
                    <a:pt x="2108" y="2664"/>
                  </a:cubicBezTo>
                  <a:cubicBezTo>
                    <a:pt x="1972" y="2800"/>
                    <a:pt x="1822" y="2909"/>
                    <a:pt x="1659" y="3004"/>
                  </a:cubicBezTo>
                  <a:cubicBezTo>
                    <a:pt x="1387" y="3140"/>
                    <a:pt x="1115" y="3276"/>
                    <a:pt x="857" y="3412"/>
                  </a:cubicBezTo>
                  <a:cubicBezTo>
                    <a:pt x="640" y="3493"/>
                    <a:pt x="449" y="3615"/>
                    <a:pt x="273" y="3751"/>
                  </a:cubicBezTo>
                  <a:cubicBezTo>
                    <a:pt x="178" y="3819"/>
                    <a:pt x="110" y="3901"/>
                    <a:pt x="55" y="3996"/>
                  </a:cubicBezTo>
                  <a:cubicBezTo>
                    <a:pt x="1" y="4105"/>
                    <a:pt x="1" y="4214"/>
                    <a:pt x="28" y="4322"/>
                  </a:cubicBezTo>
                  <a:cubicBezTo>
                    <a:pt x="69" y="4309"/>
                    <a:pt x="96" y="4281"/>
                    <a:pt x="137" y="4268"/>
                  </a:cubicBezTo>
                  <a:cubicBezTo>
                    <a:pt x="504" y="4050"/>
                    <a:pt x="884" y="3833"/>
                    <a:pt x="1251" y="3615"/>
                  </a:cubicBezTo>
                  <a:cubicBezTo>
                    <a:pt x="1781" y="3289"/>
                    <a:pt x="2298" y="2963"/>
                    <a:pt x="2855" y="2664"/>
                  </a:cubicBezTo>
                  <a:cubicBezTo>
                    <a:pt x="3005" y="2582"/>
                    <a:pt x="3168" y="2501"/>
                    <a:pt x="3331" y="2447"/>
                  </a:cubicBezTo>
                  <a:cubicBezTo>
                    <a:pt x="3766" y="2338"/>
                    <a:pt x="4187" y="2202"/>
                    <a:pt x="4595" y="2039"/>
                  </a:cubicBezTo>
                  <a:cubicBezTo>
                    <a:pt x="5044" y="1862"/>
                    <a:pt x="5519" y="1699"/>
                    <a:pt x="5995" y="1577"/>
                  </a:cubicBezTo>
                  <a:cubicBezTo>
                    <a:pt x="6253" y="1509"/>
                    <a:pt x="6525" y="1468"/>
                    <a:pt x="6811" y="1468"/>
                  </a:cubicBezTo>
                  <a:cubicBezTo>
                    <a:pt x="6901" y="1468"/>
                    <a:pt x="6992" y="1474"/>
                    <a:pt x="7086" y="1474"/>
                  </a:cubicBezTo>
                  <a:cubicBezTo>
                    <a:pt x="7134" y="1474"/>
                    <a:pt x="7182" y="1472"/>
                    <a:pt x="7232" y="1468"/>
                  </a:cubicBezTo>
                  <a:cubicBezTo>
                    <a:pt x="7436" y="1454"/>
                    <a:pt x="7653" y="1441"/>
                    <a:pt x="7857" y="1414"/>
                  </a:cubicBezTo>
                  <a:cubicBezTo>
                    <a:pt x="8197" y="1400"/>
                    <a:pt x="8550" y="1373"/>
                    <a:pt x="8890" y="1359"/>
                  </a:cubicBezTo>
                  <a:cubicBezTo>
                    <a:pt x="9169" y="1346"/>
                    <a:pt x="9444" y="1339"/>
                    <a:pt x="9718" y="1339"/>
                  </a:cubicBezTo>
                  <a:cubicBezTo>
                    <a:pt x="9991" y="1339"/>
                    <a:pt x="10263" y="1346"/>
                    <a:pt x="10535" y="1359"/>
                  </a:cubicBezTo>
                  <a:cubicBezTo>
                    <a:pt x="11405" y="1386"/>
                    <a:pt x="12261" y="1509"/>
                    <a:pt x="13104" y="1713"/>
                  </a:cubicBezTo>
                  <a:lnTo>
                    <a:pt x="13620" y="1848"/>
                  </a:lnTo>
                  <a:cubicBezTo>
                    <a:pt x="13824" y="1903"/>
                    <a:pt x="14028" y="1944"/>
                    <a:pt x="14218" y="2025"/>
                  </a:cubicBezTo>
                  <a:cubicBezTo>
                    <a:pt x="14545" y="2134"/>
                    <a:pt x="14857" y="2283"/>
                    <a:pt x="15170" y="2447"/>
                  </a:cubicBezTo>
                  <a:cubicBezTo>
                    <a:pt x="15482" y="2610"/>
                    <a:pt x="15809" y="2759"/>
                    <a:pt x="16148" y="2881"/>
                  </a:cubicBezTo>
                  <a:cubicBezTo>
                    <a:pt x="16352" y="2949"/>
                    <a:pt x="16570" y="3004"/>
                    <a:pt x="16787" y="3031"/>
                  </a:cubicBezTo>
                  <a:cubicBezTo>
                    <a:pt x="16816" y="3035"/>
                    <a:pt x="16846" y="3036"/>
                    <a:pt x="16874" y="3036"/>
                  </a:cubicBezTo>
                  <a:cubicBezTo>
                    <a:pt x="16953" y="3036"/>
                    <a:pt x="17030" y="3024"/>
                    <a:pt x="17100" y="3004"/>
                  </a:cubicBezTo>
                  <a:cubicBezTo>
                    <a:pt x="17195" y="2990"/>
                    <a:pt x="17249" y="2895"/>
                    <a:pt x="17209" y="2814"/>
                  </a:cubicBezTo>
                  <a:cubicBezTo>
                    <a:pt x="17195" y="2759"/>
                    <a:pt x="17181" y="2705"/>
                    <a:pt x="17141" y="2650"/>
                  </a:cubicBezTo>
                  <a:cubicBezTo>
                    <a:pt x="17059" y="2542"/>
                    <a:pt x="16978" y="2447"/>
                    <a:pt x="16882" y="2351"/>
                  </a:cubicBezTo>
                  <a:cubicBezTo>
                    <a:pt x="16624" y="2107"/>
                    <a:pt x="16366" y="1889"/>
                    <a:pt x="16067" y="1699"/>
                  </a:cubicBezTo>
                  <a:cubicBezTo>
                    <a:pt x="15822" y="1495"/>
                    <a:pt x="15537" y="1346"/>
                    <a:pt x="15224" y="1223"/>
                  </a:cubicBezTo>
                  <a:cubicBezTo>
                    <a:pt x="15211" y="1223"/>
                    <a:pt x="15183" y="1210"/>
                    <a:pt x="15170" y="1196"/>
                  </a:cubicBezTo>
                  <a:cubicBezTo>
                    <a:pt x="14952" y="1074"/>
                    <a:pt x="14748" y="951"/>
                    <a:pt x="14531" y="843"/>
                  </a:cubicBezTo>
                  <a:cubicBezTo>
                    <a:pt x="13756" y="421"/>
                    <a:pt x="12900" y="163"/>
                    <a:pt x="12016" y="41"/>
                  </a:cubicBezTo>
                  <a:cubicBezTo>
                    <a:pt x="11798" y="14"/>
                    <a:pt x="11576" y="0"/>
                    <a:pt x="1135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4335850" y="3319650"/>
              <a:ext cx="366675" cy="362250"/>
            </a:xfrm>
            <a:custGeom>
              <a:avLst/>
              <a:gdLst/>
              <a:ahLst/>
              <a:cxnLst/>
              <a:rect l="l" t="t" r="r" b="b"/>
              <a:pathLst>
                <a:path w="14667" h="14490" extrusionOk="0">
                  <a:moveTo>
                    <a:pt x="6385" y="1"/>
                  </a:moveTo>
                  <a:cubicBezTo>
                    <a:pt x="6314" y="1"/>
                    <a:pt x="6246" y="16"/>
                    <a:pt x="6185" y="46"/>
                  </a:cubicBezTo>
                  <a:cubicBezTo>
                    <a:pt x="5586" y="278"/>
                    <a:pt x="5002" y="522"/>
                    <a:pt x="4418" y="808"/>
                  </a:cubicBezTo>
                  <a:cubicBezTo>
                    <a:pt x="3792" y="1120"/>
                    <a:pt x="3221" y="1501"/>
                    <a:pt x="2691" y="1949"/>
                  </a:cubicBezTo>
                  <a:cubicBezTo>
                    <a:pt x="2651" y="1990"/>
                    <a:pt x="2610" y="2045"/>
                    <a:pt x="2596" y="2099"/>
                  </a:cubicBezTo>
                  <a:cubicBezTo>
                    <a:pt x="2542" y="2276"/>
                    <a:pt x="2419" y="2425"/>
                    <a:pt x="2229" y="2493"/>
                  </a:cubicBezTo>
                  <a:cubicBezTo>
                    <a:pt x="2134" y="2520"/>
                    <a:pt x="2039" y="2547"/>
                    <a:pt x="1944" y="2575"/>
                  </a:cubicBezTo>
                  <a:cubicBezTo>
                    <a:pt x="1767" y="2588"/>
                    <a:pt x="1672" y="2765"/>
                    <a:pt x="1726" y="2914"/>
                  </a:cubicBezTo>
                  <a:cubicBezTo>
                    <a:pt x="1740" y="2969"/>
                    <a:pt x="1740" y="3010"/>
                    <a:pt x="1753" y="3064"/>
                  </a:cubicBezTo>
                  <a:lnTo>
                    <a:pt x="1685" y="3078"/>
                  </a:lnTo>
                  <a:cubicBezTo>
                    <a:pt x="1427" y="3118"/>
                    <a:pt x="1196" y="3241"/>
                    <a:pt x="1019" y="3431"/>
                  </a:cubicBezTo>
                  <a:cubicBezTo>
                    <a:pt x="897" y="3567"/>
                    <a:pt x="788" y="3716"/>
                    <a:pt x="693" y="3893"/>
                  </a:cubicBezTo>
                  <a:cubicBezTo>
                    <a:pt x="449" y="4342"/>
                    <a:pt x="285" y="4831"/>
                    <a:pt x="190" y="5347"/>
                  </a:cubicBezTo>
                  <a:cubicBezTo>
                    <a:pt x="109" y="5837"/>
                    <a:pt x="82" y="6326"/>
                    <a:pt x="82" y="6815"/>
                  </a:cubicBezTo>
                  <a:cubicBezTo>
                    <a:pt x="82" y="7250"/>
                    <a:pt x="68" y="7685"/>
                    <a:pt x="14" y="8120"/>
                  </a:cubicBezTo>
                  <a:cubicBezTo>
                    <a:pt x="14" y="8161"/>
                    <a:pt x="14" y="8202"/>
                    <a:pt x="14" y="8243"/>
                  </a:cubicBezTo>
                  <a:cubicBezTo>
                    <a:pt x="41" y="8406"/>
                    <a:pt x="54" y="8569"/>
                    <a:pt x="68" y="8718"/>
                  </a:cubicBezTo>
                  <a:cubicBezTo>
                    <a:pt x="68" y="9085"/>
                    <a:pt x="68" y="9452"/>
                    <a:pt x="41" y="9819"/>
                  </a:cubicBezTo>
                  <a:cubicBezTo>
                    <a:pt x="0" y="10309"/>
                    <a:pt x="41" y="10812"/>
                    <a:pt x="150" y="11287"/>
                  </a:cubicBezTo>
                  <a:cubicBezTo>
                    <a:pt x="150" y="11314"/>
                    <a:pt x="163" y="11342"/>
                    <a:pt x="163" y="11382"/>
                  </a:cubicBezTo>
                  <a:cubicBezTo>
                    <a:pt x="190" y="11912"/>
                    <a:pt x="299" y="12443"/>
                    <a:pt x="489" y="12959"/>
                  </a:cubicBezTo>
                  <a:cubicBezTo>
                    <a:pt x="666" y="13448"/>
                    <a:pt x="938" y="13897"/>
                    <a:pt x="1278" y="14291"/>
                  </a:cubicBezTo>
                  <a:cubicBezTo>
                    <a:pt x="1346" y="14386"/>
                    <a:pt x="1454" y="14454"/>
                    <a:pt x="1577" y="14481"/>
                  </a:cubicBezTo>
                  <a:cubicBezTo>
                    <a:pt x="1597" y="14486"/>
                    <a:pt x="1618" y="14490"/>
                    <a:pt x="1641" y="14490"/>
                  </a:cubicBezTo>
                  <a:cubicBezTo>
                    <a:pt x="1679" y="14490"/>
                    <a:pt x="1719" y="14480"/>
                    <a:pt x="1753" y="14454"/>
                  </a:cubicBezTo>
                  <a:lnTo>
                    <a:pt x="1699" y="14373"/>
                  </a:lnTo>
                  <a:cubicBezTo>
                    <a:pt x="1305" y="13720"/>
                    <a:pt x="992" y="13013"/>
                    <a:pt x="734" y="12293"/>
                  </a:cubicBezTo>
                  <a:cubicBezTo>
                    <a:pt x="598" y="11872"/>
                    <a:pt x="503" y="11437"/>
                    <a:pt x="435" y="10988"/>
                  </a:cubicBezTo>
                  <a:cubicBezTo>
                    <a:pt x="381" y="10485"/>
                    <a:pt x="367" y="9969"/>
                    <a:pt x="381" y="9466"/>
                  </a:cubicBezTo>
                  <a:cubicBezTo>
                    <a:pt x="394" y="8854"/>
                    <a:pt x="435" y="8243"/>
                    <a:pt x="394" y="7631"/>
                  </a:cubicBezTo>
                  <a:cubicBezTo>
                    <a:pt x="381" y="7522"/>
                    <a:pt x="381" y="7413"/>
                    <a:pt x="394" y="7318"/>
                  </a:cubicBezTo>
                  <a:cubicBezTo>
                    <a:pt x="408" y="7114"/>
                    <a:pt x="435" y="6924"/>
                    <a:pt x="449" y="6720"/>
                  </a:cubicBezTo>
                  <a:cubicBezTo>
                    <a:pt x="489" y="6299"/>
                    <a:pt x="503" y="5878"/>
                    <a:pt x="544" y="5456"/>
                  </a:cubicBezTo>
                  <a:cubicBezTo>
                    <a:pt x="584" y="5021"/>
                    <a:pt x="693" y="4613"/>
                    <a:pt x="884" y="4219"/>
                  </a:cubicBezTo>
                  <a:cubicBezTo>
                    <a:pt x="992" y="3988"/>
                    <a:pt x="1142" y="3771"/>
                    <a:pt x="1318" y="3594"/>
                  </a:cubicBezTo>
                  <a:cubicBezTo>
                    <a:pt x="1346" y="3553"/>
                    <a:pt x="1400" y="3526"/>
                    <a:pt x="1454" y="3526"/>
                  </a:cubicBezTo>
                  <a:cubicBezTo>
                    <a:pt x="1454" y="3540"/>
                    <a:pt x="1454" y="3567"/>
                    <a:pt x="1454" y="3594"/>
                  </a:cubicBezTo>
                  <a:cubicBezTo>
                    <a:pt x="1441" y="3662"/>
                    <a:pt x="1414" y="3744"/>
                    <a:pt x="1400" y="3812"/>
                  </a:cubicBezTo>
                  <a:cubicBezTo>
                    <a:pt x="1359" y="3988"/>
                    <a:pt x="1305" y="4138"/>
                    <a:pt x="1251" y="4314"/>
                  </a:cubicBezTo>
                  <a:cubicBezTo>
                    <a:pt x="1237" y="4369"/>
                    <a:pt x="1223" y="4437"/>
                    <a:pt x="1223" y="4505"/>
                  </a:cubicBezTo>
                  <a:cubicBezTo>
                    <a:pt x="1223" y="4577"/>
                    <a:pt x="1247" y="4610"/>
                    <a:pt x="1299" y="4610"/>
                  </a:cubicBezTo>
                  <a:cubicBezTo>
                    <a:pt x="1316" y="4610"/>
                    <a:pt x="1336" y="4606"/>
                    <a:pt x="1359" y="4600"/>
                  </a:cubicBezTo>
                  <a:cubicBezTo>
                    <a:pt x="1414" y="4573"/>
                    <a:pt x="1441" y="4532"/>
                    <a:pt x="1468" y="4478"/>
                  </a:cubicBezTo>
                  <a:cubicBezTo>
                    <a:pt x="1550" y="4260"/>
                    <a:pt x="1631" y="4043"/>
                    <a:pt x="1740" y="3825"/>
                  </a:cubicBezTo>
                  <a:cubicBezTo>
                    <a:pt x="2297" y="2711"/>
                    <a:pt x="3181" y="1800"/>
                    <a:pt x="4282" y="1215"/>
                  </a:cubicBezTo>
                  <a:cubicBezTo>
                    <a:pt x="4418" y="1147"/>
                    <a:pt x="4553" y="1093"/>
                    <a:pt x="4676" y="1012"/>
                  </a:cubicBezTo>
                  <a:cubicBezTo>
                    <a:pt x="5198" y="655"/>
                    <a:pt x="5828" y="465"/>
                    <a:pt x="6476" y="465"/>
                  </a:cubicBezTo>
                  <a:cubicBezTo>
                    <a:pt x="6519" y="465"/>
                    <a:pt x="6562" y="466"/>
                    <a:pt x="6606" y="468"/>
                  </a:cubicBezTo>
                  <a:cubicBezTo>
                    <a:pt x="7245" y="481"/>
                    <a:pt x="7884" y="631"/>
                    <a:pt x="8468" y="903"/>
                  </a:cubicBezTo>
                  <a:cubicBezTo>
                    <a:pt x="8509" y="903"/>
                    <a:pt x="8536" y="916"/>
                    <a:pt x="8563" y="944"/>
                  </a:cubicBezTo>
                  <a:cubicBezTo>
                    <a:pt x="9487" y="1514"/>
                    <a:pt x="10357" y="2194"/>
                    <a:pt x="11132" y="2982"/>
                  </a:cubicBezTo>
                  <a:cubicBezTo>
                    <a:pt x="11268" y="3118"/>
                    <a:pt x="11404" y="3268"/>
                    <a:pt x="11540" y="3417"/>
                  </a:cubicBezTo>
                  <a:cubicBezTo>
                    <a:pt x="11662" y="3567"/>
                    <a:pt x="11798" y="3757"/>
                    <a:pt x="11948" y="3920"/>
                  </a:cubicBezTo>
                  <a:cubicBezTo>
                    <a:pt x="12247" y="4246"/>
                    <a:pt x="12586" y="4532"/>
                    <a:pt x="12940" y="4804"/>
                  </a:cubicBezTo>
                  <a:cubicBezTo>
                    <a:pt x="13280" y="5076"/>
                    <a:pt x="13619" y="5361"/>
                    <a:pt x="13959" y="5633"/>
                  </a:cubicBezTo>
                  <a:cubicBezTo>
                    <a:pt x="14041" y="5701"/>
                    <a:pt x="14109" y="5782"/>
                    <a:pt x="14177" y="5878"/>
                  </a:cubicBezTo>
                  <a:cubicBezTo>
                    <a:pt x="14218" y="5932"/>
                    <a:pt x="14258" y="6000"/>
                    <a:pt x="14326" y="6041"/>
                  </a:cubicBezTo>
                  <a:cubicBezTo>
                    <a:pt x="14353" y="6081"/>
                    <a:pt x="14394" y="6109"/>
                    <a:pt x="14435" y="6136"/>
                  </a:cubicBezTo>
                  <a:cubicBezTo>
                    <a:pt x="14452" y="6143"/>
                    <a:pt x="14471" y="6146"/>
                    <a:pt x="14490" y="6146"/>
                  </a:cubicBezTo>
                  <a:cubicBezTo>
                    <a:pt x="14546" y="6146"/>
                    <a:pt x="14605" y="6115"/>
                    <a:pt x="14625" y="6054"/>
                  </a:cubicBezTo>
                  <a:cubicBezTo>
                    <a:pt x="14625" y="6027"/>
                    <a:pt x="14639" y="6000"/>
                    <a:pt x="14639" y="5973"/>
                  </a:cubicBezTo>
                  <a:cubicBezTo>
                    <a:pt x="14666" y="5687"/>
                    <a:pt x="14544" y="5429"/>
                    <a:pt x="14313" y="5266"/>
                  </a:cubicBezTo>
                  <a:cubicBezTo>
                    <a:pt x="14136" y="5103"/>
                    <a:pt x="13918" y="4953"/>
                    <a:pt x="13728" y="4790"/>
                  </a:cubicBezTo>
                  <a:cubicBezTo>
                    <a:pt x="13375" y="4464"/>
                    <a:pt x="13035" y="4124"/>
                    <a:pt x="12709" y="3771"/>
                  </a:cubicBezTo>
                  <a:cubicBezTo>
                    <a:pt x="12437" y="3485"/>
                    <a:pt x="12152" y="3200"/>
                    <a:pt x="11839" y="2942"/>
                  </a:cubicBezTo>
                  <a:cubicBezTo>
                    <a:pt x="11662" y="2779"/>
                    <a:pt x="11472" y="2629"/>
                    <a:pt x="11282" y="2479"/>
                  </a:cubicBezTo>
                  <a:cubicBezTo>
                    <a:pt x="11132" y="2344"/>
                    <a:pt x="10983" y="2208"/>
                    <a:pt x="10833" y="2072"/>
                  </a:cubicBezTo>
                  <a:cubicBezTo>
                    <a:pt x="10221" y="1542"/>
                    <a:pt x="9569" y="1093"/>
                    <a:pt x="8862" y="713"/>
                  </a:cubicBezTo>
                  <a:cubicBezTo>
                    <a:pt x="8115" y="318"/>
                    <a:pt x="7299" y="74"/>
                    <a:pt x="6456" y="6"/>
                  </a:cubicBezTo>
                  <a:cubicBezTo>
                    <a:pt x="6433" y="2"/>
                    <a:pt x="6409" y="1"/>
                    <a:pt x="638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4278400" y="3102050"/>
              <a:ext cx="425475" cy="85575"/>
            </a:xfrm>
            <a:custGeom>
              <a:avLst/>
              <a:gdLst/>
              <a:ahLst/>
              <a:cxnLst/>
              <a:rect l="l" t="t" r="r" b="b"/>
              <a:pathLst>
                <a:path w="17019" h="3423" extrusionOk="0">
                  <a:moveTo>
                    <a:pt x="7759" y="0"/>
                  </a:moveTo>
                  <a:cubicBezTo>
                    <a:pt x="7366" y="0"/>
                    <a:pt x="6973" y="28"/>
                    <a:pt x="6580" y="79"/>
                  </a:cubicBezTo>
                  <a:cubicBezTo>
                    <a:pt x="6009" y="147"/>
                    <a:pt x="5438" y="283"/>
                    <a:pt x="4894" y="459"/>
                  </a:cubicBezTo>
                  <a:cubicBezTo>
                    <a:pt x="4541" y="568"/>
                    <a:pt x="4201" y="704"/>
                    <a:pt x="3875" y="840"/>
                  </a:cubicBezTo>
                  <a:cubicBezTo>
                    <a:pt x="3508" y="1003"/>
                    <a:pt x="3154" y="1180"/>
                    <a:pt x="2801" y="1370"/>
                  </a:cubicBezTo>
                  <a:cubicBezTo>
                    <a:pt x="2067" y="1737"/>
                    <a:pt x="1347" y="2158"/>
                    <a:pt x="653" y="2607"/>
                  </a:cubicBezTo>
                  <a:cubicBezTo>
                    <a:pt x="436" y="2756"/>
                    <a:pt x="218" y="2906"/>
                    <a:pt x="1" y="3055"/>
                  </a:cubicBezTo>
                  <a:cubicBezTo>
                    <a:pt x="61" y="3224"/>
                    <a:pt x="149" y="3306"/>
                    <a:pt x="272" y="3306"/>
                  </a:cubicBezTo>
                  <a:cubicBezTo>
                    <a:pt x="317" y="3306"/>
                    <a:pt x="367" y="3295"/>
                    <a:pt x="422" y="3273"/>
                  </a:cubicBezTo>
                  <a:cubicBezTo>
                    <a:pt x="613" y="3191"/>
                    <a:pt x="789" y="3083"/>
                    <a:pt x="939" y="2960"/>
                  </a:cubicBezTo>
                  <a:cubicBezTo>
                    <a:pt x="1265" y="2716"/>
                    <a:pt x="1564" y="2444"/>
                    <a:pt x="1890" y="2226"/>
                  </a:cubicBezTo>
                  <a:cubicBezTo>
                    <a:pt x="2339" y="1914"/>
                    <a:pt x="2801" y="1642"/>
                    <a:pt x="3290" y="1411"/>
                  </a:cubicBezTo>
                  <a:cubicBezTo>
                    <a:pt x="3684" y="1220"/>
                    <a:pt x="4106" y="1057"/>
                    <a:pt x="4541" y="921"/>
                  </a:cubicBezTo>
                  <a:cubicBezTo>
                    <a:pt x="4785" y="853"/>
                    <a:pt x="5044" y="799"/>
                    <a:pt x="5288" y="731"/>
                  </a:cubicBezTo>
                  <a:cubicBezTo>
                    <a:pt x="5710" y="622"/>
                    <a:pt x="6131" y="554"/>
                    <a:pt x="6566" y="500"/>
                  </a:cubicBezTo>
                  <a:cubicBezTo>
                    <a:pt x="6906" y="459"/>
                    <a:pt x="7246" y="432"/>
                    <a:pt x="7585" y="405"/>
                  </a:cubicBezTo>
                  <a:cubicBezTo>
                    <a:pt x="7834" y="385"/>
                    <a:pt x="8068" y="372"/>
                    <a:pt x="8304" y="372"/>
                  </a:cubicBezTo>
                  <a:cubicBezTo>
                    <a:pt x="8390" y="372"/>
                    <a:pt x="8477" y="374"/>
                    <a:pt x="8564" y="378"/>
                  </a:cubicBezTo>
                  <a:cubicBezTo>
                    <a:pt x="9393" y="391"/>
                    <a:pt x="10222" y="486"/>
                    <a:pt x="11038" y="677"/>
                  </a:cubicBezTo>
                  <a:cubicBezTo>
                    <a:pt x="11989" y="881"/>
                    <a:pt x="12927" y="1152"/>
                    <a:pt x="13851" y="1492"/>
                  </a:cubicBezTo>
                  <a:cubicBezTo>
                    <a:pt x="14001" y="1547"/>
                    <a:pt x="14137" y="1628"/>
                    <a:pt x="14246" y="1750"/>
                  </a:cubicBezTo>
                  <a:cubicBezTo>
                    <a:pt x="14273" y="1778"/>
                    <a:pt x="14327" y="1832"/>
                    <a:pt x="14300" y="1886"/>
                  </a:cubicBezTo>
                  <a:cubicBezTo>
                    <a:pt x="14273" y="1941"/>
                    <a:pt x="14218" y="1954"/>
                    <a:pt x="14164" y="1954"/>
                  </a:cubicBezTo>
                  <a:cubicBezTo>
                    <a:pt x="13797" y="1954"/>
                    <a:pt x="13444" y="1859"/>
                    <a:pt x="13145" y="1683"/>
                  </a:cubicBezTo>
                  <a:cubicBezTo>
                    <a:pt x="13063" y="1628"/>
                    <a:pt x="12982" y="1587"/>
                    <a:pt x="12900" y="1560"/>
                  </a:cubicBezTo>
                  <a:cubicBezTo>
                    <a:pt x="12737" y="1519"/>
                    <a:pt x="12574" y="1465"/>
                    <a:pt x="12424" y="1424"/>
                  </a:cubicBezTo>
                  <a:cubicBezTo>
                    <a:pt x="11853" y="1275"/>
                    <a:pt x="11269" y="1152"/>
                    <a:pt x="10698" y="1071"/>
                  </a:cubicBezTo>
                  <a:cubicBezTo>
                    <a:pt x="10345" y="1003"/>
                    <a:pt x="9991" y="949"/>
                    <a:pt x="9624" y="921"/>
                  </a:cubicBezTo>
                  <a:cubicBezTo>
                    <a:pt x="9149" y="894"/>
                    <a:pt x="8659" y="867"/>
                    <a:pt x="8170" y="840"/>
                  </a:cubicBezTo>
                  <a:cubicBezTo>
                    <a:pt x="8069" y="834"/>
                    <a:pt x="7968" y="832"/>
                    <a:pt x="7867" y="832"/>
                  </a:cubicBezTo>
                  <a:cubicBezTo>
                    <a:pt x="7461" y="832"/>
                    <a:pt x="7053" y="875"/>
                    <a:pt x="6661" y="962"/>
                  </a:cubicBezTo>
                  <a:cubicBezTo>
                    <a:pt x="6539" y="1003"/>
                    <a:pt x="6416" y="1044"/>
                    <a:pt x="6308" y="1098"/>
                  </a:cubicBezTo>
                  <a:cubicBezTo>
                    <a:pt x="6321" y="1112"/>
                    <a:pt x="6335" y="1112"/>
                    <a:pt x="6362" y="1125"/>
                  </a:cubicBezTo>
                  <a:cubicBezTo>
                    <a:pt x="6484" y="1166"/>
                    <a:pt x="6607" y="1220"/>
                    <a:pt x="6743" y="1248"/>
                  </a:cubicBezTo>
                  <a:cubicBezTo>
                    <a:pt x="7087" y="1329"/>
                    <a:pt x="7446" y="1372"/>
                    <a:pt x="7803" y="1372"/>
                  </a:cubicBezTo>
                  <a:cubicBezTo>
                    <a:pt x="7926" y="1372"/>
                    <a:pt x="8048" y="1367"/>
                    <a:pt x="8170" y="1356"/>
                  </a:cubicBezTo>
                  <a:cubicBezTo>
                    <a:pt x="8360" y="1329"/>
                    <a:pt x="8537" y="1302"/>
                    <a:pt x="8727" y="1248"/>
                  </a:cubicBezTo>
                  <a:cubicBezTo>
                    <a:pt x="8801" y="1215"/>
                    <a:pt x="8880" y="1197"/>
                    <a:pt x="8961" y="1197"/>
                  </a:cubicBezTo>
                  <a:cubicBezTo>
                    <a:pt x="9014" y="1197"/>
                    <a:pt x="9068" y="1204"/>
                    <a:pt x="9121" y="1220"/>
                  </a:cubicBezTo>
                  <a:lnTo>
                    <a:pt x="9135" y="1220"/>
                  </a:lnTo>
                  <a:cubicBezTo>
                    <a:pt x="9624" y="1275"/>
                    <a:pt x="10127" y="1343"/>
                    <a:pt x="10616" y="1397"/>
                  </a:cubicBezTo>
                  <a:cubicBezTo>
                    <a:pt x="11119" y="1451"/>
                    <a:pt x="11609" y="1533"/>
                    <a:pt x="12084" y="1669"/>
                  </a:cubicBezTo>
                  <a:cubicBezTo>
                    <a:pt x="13226" y="1995"/>
                    <a:pt x="14341" y="2376"/>
                    <a:pt x="15442" y="2797"/>
                  </a:cubicBezTo>
                  <a:cubicBezTo>
                    <a:pt x="15931" y="2987"/>
                    <a:pt x="16420" y="3150"/>
                    <a:pt x="16883" y="3382"/>
                  </a:cubicBezTo>
                  <a:cubicBezTo>
                    <a:pt x="16923" y="3395"/>
                    <a:pt x="16978" y="3409"/>
                    <a:pt x="17018" y="3422"/>
                  </a:cubicBezTo>
                  <a:lnTo>
                    <a:pt x="17018" y="3368"/>
                  </a:lnTo>
                  <a:cubicBezTo>
                    <a:pt x="16991" y="3150"/>
                    <a:pt x="16883" y="2974"/>
                    <a:pt x="16706" y="2851"/>
                  </a:cubicBezTo>
                  <a:cubicBezTo>
                    <a:pt x="16502" y="2688"/>
                    <a:pt x="16271" y="2566"/>
                    <a:pt x="16026" y="2457"/>
                  </a:cubicBezTo>
                  <a:cubicBezTo>
                    <a:pt x="15768" y="2335"/>
                    <a:pt x="15496" y="2213"/>
                    <a:pt x="15224" y="2077"/>
                  </a:cubicBezTo>
                  <a:cubicBezTo>
                    <a:pt x="14966" y="1941"/>
                    <a:pt x="14735" y="1750"/>
                    <a:pt x="14545" y="1519"/>
                  </a:cubicBezTo>
                  <a:cubicBezTo>
                    <a:pt x="14531" y="1492"/>
                    <a:pt x="14490" y="1465"/>
                    <a:pt x="14463" y="1451"/>
                  </a:cubicBezTo>
                  <a:cubicBezTo>
                    <a:pt x="14123" y="1302"/>
                    <a:pt x="13770" y="1152"/>
                    <a:pt x="13416" y="1003"/>
                  </a:cubicBezTo>
                  <a:cubicBezTo>
                    <a:pt x="12152" y="514"/>
                    <a:pt x="10834" y="201"/>
                    <a:pt x="9488" y="106"/>
                  </a:cubicBezTo>
                  <a:cubicBezTo>
                    <a:pt x="9257" y="92"/>
                    <a:pt x="9013" y="92"/>
                    <a:pt x="8782" y="65"/>
                  </a:cubicBezTo>
                  <a:cubicBezTo>
                    <a:pt x="8441" y="21"/>
                    <a:pt x="8100" y="0"/>
                    <a:pt x="775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4248250" y="3215125"/>
              <a:ext cx="469550" cy="135650"/>
            </a:xfrm>
            <a:custGeom>
              <a:avLst/>
              <a:gdLst/>
              <a:ahLst/>
              <a:cxnLst/>
              <a:rect l="l" t="t" r="r" b="b"/>
              <a:pathLst>
                <a:path w="18782" h="5426" extrusionOk="0">
                  <a:moveTo>
                    <a:pt x="8955" y="0"/>
                  </a:moveTo>
                  <a:cubicBezTo>
                    <a:pt x="8601" y="0"/>
                    <a:pt x="8248" y="27"/>
                    <a:pt x="7894" y="95"/>
                  </a:cubicBezTo>
                  <a:cubicBezTo>
                    <a:pt x="7582" y="163"/>
                    <a:pt x="7269" y="245"/>
                    <a:pt x="6956" y="354"/>
                  </a:cubicBezTo>
                  <a:cubicBezTo>
                    <a:pt x="6657" y="462"/>
                    <a:pt x="6358" y="571"/>
                    <a:pt x="6059" y="666"/>
                  </a:cubicBezTo>
                  <a:cubicBezTo>
                    <a:pt x="5706" y="789"/>
                    <a:pt x="5353" y="911"/>
                    <a:pt x="4986" y="1033"/>
                  </a:cubicBezTo>
                  <a:cubicBezTo>
                    <a:pt x="4687" y="1128"/>
                    <a:pt x="4374" y="1224"/>
                    <a:pt x="4075" y="1305"/>
                  </a:cubicBezTo>
                  <a:cubicBezTo>
                    <a:pt x="4034" y="1319"/>
                    <a:pt x="4007" y="1332"/>
                    <a:pt x="3980" y="1360"/>
                  </a:cubicBezTo>
                  <a:cubicBezTo>
                    <a:pt x="3463" y="1740"/>
                    <a:pt x="2960" y="2121"/>
                    <a:pt x="2471" y="2515"/>
                  </a:cubicBezTo>
                  <a:cubicBezTo>
                    <a:pt x="1968" y="2923"/>
                    <a:pt x="1533" y="3398"/>
                    <a:pt x="1166" y="3928"/>
                  </a:cubicBezTo>
                  <a:cubicBezTo>
                    <a:pt x="1153" y="3942"/>
                    <a:pt x="1125" y="3969"/>
                    <a:pt x="1112" y="3983"/>
                  </a:cubicBezTo>
                  <a:cubicBezTo>
                    <a:pt x="867" y="4187"/>
                    <a:pt x="663" y="4404"/>
                    <a:pt x="459" y="4649"/>
                  </a:cubicBezTo>
                  <a:cubicBezTo>
                    <a:pt x="337" y="4798"/>
                    <a:pt x="215" y="4975"/>
                    <a:pt x="92" y="5138"/>
                  </a:cubicBezTo>
                  <a:cubicBezTo>
                    <a:pt x="65" y="5193"/>
                    <a:pt x="38" y="5260"/>
                    <a:pt x="24" y="5315"/>
                  </a:cubicBezTo>
                  <a:cubicBezTo>
                    <a:pt x="0" y="5376"/>
                    <a:pt x="30" y="5426"/>
                    <a:pt x="86" y="5426"/>
                  </a:cubicBezTo>
                  <a:cubicBezTo>
                    <a:pt x="92" y="5426"/>
                    <a:pt x="99" y="5425"/>
                    <a:pt x="106" y="5424"/>
                  </a:cubicBezTo>
                  <a:cubicBezTo>
                    <a:pt x="228" y="5424"/>
                    <a:pt x="337" y="5383"/>
                    <a:pt x="419" y="5301"/>
                  </a:cubicBezTo>
                  <a:cubicBezTo>
                    <a:pt x="622" y="5070"/>
                    <a:pt x="826" y="4839"/>
                    <a:pt x="1044" y="4594"/>
                  </a:cubicBezTo>
                  <a:cubicBezTo>
                    <a:pt x="1438" y="4146"/>
                    <a:pt x="1832" y="3670"/>
                    <a:pt x="2240" y="3222"/>
                  </a:cubicBezTo>
                  <a:cubicBezTo>
                    <a:pt x="2661" y="2746"/>
                    <a:pt x="3137" y="2338"/>
                    <a:pt x="3640" y="1971"/>
                  </a:cubicBezTo>
                  <a:cubicBezTo>
                    <a:pt x="3803" y="1849"/>
                    <a:pt x="3980" y="1740"/>
                    <a:pt x="4156" y="1659"/>
                  </a:cubicBezTo>
                  <a:cubicBezTo>
                    <a:pt x="4523" y="1495"/>
                    <a:pt x="4890" y="1360"/>
                    <a:pt x="5271" y="1224"/>
                  </a:cubicBezTo>
                  <a:cubicBezTo>
                    <a:pt x="5692" y="1060"/>
                    <a:pt x="6127" y="925"/>
                    <a:pt x="6576" y="816"/>
                  </a:cubicBezTo>
                  <a:cubicBezTo>
                    <a:pt x="6929" y="721"/>
                    <a:pt x="7283" y="639"/>
                    <a:pt x="7636" y="558"/>
                  </a:cubicBezTo>
                  <a:cubicBezTo>
                    <a:pt x="8166" y="449"/>
                    <a:pt x="8710" y="367"/>
                    <a:pt x="9254" y="327"/>
                  </a:cubicBezTo>
                  <a:cubicBezTo>
                    <a:pt x="9451" y="313"/>
                    <a:pt x="9648" y="306"/>
                    <a:pt x="9845" y="306"/>
                  </a:cubicBezTo>
                  <a:cubicBezTo>
                    <a:pt x="10042" y="306"/>
                    <a:pt x="10239" y="313"/>
                    <a:pt x="10436" y="327"/>
                  </a:cubicBezTo>
                  <a:cubicBezTo>
                    <a:pt x="10749" y="354"/>
                    <a:pt x="11048" y="408"/>
                    <a:pt x="11347" y="435"/>
                  </a:cubicBezTo>
                  <a:cubicBezTo>
                    <a:pt x="12285" y="544"/>
                    <a:pt x="13195" y="816"/>
                    <a:pt x="14011" y="1264"/>
                  </a:cubicBezTo>
                  <a:cubicBezTo>
                    <a:pt x="14242" y="1400"/>
                    <a:pt x="14487" y="1523"/>
                    <a:pt x="14731" y="1618"/>
                  </a:cubicBezTo>
                  <a:cubicBezTo>
                    <a:pt x="14813" y="1659"/>
                    <a:pt x="14881" y="1686"/>
                    <a:pt x="14949" y="1727"/>
                  </a:cubicBezTo>
                  <a:cubicBezTo>
                    <a:pt x="15424" y="1971"/>
                    <a:pt x="15873" y="2257"/>
                    <a:pt x="16294" y="2596"/>
                  </a:cubicBezTo>
                  <a:cubicBezTo>
                    <a:pt x="16716" y="2909"/>
                    <a:pt x="17123" y="3222"/>
                    <a:pt x="17572" y="3507"/>
                  </a:cubicBezTo>
                  <a:cubicBezTo>
                    <a:pt x="17857" y="3684"/>
                    <a:pt x="18170" y="3847"/>
                    <a:pt x="18483" y="3969"/>
                  </a:cubicBezTo>
                  <a:cubicBezTo>
                    <a:pt x="18512" y="3979"/>
                    <a:pt x="18534" y="3988"/>
                    <a:pt x="18558" y="3988"/>
                  </a:cubicBezTo>
                  <a:cubicBezTo>
                    <a:pt x="18569" y="3988"/>
                    <a:pt x="18579" y="3987"/>
                    <a:pt x="18591" y="3983"/>
                  </a:cubicBezTo>
                  <a:cubicBezTo>
                    <a:pt x="18646" y="3956"/>
                    <a:pt x="18687" y="3928"/>
                    <a:pt x="18727" y="3888"/>
                  </a:cubicBezTo>
                  <a:cubicBezTo>
                    <a:pt x="18755" y="3860"/>
                    <a:pt x="18768" y="3820"/>
                    <a:pt x="18782" y="3779"/>
                  </a:cubicBezTo>
                  <a:cubicBezTo>
                    <a:pt x="18755" y="3738"/>
                    <a:pt x="18727" y="3711"/>
                    <a:pt x="18700" y="3670"/>
                  </a:cubicBezTo>
                  <a:cubicBezTo>
                    <a:pt x="18632" y="3616"/>
                    <a:pt x="18551" y="3575"/>
                    <a:pt x="18483" y="3534"/>
                  </a:cubicBezTo>
                  <a:cubicBezTo>
                    <a:pt x="18224" y="3398"/>
                    <a:pt x="17966" y="3276"/>
                    <a:pt x="17722" y="3154"/>
                  </a:cubicBezTo>
                  <a:cubicBezTo>
                    <a:pt x="17518" y="3059"/>
                    <a:pt x="17314" y="2936"/>
                    <a:pt x="17137" y="2787"/>
                  </a:cubicBezTo>
                  <a:cubicBezTo>
                    <a:pt x="17056" y="2732"/>
                    <a:pt x="16988" y="2637"/>
                    <a:pt x="16947" y="2542"/>
                  </a:cubicBezTo>
                  <a:cubicBezTo>
                    <a:pt x="16920" y="2447"/>
                    <a:pt x="16852" y="2379"/>
                    <a:pt x="16770" y="2352"/>
                  </a:cubicBezTo>
                  <a:cubicBezTo>
                    <a:pt x="16743" y="2325"/>
                    <a:pt x="16702" y="2311"/>
                    <a:pt x="16675" y="2297"/>
                  </a:cubicBezTo>
                  <a:cubicBezTo>
                    <a:pt x="16213" y="2026"/>
                    <a:pt x="15751" y="1754"/>
                    <a:pt x="15289" y="1482"/>
                  </a:cubicBezTo>
                  <a:cubicBezTo>
                    <a:pt x="14758" y="1156"/>
                    <a:pt x="14201" y="897"/>
                    <a:pt x="13617" y="721"/>
                  </a:cubicBezTo>
                  <a:cubicBezTo>
                    <a:pt x="13589" y="707"/>
                    <a:pt x="13549" y="694"/>
                    <a:pt x="13522" y="680"/>
                  </a:cubicBezTo>
                  <a:cubicBezTo>
                    <a:pt x="13277" y="530"/>
                    <a:pt x="13005" y="422"/>
                    <a:pt x="12733" y="340"/>
                  </a:cubicBezTo>
                  <a:cubicBezTo>
                    <a:pt x="12393" y="231"/>
                    <a:pt x="12054" y="163"/>
                    <a:pt x="11714" y="123"/>
                  </a:cubicBezTo>
                  <a:cubicBezTo>
                    <a:pt x="11252" y="41"/>
                    <a:pt x="10789" y="0"/>
                    <a:pt x="10327" y="0"/>
                  </a:cubicBezTo>
                  <a:cubicBezTo>
                    <a:pt x="10173" y="5"/>
                    <a:pt x="10021" y="6"/>
                    <a:pt x="9869" y="6"/>
                  </a:cubicBezTo>
                  <a:cubicBezTo>
                    <a:pt x="9565" y="6"/>
                    <a:pt x="9263" y="0"/>
                    <a:pt x="895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4299825" y="3302075"/>
              <a:ext cx="413225" cy="143500"/>
            </a:xfrm>
            <a:custGeom>
              <a:avLst/>
              <a:gdLst/>
              <a:ahLst/>
              <a:cxnLst/>
              <a:rect l="l" t="t" r="r" b="b"/>
              <a:pathLst>
                <a:path w="16529" h="5740" extrusionOk="0">
                  <a:moveTo>
                    <a:pt x="7978" y="0"/>
                  </a:moveTo>
                  <a:cubicBezTo>
                    <a:pt x="7595" y="0"/>
                    <a:pt x="7212" y="32"/>
                    <a:pt x="6837" y="97"/>
                  </a:cubicBezTo>
                  <a:cubicBezTo>
                    <a:pt x="6334" y="165"/>
                    <a:pt x="5859" y="287"/>
                    <a:pt x="5383" y="450"/>
                  </a:cubicBezTo>
                  <a:cubicBezTo>
                    <a:pt x="4961" y="600"/>
                    <a:pt x="4540" y="790"/>
                    <a:pt x="4146" y="994"/>
                  </a:cubicBezTo>
                  <a:cubicBezTo>
                    <a:pt x="3847" y="1144"/>
                    <a:pt x="3548" y="1320"/>
                    <a:pt x="3276" y="1524"/>
                  </a:cubicBezTo>
                  <a:cubicBezTo>
                    <a:pt x="2868" y="1850"/>
                    <a:pt x="2474" y="2204"/>
                    <a:pt x="2121" y="2598"/>
                  </a:cubicBezTo>
                  <a:cubicBezTo>
                    <a:pt x="1292" y="3495"/>
                    <a:pt x="585" y="4501"/>
                    <a:pt x="55" y="5602"/>
                  </a:cubicBezTo>
                  <a:cubicBezTo>
                    <a:pt x="27" y="5629"/>
                    <a:pt x="14" y="5670"/>
                    <a:pt x="0" y="5711"/>
                  </a:cubicBezTo>
                  <a:cubicBezTo>
                    <a:pt x="32" y="5730"/>
                    <a:pt x="66" y="5740"/>
                    <a:pt x="101" y="5740"/>
                  </a:cubicBezTo>
                  <a:cubicBezTo>
                    <a:pt x="141" y="5740"/>
                    <a:pt x="181" y="5726"/>
                    <a:pt x="218" y="5697"/>
                  </a:cubicBezTo>
                  <a:cubicBezTo>
                    <a:pt x="299" y="5643"/>
                    <a:pt x="367" y="5588"/>
                    <a:pt x="435" y="5507"/>
                  </a:cubicBezTo>
                  <a:cubicBezTo>
                    <a:pt x="530" y="5384"/>
                    <a:pt x="612" y="5249"/>
                    <a:pt x="693" y="5113"/>
                  </a:cubicBezTo>
                  <a:cubicBezTo>
                    <a:pt x="870" y="4800"/>
                    <a:pt x="1033" y="4474"/>
                    <a:pt x="1224" y="4161"/>
                  </a:cubicBezTo>
                  <a:cubicBezTo>
                    <a:pt x="1319" y="4012"/>
                    <a:pt x="1427" y="3862"/>
                    <a:pt x="1550" y="3726"/>
                  </a:cubicBezTo>
                  <a:cubicBezTo>
                    <a:pt x="1591" y="3672"/>
                    <a:pt x="1631" y="3617"/>
                    <a:pt x="1672" y="3563"/>
                  </a:cubicBezTo>
                  <a:cubicBezTo>
                    <a:pt x="2039" y="3074"/>
                    <a:pt x="2460" y="2625"/>
                    <a:pt x="2936" y="2217"/>
                  </a:cubicBezTo>
                  <a:cubicBezTo>
                    <a:pt x="3439" y="1782"/>
                    <a:pt x="3983" y="1388"/>
                    <a:pt x="4567" y="1049"/>
                  </a:cubicBezTo>
                  <a:cubicBezTo>
                    <a:pt x="5016" y="777"/>
                    <a:pt x="5505" y="586"/>
                    <a:pt x="6008" y="478"/>
                  </a:cubicBezTo>
                  <a:cubicBezTo>
                    <a:pt x="6331" y="403"/>
                    <a:pt x="6654" y="369"/>
                    <a:pt x="6976" y="369"/>
                  </a:cubicBezTo>
                  <a:cubicBezTo>
                    <a:pt x="7184" y="369"/>
                    <a:pt x="7391" y="383"/>
                    <a:pt x="7598" y="410"/>
                  </a:cubicBezTo>
                  <a:lnTo>
                    <a:pt x="7775" y="410"/>
                  </a:lnTo>
                  <a:cubicBezTo>
                    <a:pt x="7938" y="396"/>
                    <a:pt x="8115" y="382"/>
                    <a:pt x="8292" y="382"/>
                  </a:cubicBezTo>
                  <a:cubicBezTo>
                    <a:pt x="8713" y="382"/>
                    <a:pt x="9134" y="464"/>
                    <a:pt x="9528" y="614"/>
                  </a:cubicBezTo>
                  <a:cubicBezTo>
                    <a:pt x="10045" y="790"/>
                    <a:pt x="10521" y="1021"/>
                    <a:pt x="10983" y="1293"/>
                  </a:cubicBezTo>
                  <a:cubicBezTo>
                    <a:pt x="11146" y="1375"/>
                    <a:pt x="11309" y="1470"/>
                    <a:pt x="11459" y="1579"/>
                  </a:cubicBezTo>
                  <a:cubicBezTo>
                    <a:pt x="12641" y="2530"/>
                    <a:pt x="13810" y="3509"/>
                    <a:pt x="14952" y="4515"/>
                  </a:cubicBezTo>
                  <a:cubicBezTo>
                    <a:pt x="15319" y="4827"/>
                    <a:pt x="15672" y="5153"/>
                    <a:pt x="16039" y="5466"/>
                  </a:cubicBezTo>
                  <a:cubicBezTo>
                    <a:pt x="16066" y="5493"/>
                    <a:pt x="16107" y="5520"/>
                    <a:pt x="16134" y="5520"/>
                  </a:cubicBezTo>
                  <a:cubicBezTo>
                    <a:pt x="16161" y="5524"/>
                    <a:pt x="16189" y="5525"/>
                    <a:pt x="16216" y="5525"/>
                  </a:cubicBezTo>
                  <a:cubicBezTo>
                    <a:pt x="16297" y="5525"/>
                    <a:pt x="16376" y="5510"/>
                    <a:pt x="16447" y="5480"/>
                  </a:cubicBezTo>
                  <a:cubicBezTo>
                    <a:pt x="16501" y="5452"/>
                    <a:pt x="16528" y="5398"/>
                    <a:pt x="16501" y="5344"/>
                  </a:cubicBezTo>
                  <a:cubicBezTo>
                    <a:pt x="16474" y="5303"/>
                    <a:pt x="16447" y="5249"/>
                    <a:pt x="16406" y="5221"/>
                  </a:cubicBezTo>
                  <a:cubicBezTo>
                    <a:pt x="16297" y="5126"/>
                    <a:pt x="16202" y="5031"/>
                    <a:pt x="16093" y="4949"/>
                  </a:cubicBezTo>
                  <a:cubicBezTo>
                    <a:pt x="15903" y="4786"/>
                    <a:pt x="15699" y="4637"/>
                    <a:pt x="15509" y="4474"/>
                  </a:cubicBezTo>
                  <a:cubicBezTo>
                    <a:pt x="15414" y="4406"/>
                    <a:pt x="15346" y="4311"/>
                    <a:pt x="15292" y="4202"/>
                  </a:cubicBezTo>
                  <a:cubicBezTo>
                    <a:pt x="15278" y="4175"/>
                    <a:pt x="15251" y="4161"/>
                    <a:pt x="15237" y="4148"/>
                  </a:cubicBezTo>
                  <a:cubicBezTo>
                    <a:pt x="14789" y="3781"/>
                    <a:pt x="14367" y="3400"/>
                    <a:pt x="13932" y="3006"/>
                  </a:cubicBezTo>
                  <a:cubicBezTo>
                    <a:pt x="13484" y="2584"/>
                    <a:pt x="13008" y="2190"/>
                    <a:pt x="12519" y="1823"/>
                  </a:cubicBezTo>
                  <a:cubicBezTo>
                    <a:pt x="12179" y="1592"/>
                    <a:pt x="11839" y="1361"/>
                    <a:pt x="11499" y="1144"/>
                  </a:cubicBezTo>
                  <a:cubicBezTo>
                    <a:pt x="11295" y="1008"/>
                    <a:pt x="11092" y="872"/>
                    <a:pt x="10888" y="749"/>
                  </a:cubicBezTo>
                  <a:cubicBezTo>
                    <a:pt x="10439" y="478"/>
                    <a:pt x="9950" y="274"/>
                    <a:pt x="9447" y="151"/>
                  </a:cubicBezTo>
                  <a:cubicBezTo>
                    <a:pt x="8965" y="52"/>
                    <a:pt x="8471" y="0"/>
                    <a:pt x="7978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4233550" y="3083075"/>
              <a:ext cx="464875" cy="109975"/>
            </a:xfrm>
            <a:custGeom>
              <a:avLst/>
              <a:gdLst/>
              <a:ahLst/>
              <a:cxnLst/>
              <a:rect l="l" t="t" r="r" b="b"/>
              <a:pathLst>
                <a:path w="18595" h="4399" extrusionOk="0">
                  <a:moveTo>
                    <a:pt x="9716" y="0"/>
                  </a:moveTo>
                  <a:cubicBezTo>
                    <a:pt x="9432" y="0"/>
                    <a:pt x="9147" y="10"/>
                    <a:pt x="8863" y="36"/>
                  </a:cubicBezTo>
                  <a:cubicBezTo>
                    <a:pt x="8564" y="63"/>
                    <a:pt x="8278" y="90"/>
                    <a:pt x="7979" y="131"/>
                  </a:cubicBezTo>
                  <a:lnTo>
                    <a:pt x="6838" y="253"/>
                  </a:lnTo>
                  <a:cubicBezTo>
                    <a:pt x="6810" y="253"/>
                    <a:pt x="6770" y="267"/>
                    <a:pt x="6743" y="280"/>
                  </a:cubicBezTo>
                  <a:cubicBezTo>
                    <a:pt x="6226" y="552"/>
                    <a:pt x="5696" y="783"/>
                    <a:pt x="5152" y="960"/>
                  </a:cubicBezTo>
                  <a:cubicBezTo>
                    <a:pt x="4826" y="1082"/>
                    <a:pt x="4513" y="1205"/>
                    <a:pt x="4187" y="1341"/>
                  </a:cubicBezTo>
                  <a:cubicBezTo>
                    <a:pt x="3888" y="1449"/>
                    <a:pt x="3603" y="1612"/>
                    <a:pt x="3304" y="1762"/>
                  </a:cubicBezTo>
                  <a:cubicBezTo>
                    <a:pt x="2869" y="1966"/>
                    <a:pt x="2434" y="2224"/>
                    <a:pt x="2040" y="2509"/>
                  </a:cubicBezTo>
                  <a:cubicBezTo>
                    <a:pt x="1346" y="3012"/>
                    <a:pt x="708" y="3583"/>
                    <a:pt x="137" y="4222"/>
                  </a:cubicBezTo>
                  <a:lnTo>
                    <a:pt x="1" y="4372"/>
                  </a:lnTo>
                  <a:lnTo>
                    <a:pt x="14" y="4399"/>
                  </a:lnTo>
                  <a:cubicBezTo>
                    <a:pt x="82" y="4385"/>
                    <a:pt x="150" y="4372"/>
                    <a:pt x="205" y="4344"/>
                  </a:cubicBezTo>
                  <a:cubicBezTo>
                    <a:pt x="463" y="4249"/>
                    <a:pt x="708" y="4113"/>
                    <a:pt x="911" y="3937"/>
                  </a:cubicBezTo>
                  <a:cubicBezTo>
                    <a:pt x="1210" y="3706"/>
                    <a:pt x="1482" y="3447"/>
                    <a:pt x="1768" y="3216"/>
                  </a:cubicBezTo>
                  <a:cubicBezTo>
                    <a:pt x="1999" y="3026"/>
                    <a:pt x="2243" y="2822"/>
                    <a:pt x="2475" y="2632"/>
                  </a:cubicBezTo>
                  <a:cubicBezTo>
                    <a:pt x="2515" y="2605"/>
                    <a:pt x="2556" y="2577"/>
                    <a:pt x="2597" y="2564"/>
                  </a:cubicBezTo>
                  <a:cubicBezTo>
                    <a:pt x="3018" y="2387"/>
                    <a:pt x="3426" y="2197"/>
                    <a:pt x="3820" y="1993"/>
                  </a:cubicBezTo>
                  <a:cubicBezTo>
                    <a:pt x="4486" y="1653"/>
                    <a:pt x="5152" y="1286"/>
                    <a:pt x="5859" y="1001"/>
                  </a:cubicBezTo>
                  <a:cubicBezTo>
                    <a:pt x="6240" y="838"/>
                    <a:pt x="6634" y="702"/>
                    <a:pt x="7028" y="593"/>
                  </a:cubicBezTo>
                  <a:cubicBezTo>
                    <a:pt x="7504" y="484"/>
                    <a:pt x="7993" y="416"/>
                    <a:pt x="8482" y="376"/>
                  </a:cubicBezTo>
                  <a:cubicBezTo>
                    <a:pt x="8713" y="362"/>
                    <a:pt x="8958" y="348"/>
                    <a:pt x="9189" y="335"/>
                  </a:cubicBezTo>
                  <a:cubicBezTo>
                    <a:pt x="9318" y="328"/>
                    <a:pt x="9447" y="325"/>
                    <a:pt x="9575" y="325"/>
                  </a:cubicBezTo>
                  <a:cubicBezTo>
                    <a:pt x="9702" y="325"/>
                    <a:pt x="9828" y="328"/>
                    <a:pt x="9950" y="335"/>
                  </a:cubicBezTo>
                  <a:cubicBezTo>
                    <a:pt x="10086" y="348"/>
                    <a:pt x="10236" y="362"/>
                    <a:pt x="10372" y="376"/>
                  </a:cubicBezTo>
                  <a:cubicBezTo>
                    <a:pt x="10997" y="416"/>
                    <a:pt x="11622" y="443"/>
                    <a:pt x="12247" y="498"/>
                  </a:cubicBezTo>
                  <a:cubicBezTo>
                    <a:pt x="12927" y="552"/>
                    <a:pt x="13579" y="688"/>
                    <a:pt x="14218" y="892"/>
                  </a:cubicBezTo>
                  <a:cubicBezTo>
                    <a:pt x="14449" y="974"/>
                    <a:pt x="14667" y="1069"/>
                    <a:pt x="14898" y="1150"/>
                  </a:cubicBezTo>
                  <a:cubicBezTo>
                    <a:pt x="15414" y="1341"/>
                    <a:pt x="15917" y="1544"/>
                    <a:pt x="16393" y="1789"/>
                  </a:cubicBezTo>
                  <a:cubicBezTo>
                    <a:pt x="17018" y="2115"/>
                    <a:pt x="17630" y="2428"/>
                    <a:pt x="18255" y="2754"/>
                  </a:cubicBezTo>
                  <a:cubicBezTo>
                    <a:pt x="18323" y="2781"/>
                    <a:pt x="18405" y="2809"/>
                    <a:pt x="18486" y="2822"/>
                  </a:cubicBezTo>
                  <a:cubicBezTo>
                    <a:pt x="18513" y="2822"/>
                    <a:pt x="18541" y="2822"/>
                    <a:pt x="18568" y="2795"/>
                  </a:cubicBezTo>
                  <a:cubicBezTo>
                    <a:pt x="18595" y="2768"/>
                    <a:pt x="18581" y="2727"/>
                    <a:pt x="18554" y="2700"/>
                  </a:cubicBezTo>
                  <a:cubicBezTo>
                    <a:pt x="18500" y="2632"/>
                    <a:pt x="18432" y="2550"/>
                    <a:pt x="18377" y="2482"/>
                  </a:cubicBezTo>
                  <a:cubicBezTo>
                    <a:pt x="18038" y="2170"/>
                    <a:pt x="17671" y="1898"/>
                    <a:pt x="17277" y="1694"/>
                  </a:cubicBezTo>
                  <a:cubicBezTo>
                    <a:pt x="17168" y="1626"/>
                    <a:pt x="17059" y="1585"/>
                    <a:pt x="16937" y="1558"/>
                  </a:cubicBezTo>
                  <a:cubicBezTo>
                    <a:pt x="16828" y="1544"/>
                    <a:pt x="16719" y="1504"/>
                    <a:pt x="16610" y="1449"/>
                  </a:cubicBezTo>
                  <a:cubicBezTo>
                    <a:pt x="15333" y="838"/>
                    <a:pt x="13974" y="430"/>
                    <a:pt x="12587" y="212"/>
                  </a:cubicBezTo>
                  <a:cubicBezTo>
                    <a:pt x="11799" y="90"/>
                    <a:pt x="10997" y="22"/>
                    <a:pt x="10209" y="9"/>
                  </a:cubicBezTo>
                  <a:cubicBezTo>
                    <a:pt x="10044" y="4"/>
                    <a:pt x="9880" y="0"/>
                    <a:pt x="97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4221325" y="3000700"/>
              <a:ext cx="438725" cy="116175"/>
            </a:xfrm>
            <a:custGeom>
              <a:avLst/>
              <a:gdLst/>
              <a:ahLst/>
              <a:cxnLst/>
              <a:rect l="l" t="t" r="r" b="b"/>
              <a:pathLst>
                <a:path w="17549" h="4647" extrusionOk="0">
                  <a:moveTo>
                    <a:pt x="10276" y="1"/>
                  </a:moveTo>
                  <a:lnTo>
                    <a:pt x="9787" y="14"/>
                  </a:lnTo>
                  <a:cubicBezTo>
                    <a:pt x="9488" y="28"/>
                    <a:pt x="9175" y="41"/>
                    <a:pt x="8876" y="55"/>
                  </a:cubicBezTo>
                  <a:cubicBezTo>
                    <a:pt x="8577" y="82"/>
                    <a:pt x="8278" y="109"/>
                    <a:pt x="7979" y="137"/>
                  </a:cubicBezTo>
                  <a:cubicBezTo>
                    <a:pt x="7585" y="177"/>
                    <a:pt x="7177" y="259"/>
                    <a:pt x="6797" y="368"/>
                  </a:cubicBezTo>
                  <a:cubicBezTo>
                    <a:pt x="6661" y="408"/>
                    <a:pt x="6511" y="449"/>
                    <a:pt x="6375" y="490"/>
                  </a:cubicBezTo>
                  <a:cubicBezTo>
                    <a:pt x="6239" y="531"/>
                    <a:pt x="6049" y="585"/>
                    <a:pt x="5886" y="639"/>
                  </a:cubicBezTo>
                  <a:cubicBezTo>
                    <a:pt x="5437" y="775"/>
                    <a:pt x="5002" y="966"/>
                    <a:pt x="4567" y="1170"/>
                  </a:cubicBezTo>
                  <a:cubicBezTo>
                    <a:pt x="4024" y="1441"/>
                    <a:pt x="3480" y="1740"/>
                    <a:pt x="2950" y="2039"/>
                  </a:cubicBezTo>
                  <a:cubicBezTo>
                    <a:pt x="2896" y="2053"/>
                    <a:pt x="2855" y="2080"/>
                    <a:pt x="2814" y="2121"/>
                  </a:cubicBezTo>
                  <a:cubicBezTo>
                    <a:pt x="2651" y="2257"/>
                    <a:pt x="2474" y="2379"/>
                    <a:pt x="2284" y="2488"/>
                  </a:cubicBezTo>
                  <a:cubicBezTo>
                    <a:pt x="1985" y="2678"/>
                    <a:pt x="1672" y="2869"/>
                    <a:pt x="1373" y="3059"/>
                  </a:cubicBezTo>
                  <a:cubicBezTo>
                    <a:pt x="1251" y="3168"/>
                    <a:pt x="1115" y="3290"/>
                    <a:pt x="993" y="3399"/>
                  </a:cubicBezTo>
                  <a:cubicBezTo>
                    <a:pt x="802" y="3616"/>
                    <a:pt x="571" y="3793"/>
                    <a:pt x="381" y="4010"/>
                  </a:cubicBezTo>
                  <a:cubicBezTo>
                    <a:pt x="286" y="4119"/>
                    <a:pt x="0" y="4418"/>
                    <a:pt x="123" y="4581"/>
                  </a:cubicBezTo>
                  <a:cubicBezTo>
                    <a:pt x="156" y="4627"/>
                    <a:pt x="199" y="4647"/>
                    <a:pt x="249" y="4647"/>
                  </a:cubicBezTo>
                  <a:cubicBezTo>
                    <a:pt x="527" y="4647"/>
                    <a:pt x="1021" y="4035"/>
                    <a:pt x="1251" y="3793"/>
                  </a:cubicBezTo>
                  <a:cubicBezTo>
                    <a:pt x="1767" y="3276"/>
                    <a:pt x="2338" y="2828"/>
                    <a:pt x="2950" y="2461"/>
                  </a:cubicBezTo>
                  <a:cubicBezTo>
                    <a:pt x="3616" y="2039"/>
                    <a:pt x="4323" y="1672"/>
                    <a:pt x="5057" y="1387"/>
                  </a:cubicBezTo>
                  <a:cubicBezTo>
                    <a:pt x="5329" y="1265"/>
                    <a:pt x="5614" y="1170"/>
                    <a:pt x="5913" y="1074"/>
                  </a:cubicBezTo>
                  <a:cubicBezTo>
                    <a:pt x="6199" y="979"/>
                    <a:pt x="6457" y="898"/>
                    <a:pt x="6742" y="803"/>
                  </a:cubicBezTo>
                  <a:cubicBezTo>
                    <a:pt x="6946" y="735"/>
                    <a:pt x="7150" y="680"/>
                    <a:pt x="7354" y="612"/>
                  </a:cubicBezTo>
                  <a:cubicBezTo>
                    <a:pt x="7435" y="571"/>
                    <a:pt x="7544" y="558"/>
                    <a:pt x="7639" y="544"/>
                  </a:cubicBezTo>
                  <a:cubicBezTo>
                    <a:pt x="8020" y="504"/>
                    <a:pt x="8414" y="490"/>
                    <a:pt x="8795" y="449"/>
                  </a:cubicBezTo>
                  <a:cubicBezTo>
                    <a:pt x="9216" y="422"/>
                    <a:pt x="9637" y="368"/>
                    <a:pt x="10072" y="368"/>
                  </a:cubicBezTo>
                  <a:cubicBezTo>
                    <a:pt x="10121" y="366"/>
                    <a:pt x="10170" y="365"/>
                    <a:pt x="10218" y="365"/>
                  </a:cubicBezTo>
                  <a:cubicBezTo>
                    <a:pt x="10567" y="365"/>
                    <a:pt x="10923" y="408"/>
                    <a:pt x="11268" y="504"/>
                  </a:cubicBezTo>
                  <a:cubicBezTo>
                    <a:pt x="12125" y="735"/>
                    <a:pt x="13008" y="911"/>
                    <a:pt x="13892" y="1020"/>
                  </a:cubicBezTo>
                  <a:cubicBezTo>
                    <a:pt x="14055" y="1034"/>
                    <a:pt x="14204" y="1074"/>
                    <a:pt x="14340" y="1142"/>
                  </a:cubicBezTo>
                  <a:cubicBezTo>
                    <a:pt x="14408" y="1183"/>
                    <a:pt x="14476" y="1210"/>
                    <a:pt x="14558" y="1238"/>
                  </a:cubicBezTo>
                  <a:lnTo>
                    <a:pt x="15305" y="1469"/>
                  </a:lnTo>
                  <a:cubicBezTo>
                    <a:pt x="15577" y="1550"/>
                    <a:pt x="15849" y="1632"/>
                    <a:pt x="16121" y="1727"/>
                  </a:cubicBezTo>
                  <a:cubicBezTo>
                    <a:pt x="16515" y="1876"/>
                    <a:pt x="16855" y="2148"/>
                    <a:pt x="17086" y="2515"/>
                  </a:cubicBezTo>
                  <a:cubicBezTo>
                    <a:pt x="17086" y="2529"/>
                    <a:pt x="17113" y="2556"/>
                    <a:pt x="17140" y="2556"/>
                  </a:cubicBezTo>
                  <a:cubicBezTo>
                    <a:pt x="17249" y="2556"/>
                    <a:pt x="17358" y="2515"/>
                    <a:pt x="17453" y="2461"/>
                  </a:cubicBezTo>
                  <a:cubicBezTo>
                    <a:pt x="17521" y="2406"/>
                    <a:pt x="17548" y="2311"/>
                    <a:pt x="17507" y="2243"/>
                  </a:cubicBezTo>
                  <a:cubicBezTo>
                    <a:pt x="17480" y="2189"/>
                    <a:pt x="17453" y="2135"/>
                    <a:pt x="17412" y="2094"/>
                  </a:cubicBezTo>
                  <a:cubicBezTo>
                    <a:pt x="17344" y="2026"/>
                    <a:pt x="17276" y="1944"/>
                    <a:pt x="17195" y="1890"/>
                  </a:cubicBezTo>
                  <a:cubicBezTo>
                    <a:pt x="16964" y="1713"/>
                    <a:pt x="16719" y="1564"/>
                    <a:pt x="16447" y="1441"/>
                  </a:cubicBezTo>
                  <a:cubicBezTo>
                    <a:pt x="16311" y="1373"/>
                    <a:pt x="16175" y="1333"/>
                    <a:pt x="16026" y="1305"/>
                  </a:cubicBezTo>
                  <a:cubicBezTo>
                    <a:pt x="15985" y="1305"/>
                    <a:pt x="15958" y="1292"/>
                    <a:pt x="15931" y="1278"/>
                  </a:cubicBezTo>
                  <a:cubicBezTo>
                    <a:pt x="15319" y="1047"/>
                    <a:pt x="14694" y="857"/>
                    <a:pt x="14068" y="694"/>
                  </a:cubicBezTo>
                  <a:cubicBezTo>
                    <a:pt x="12872" y="395"/>
                    <a:pt x="11649" y="164"/>
                    <a:pt x="10426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4459200" y="3407050"/>
              <a:ext cx="214775" cy="179500"/>
            </a:xfrm>
            <a:custGeom>
              <a:avLst/>
              <a:gdLst/>
              <a:ahLst/>
              <a:cxnLst/>
              <a:rect l="l" t="t" r="r" b="b"/>
              <a:pathLst>
                <a:path w="8591" h="7180" extrusionOk="0">
                  <a:moveTo>
                    <a:pt x="1851" y="0"/>
                  </a:moveTo>
                  <a:cubicBezTo>
                    <a:pt x="1828" y="0"/>
                    <a:pt x="1804" y="1"/>
                    <a:pt x="1781" y="3"/>
                  </a:cubicBezTo>
                  <a:cubicBezTo>
                    <a:pt x="1495" y="30"/>
                    <a:pt x="1210" y="139"/>
                    <a:pt x="979" y="316"/>
                  </a:cubicBezTo>
                  <a:cubicBezTo>
                    <a:pt x="517" y="669"/>
                    <a:pt x="177" y="1185"/>
                    <a:pt x="41" y="1756"/>
                  </a:cubicBezTo>
                  <a:cubicBezTo>
                    <a:pt x="14" y="1865"/>
                    <a:pt x="0" y="1987"/>
                    <a:pt x="0" y="2110"/>
                  </a:cubicBezTo>
                  <a:cubicBezTo>
                    <a:pt x="0" y="2599"/>
                    <a:pt x="54" y="3088"/>
                    <a:pt x="163" y="3564"/>
                  </a:cubicBezTo>
                  <a:cubicBezTo>
                    <a:pt x="299" y="4176"/>
                    <a:pt x="449" y="4774"/>
                    <a:pt x="598" y="5385"/>
                  </a:cubicBezTo>
                  <a:cubicBezTo>
                    <a:pt x="639" y="5549"/>
                    <a:pt x="775" y="5684"/>
                    <a:pt x="951" y="5739"/>
                  </a:cubicBezTo>
                  <a:cubicBezTo>
                    <a:pt x="965" y="5746"/>
                    <a:pt x="980" y="5749"/>
                    <a:pt x="996" y="5749"/>
                  </a:cubicBezTo>
                  <a:cubicBezTo>
                    <a:pt x="1042" y="5749"/>
                    <a:pt x="1091" y="5718"/>
                    <a:pt x="1101" y="5657"/>
                  </a:cubicBezTo>
                  <a:cubicBezTo>
                    <a:pt x="1128" y="5603"/>
                    <a:pt x="1128" y="5549"/>
                    <a:pt x="1142" y="5494"/>
                  </a:cubicBezTo>
                  <a:cubicBezTo>
                    <a:pt x="1128" y="5182"/>
                    <a:pt x="1033" y="4883"/>
                    <a:pt x="856" y="4624"/>
                  </a:cubicBezTo>
                  <a:cubicBezTo>
                    <a:pt x="829" y="4583"/>
                    <a:pt x="816" y="4543"/>
                    <a:pt x="802" y="4502"/>
                  </a:cubicBezTo>
                  <a:cubicBezTo>
                    <a:pt x="761" y="4366"/>
                    <a:pt x="720" y="4230"/>
                    <a:pt x="693" y="4081"/>
                  </a:cubicBezTo>
                  <a:cubicBezTo>
                    <a:pt x="598" y="3727"/>
                    <a:pt x="503" y="3360"/>
                    <a:pt x="435" y="2993"/>
                  </a:cubicBezTo>
                  <a:cubicBezTo>
                    <a:pt x="367" y="2667"/>
                    <a:pt x="353" y="2327"/>
                    <a:pt x="381" y="2001"/>
                  </a:cubicBezTo>
                  <a:cubicBezTo>
                    <a:pt x="435" y="1498"/>
                    <a:pt x="680" y="1022"/>
                    <a:pt x="1074" y="710"/>
                  </a:cubicBezTo>
                  <a:cubicBezTo>
                    <a:pt x="1278" y="533"/>
                    <a:pt x="1522" y="451"/>
                    <a:pt x="1794" y="451"/>
                  </a:cubicBezTo>
                  <a:cubicBezTo>
                    <a:pt x="1984" y="465"/>
                    <a:pt x="2175" y="533"/>
                    <a:pt x="2351" y="628"/>
                  </a:cubicBezTo>
                  <a:cubicBezTo>
                    <a:pt x="2569" y="750"/>
                    <a:pt x="2773" y="886"/>
                    <a:pt x="2950" y="1063"/>
                  </a:cubicBezTo>
                  <a:cubicBezTo>
                    <a:pt x="3276" y="1376"/>
                    <a:pt x="3588" y="1702"/>
                    <a:pt x="3874" y="2042"/>
                  </a:cubicBezTo>
                  <a:cubicBezTo>
                    <a:pt x="3887" y="2069"/>
                    <a:pt x="3901" y="2083"/>
                    <a:pt x="3915" y="2110"/>
                  </a:cubicBezTo>
                  <a:cubicBezTo>
                    <a:pt x="4146" y="2558"/>
                    <a:pt x="4417" y="2980"/>
                    <a:pt x="4730" y="3374"/>
                  </a:cubicBezTo>
                  <a:cubicBezTo>
                    <a:pt x="5097" y="3836"/>
                    <a:pt x="5491" y="4271"/>
                    <a:pt x="5899" y="4706"/>
                  </a:cubicBezTo>
                  <a:cubicBezTo>
                    <a:pt x="5926" y="4733"/>
                    <a:pt x="5953" y="4760"/>
                    <a:pt x="5981" y="4801"/>
                  </a:cubicBezTo>
                  <a:cubicBezTo>
                    <a:pt x="6103" y="5018"/>
                    <a:pt x="6280" y="5195"/>
                    <a:pt x="6484" y="5345"/>
                  </a:cubicBezTo>
                  <a:cubicBezTo>
                    <a:pt x="6728" y="5535"/>
                    <a:pt x="7000" y="5698"/>
                    <a:pt x="7231" y="5875"/>
                  </a:cubicBezTo>
                  <a:cubicBezTo>
                    <a:pt x="7394" y="5983"/>
                    <a:pt x="7544" y="6092"/>
                    <a:pt x="7693" y="6215"/>
                  </a:cubicBezTo>
                  <a:cubicBezTo>
                    <a:pt x="7829" y="6323"/>
                    <a:pt x="7938" y="6473"/>
                    <a:pt x="8033" y="6636"/>
                  </a:cubicBezTo>
                  <a:cubicBezTo>
                    <a:pt x="8115" y="6799"/>
                    <a:pt x="8142" y="6989"/>
                    <a:pt x="8128" y="7180"/>
                  </a:cubicBezTo>
                  <a:cubicBezTo>
                    <a:pt x="8183" y="7180"/>
                    <a:pt x="8237" y="7166"/>
                    <a:pt x="8278" y="7152"/>
                  </a:cubicBezTo>
                  <a:cubicBezTo>
                    <a:pt x="8468" y="7139"/>
                    <a:pt x="8590" y="6962"/>
                    <a:pt x="8563" y="6785"/>
                  </a:cubicBezTo>
                  <a:cubicBezTo>
                    <a:pt x="8550" y="6500"/>
                    <a:pt x="8373" y="6255"/>
                    <a:pt x="8115" y="6133"/>
                  </a:cubicBezTo>
                  <a:cubicBezTo>
                    <a:pt x="8060" y="6106"/>
                    <a:pt x="8006" y="6079"/>
                    <a:pt x="7965" y="6051"/>
                  </a:cubicBezTo>
                  <a:cubicBezTo>
                    <a:pt x="7639" y="5820"/>
                    <a:pt x="7326" y="5549"/>
                    <a:pt x="7041" y="5277"/>
                  </a:cubicBezTo>
                  <a:cubicBezTo>
                    <a:pt x="6212" y="4502"/>
                    <a:pt x="5451" y="3646"/>
                    <a:pt x="4798" y="2721"/>
                  </a:cubicBezTo>
                  <a:cubicBezTo>
                    <a:pt x="4458" y="2232"/>
                    <a:pt x="4105" y="1756"/>
                    <a:pt x="3724" y="1308"/>
                  </a:cubicBezTo>
                  <a:cubicBezTo>
                    <a:pt x="3317" y="846"/>
                    <a:pt x="2841" y="438"/>
                    <a:pt x="2311" y="125"/>
                  </a:cubicBezTo>
                  <a:cubicBezTo>
                    <a:pt x="2168" y="42"/>
                    <a:pt x="2015" y="0"/>
                    <a:pt x="185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4390200" y="3339700"/>
              <a:ext cx="303825" cy="164950"/>
            </a:xfrm>
            <a:custGeom>
              <a:avLst/>
              <a:gdLst/>
              <a:ahLst/>
              <a:cxnLst/>
              <a:rect l="l" t="t" r="r" b="b"/>
              <a:pathLst>
                <a:path w="12153" h="6598" extrusionOk="0">
                  <a:moveTo>
                    <a:pt x="4130" y="0"/>
                  </a:moveTo>
                  <a:cubicBezTo>
                    <a:pt x="4049" y="0"/>
                    <a:pt x="3965" y="10"/>
                    <a:pt x="3888" y="19"/>
                  </a:cubicBezTo>
                  <a:cubicBezTo>
                    <a:pt x="3711" y="74"/>
                    <a:pt x="3535" y="128"/>
                    <a:pt x="3372" y="196"/>
                  </a:cubicBezTo>
                  <a:cubicBezTo>
                    <a:pt x="2774" y="400"/>
                    <a:pt x="2203" y="699"/>
                    <a:pt x="1700" y="1066"/>
                  </a:cubicBezTo>
                  <a:cubicBezTo>
                    <a:pt x="1102" y="1487"/>
                    <a:pt x="599" y="2058"/>
                    <a:pt x="259" y="2697"/>
                  </a:cubicBezTo>
                  <a:cubicBezTo>
                    <a:pt x="245" y="2738"/>
                    <a:pt x="205" y="2778"/>
                    <a:pt x="177" y="2819"/>
                  </a:cubicBezTo>
                  <a:cubicBezTo>
                    <a:pt x="123" y="2901"/>
                    <a:pt x="69" y="2996"/>
                    <a:pt x="28" y="3091"/>
                  </a:cubicBezTo>
                  <a:cubicBezTo>
                    <a:pt x="1" y="3159"/>
                    <a:pt x="1" y="3213"/>
                    <a:pt x="1" y="3281"/>
                  </a:cubicBezTo>
                  <a:cubicBezTo>
                    <a:pt x="1" y="3368"/>
                    <a:pt x="70" y="3429"/>
                    <a:pt x="147" y="3429"/>
                  </a:cubicBezTo>
                  <a:cubicBezTo>
                    <a:pt x="166" y="3429"/>
                    <a:pt x="186" y="3425"/>
                    <a:pt x="205" y="3417"/>
                  </a:cubicBezTo>
                  <a:cubicBezTo>
                    <a:pt x="259" y="3404"/>
                    <a:pt x="313" y="3377"/>
                    <a:pt x="354" y="3336"/>
                  </a:cubicBezTo>
                  <a:cubicBezTo>
                    <a:pt x="422" y="3254"/>
                    <a:pt x="477" y="3159"/>
                    <a:pt x="517" y="3077"/>
                  </a:cubicBezTo>
                  <a:cubicBezTo>
                    <a:pt x="572" y="2996"/>
                    <a:pt x="599" y="2901"/>
                    <a:pt x="640" y="2806"/>
                  </a:cubicBezTo>
                  <a:cubicBezTo>
                    <a:pt x="857" y="2316"/>
                    <a:pt x="1197" y="1881"/>
                    <a:pt x="1605" y="1528"/>
                  </a:cubicBezTo>
                  <a:cubicBezTo>
                    <a:pt x="2108" y="1093"/>
                    <a:pt x="2692" y="740"/>
                    <a:pt x="3317" y="481"/>
                  </a:cubicBezTo>
                  <a:cubicBezTo>
                    <a:pt x="3603" y="345"/>
                    <a:pt x="3929" y="291"/>
                    <a:pt x="4255" y="291"/>
                  </a:cubicBezTo>
                  <a:cubicBezTo>
                    <a:pt x="4649" y="305"/>
                    <a:pt x="5030" y="400"/>
                    <a:pt x="5397" y="563"/>
                  </a:cubicBezTo>
                  <a:cubicBezTo>
                    <a:pt x="5710" y="712"/>
                    <a:pt x="6022" y="876"/>
                    <a:pt x="6308" y="1079"/>
                  </a:cubicBezTo>
                  <a:cubicBezTo>
                    <a:pt x="6620" y="1297"/>
                    <a:pt x="6946" y="1514"/>
                    <a:pt x="7245" y="1745"/>
                  </a:cubicBezTo>
                  <a:cubicBezTo>
                    <a:pt x="7531" y="1977"/>
                    <a:pt x="7789" y="2235"/>
                    <a:pt x="8007" y="2534"/>
                  </a:cubicBezTo>
                  <a:cubicBezTo>
                    <a:pt x="8183" y="2765"/>
                    <a:pt x="8360" y="2996"/>
                    <a:pt x="8537" y="3227"/>
                  </a:cubicBezTo>
                  <a:cubicBezTo>
                    <a:pt x="8822" y="3608"/>
                    <a:pt x="9162" y="3934"/>
                    <a:pt x="9556" y="4178"/>
                  </a:cubicBezTo>
                  <a:cubicBezTo>
                    <a:pt x="9583" y="4206"/>
                    <a:pt x="9611" y="4219"/>
                    <a:pt x="9638" y="4260"/>
                  </a:cubicBezTo>
                  <a:cubicBezTo>
                    <a:pt x="9787" y="4477"/>
                    <a:pt x="9964" y="4695"/>
                    <a:pt x="10168" y="4885"/>
                  </a:cubicBezTo>
                  <a:cubicBezTo>
                    <a:pt x="10440" y="5116"/>
                    <a:pt x="10711" y="5361"/>
                    <a:pt x="10983" y="5592"/>
                  </a:cubicBezTo>
                  <a:cubicBezTo>
                    <a:pt x="11337" y="5891"/>
                    <a:pt x="11663" y="6217"/>
                    <a:pt x="11962" y="6571"/>
                  </a:cubicBezTo>
                  <a:cubicBezTo>
                    <a:pt x="11962" y="6584"/>
                    <a:pt x="11976" y="6598"/>
                    <a:pt x="11989" y="6598"/>
                  </a:cubicBezTo>
                  <a:lnTo>
                    <a:pt x="12016" y="6571"/>
                  </a:lnTo>
                  <a:cubicBezTo>
                    <a:pt x="12139" y="6421"/>
                    <a:pt x="12152" y="6217"/>
                    <a:pt x="12057" y="6041"/>
                  </a:cubicBezTo>
                  <a:cubicBezTo>
                    <a:pt x="12003" y="5918"/>
                    <a:pt x="11921" y="5810"/>
                    <a:pt x="11826" y="5714"/>
                  </a:cubicBezTo>
                  <a:cubicBezTo>
                    <a:pt x="11649" y="5565"/>
                    <a:pt x="11486" y="5415"/>
                    <a:pt x="11310" y="5266"/>
                  </a:cubicBezTo>
                  <a:cubicBezTo>
                    <a:pt x="11092" y="5076"/>
                    <a:pt x="10861" y="4885"/>
                    <a:pt x="10644" y="4681"/>
                  </a:cubicBezTo>
                  <a:cubicBezTo>
                    <a:pt x="10535" y="4573"/>
                    <a:pt x="10440" y="4450"/>
                    <a:pt x="10385" y="4314"/>
                  </a:cubicBezTo>
                  <a:cubicBezTo>
                    <a:pt x="10372" y="4287"/>
                    <a:pt x="10344" y="4260"/>
                    <a:pt x="10317" y="4246"/>
                  </a:cubicBezTo>
                  <a:cubicBezTo>
                    <a:pt x="10209" y="4151"/>
                    <a:pt x="10100" y="4056"/>
                    <a:pt x="9991" y="3961"/>
                  </a:cubicBezTo>
                  <a:cubicBezTo>
                    <a:pt x="9638" y="3621"/>
                    <a:pt x="9298" y="3268"/>
                    <a:pt x="8985" y="2887"/>
                  </a:cubicBezTo>
                  <a:cubicBezTo>
                    <a:pt x="8591" y="2411"/>
                    <a:pt x="8170" y="1977"/>
                    <a:pt x="7721" y="1569"/>
                  </a:cubicBezTo>
                  <a:cubicBezTo>
                    <a:pt x="7300" y="1188"/>
                    <a:pt x="6851" y="862"/>
                    <a:pt x="6362" y="590"/>
                  </a:cubicBezTo>
                  <a:cubicBezTo>
                    <a:pt x="5696" y="223"/>
                    <a:pt x="4976" y="33"/>
                    <a:pt x="4228" y="6"/>
                  </a:cubicBezTo>
                  <a:cubicBezTo>
                    <a:pt x="4196" y="2"/>
                    <a:pt x="4163" y="0"/>
                    <a:pt x="413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4271275" y="3248075"/>
              <a:ext cx="382300" cy="138675"/>
            </a:xfrm>
            <a:custGeom>
              <a:avLst/>
              <a:gdLst/>
              <a:ahLst/>
              <a:cxnLst/>
              <a:rect l="l" t="t" r="r" b="b"/>
              <a:pathLst>
                <a:path w="15292" h="5547" extrusionOk="0">
                  <a:moveTo>
                    <a:pt x="8169" y="1"/>
                  </a:moveTo>
                  <a:cubicBezTo>
                    <a:pt x="7934" y="1"/>
                    <a:pt x="7698" y="19"/>
                    <a:pt x="7463" y="55"/>
                  </a:cubicBezTo>
                  <a:cubicBezTo>
                    <a:pt x="6960" y="123"/>
                    <a:pt x="6457" y="245"/>
                    <a:pt x="5954" y="409"/>
                  </a:cubicBezTo>
                  <a:cubicBezTo>
                    <a:pt x="5478" y="558"/>
                    <a:pt x="5016" y="735"/>
                    <a:pt x="4554" y="952"/>
                  </a:cubicBezTo>
                  <a:cubicBezTo>
                    <a:pt x="3766" y="1306"/>
                    <a:pt x="3032" y="1795"/>
                    <a:pt x="2379" y="2393"/>
                  </a:cubicBezTo>
                  <a:cubicBezTo>
                    <a:pt x="2338" y="2420"/>
                    <a:pt x="2311" y="2447"/>
                    <a:pt x="2284" y="2475"/>
                  </a:cubicBezTo>
                  <a:cubicBezTo>
                    <a:pt x="2080" y="2719"/>
                    <a:pt x="1876" y="2964"/>
                    <a:pt x="1659" y="3195"/>
                  </a:cubicBezTo>
                  <a:cubicBezTo>
                    <a:pt x="1319" y="3576"/>
                    <a:pt x="966" y="3929"/>
                    <a:pt x="653" y="4337"/>
                  </a:cubicBezTo>
                  <a:cubicBezTo>
                    <a:pt x="395" y="4663"/>
                    <a:pt x="191" y="5030"/>
                    <a:pt x="41" y="5424"/>
                  </a:cubicBezTo>
                  <a:cubicBezTo>
                    <a:pt x="28" y="5465"/>
                    <a:pt x="14" y="5492"/>
                    <a:pt x="0" y="5546"/>
                  </a:cubicBezTo>
                  <a:cubicBezTo>
                    <a:pt x="109" y="5546"/>
                    <a:pt x="232" y="5492"/>
                    <a:pt x="313" y="5424"/>
                  </a:cubicBezTo>
                  <a:cubicBezTo>
                    <a:pt x="395" y="5342"/>
                    <a:pt x="463" y="5261"/>
                    <a:pt x="517" y="5179"/>
                  </a:cubicBezTo>
                  <a:cubicBezTo>
                    <a:pt x="599" y="5057"/>
                    <a:pt x="667" y="4921"/>
                    <a:pt x="734" y="4785"/>
                  </a:cubicBezTo>
                  <a:cubicBezTo>
                    <a:pt x="816" y="4663"/>
                    <a:pt x="911" y="4486"/>
                    <a:pt x="1006" y="4350"/>
                  </a:cubicBezTo>
                  <a:cubicBezTo>
                    <a:pt x="1088" y="4228"/>
                    <a:pt x="1210" y="4146"/>
                    <a:pt x="1346" y="4106"/>
                  </a:cubicBezTo>
                  <a:cubicBezTo>
                    <a:pt x="1400" y="4078"/>
                    <a:pt x="1441" y="4051"/>
                    <a:pt x="1468" y="3997"/>
                  </a:cubicBezTo>
                  <a:cubicBezTo>
                    <a:pt x="1645" y="3779"/>
                    <a:pt x="1808" y="3562"/>
                    <a:pt x="1985" y="3344"/>
                  </a:cubicBezTo>
                  <a:cubicBezTo>
                    <a:pt x="2556" y="2638"/>
                    <a:pt x="3249" y="2026"/>
                    <a:pt x="4037" y="1537"/>
                  </a:cubicBezTo>
                  <a:cubicBezTo>
                    <a:pt x="4445" y="1292"/>
                    <a:pt x="4880" y="1088"/>
                    <a:pt x="5342" y="925"/>
                  </a:cubicBezTo>
                  <a:cubicBezTo>
                    <a:pt x="5641" y="830"/>
                    <a:pt x="5927" y="762"/>
                    <a:pt x="6226" y="694"/>
                  </a:cubicBezTo>
                  <a:cubicBezTo>
                    <a:pt x="6729" y="585"/>
                    <a:pt x="7232" y="476"/>
                    <a:pt x="7748" y="422"/>
                  </a:cubicBezTo>
                  <a:cubicBezTo>
                    <a:pt x="8237" y="354"/>
                    <a:pt x="8727" y="327"/>
                    <a:pt x="9230" y="327"/>
                  </a:cubicBezTo>
                  <a:cubicBezTo>
                    <a:pt x="9950" y="341"/>
                    <a:pt x="10670" y="449"/>
                    <a:pt x="11364" y="653"/>
                  </a:cubicBezTo>
                  <a:cubicBezTo>
                    <a:pt x="11418" y="680"/>
                    <a:pt x="11486" y="680"/>
                    <a:pt x="11554" y="694"/>
                  </a:cubicBezTo>
                  <a:cubicBezTo>
                    <a:pt x="11907" y="748"/>
                    <a:pt x="12274" y="816"/>
                    <a:pt x="12628" y="911"/>
                  </a:cubicBezTo>
                  <a:cubicBezTo>
                    <a:pt x="13375" y="1102"/>
                    <a:pt x="14068" y="1482"/>
                    <a:pt x="14639" y="1999"/>
                  </a:cubicBezTo>
                  <a:cubicBezTo>
                    <a:pt x="14653" y="2026"/>
                    <a:pt x="14667" y="2040"/>
                    <a:pt x="14680" y="2040"/>
                  </a:cubicBezTo>
                  <a:cubicBezTo>
                    <a:pt x="14794" y="2081"/>
                    <a:pt x="14909" y="2099"/>
                    <a:pt x="15023" y="2099"/>
                  </a:cubicBezTo>
                  <a:cubicBezTo>
                    <a:pt x="15058" y="2099"/>
                    <a:pt x="15093" y="2097"/>
                    <a:pt x="15129" y="2094"/>
                  </a:cubicBezTo>
                  <a:cubicBezTo>
                    <a:pt x="15224" y="2094"/>
                    <a:pt x="15292" y="1985"/>
                    <a:pt x="15237" y="1890"/>
                  </a:cubicBezTo>
                  <a:cubicBezTo>
                    <a:pt x="15210" y="1822"/>
                    <a:pt x="15169" y="1754"/>
                    <a:pt x="15115" y="1700"/>
                  </a:cubicBezTo>
                  <a:cubicBezTo>
                    <a:pt x="14911" y="1455"/>
                    <a:pt x="14639" y="1265"/>
                    <a:pt x="14327" y="1170"/>
                  </a:cubicBezTo>
                  <a:cubicBezTo>
                    <a:pt x="14300" y="1170"/>
                    <a:pt x="14259" y="1156"/>
                    <a:pt x="14232" y="1129"/>
                  </a:cubicBezTo>
                  <a:cubicBezTo>
                    <a:pt x="13865" y="925"/>
                    <a:pt x="13498" y="694"/>
                    <a:pt x="13117" y="490"/>
                  </a:cubicBezTo>
                  <a:cubicBezTo>
                    <a:pt x="12886" y="368"/>
                    <a:pt x="12628" y="259"/>
                    <a:pt x="12383" y="137"/>
                  </a:cubicBezTo>
                  <a:cubicBezTo>
                    <a:pt x="12315" y="109"/>
                    <a:pt x="12261" y="96"/>
                    <a:pt x="12193" y="96"/>
                  </a:cubicBezTo>
                  <a:cubicBezTo>
                    <a:pt x="12184" y="94"/>
                    <a:pt x="12176" y="93"/>
                    <a:pt x="12168" y="93"/>
                  </a:cubicBezTo>
                  <a:cubicBezTo>
                    <a:pt x="12119" y="93"/>
                    <a:pt x="12103" y="130"/>
                    <a:pt x="12138" y="177"/>
                  </a:cubicBezTo>
                  <a:cubicBezTo>
                    <a:pt x="12166" y="232"/>
                    <a:pt x="12206" y="300"/>
                    <a:pt x="12261" y="354"/>
                  </a:cubicBezTo>
                  <a:cubicBezTo>
                    <a:pt x="12301" y="409"/>
                    <a:pt x="12356" y="463"/>
                    <a:pt x="12410" y="517"/>
                  </a:cubicBezTo>
                  <a:cubicBezTo>
                    <a:pt x="12356" y="572"/>
                    <a:pt x="12288" y="585"/>
                    <a:pt x="12206" y="585"/>
                  </a:cubicBezTo>
                  <a:cubicBezTo>
                    <a:pt x="12138" y="585"/>
                    <a:pt x="12057" y="572"/>
                    <a:pt x="11989" y="558"/>
                  </a:cubicBezTo>
                  <a:cubicBezTo>
                    <a:pt x="11853" y="531"/>
                    <a:pt x="11717" y="490"/>
                    <a:pt x="11581" y="449"/>
                  </a:cubicBezTo>
                  <a:cubicBezTo>
                    <a:pt x="11486" y="422"/>
                    <a:pt x="11391" y="381"/>
                    <a:pt x="11309" y="354"/>
                  </a:cubicBezTo>
                  <a:cubicBezTo>
                    <a:pt x="10942" y="218"/>
                    <a:pt x="10562" y="137"/>
                    <a:pt x="10168" y="123"/>
                  </a:cubicBezTo>
                  <a:cubicBezTo>
                    <a:pt x="9624" y="96"/>
                    <a:pt x="9067" y="42"/>
                    <a:pt x="8523" y="14"/>
                  </a:cubicBezTo>
                  <a:cubicBezTo>
                    <a:pt x="8405" y="5"/>
                    <a:pt x="8287" y="1"/>
                    <a:pt x="8169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4326675" y="3144525"/>
              <a:ext cx="386375" cy="82775"/>
            </a:xfrm>
            <a:custGeom>
              <a:avLst/>
              <a:gdLst/>
              <a:ahLst/>
              <a:cxnLst/>
              <a:rect l="l" t="t" r="r" b="b"/>
              <a:pathLst>
                <a:path w="15455" h="3311" extrusionOk="0">
                  <a:moveTo>
                    <a:pt x="7141" y="1"/>
                  </a:moveTo>
                  <a:cubicBezTo>
                    <a:pt x="6836" y="1"/>
                    <a:pt x="6530" y="36"/>
                    <a:pt x="6239" y="119"/>
                  </a:cubicBezTo>
                  <a:cubicBezTo>
                    <a:pt x="5913" y="201"/>
                    <a:pt x="5600" y="283"/>
                    <a:pt x="5287" y="391"/>
                  </a:cubicBezTo>
                  <a:cubicBezTo>
                    <a:pt x="4880" y="527"/>
                    <a:pt x="4485" y="663"/>
                    <a:pt x="4091" y="799"/>
                  </a:cubicBezTo>
                  <a:cubicBezTo>
                    <a:pt x="3887" y="881"/>
                    <a:pt x="3684" y="949"/>
                    <a:pt x="3466" y="989"/>
                  </a:cubicBezTo>
                  <a:cubicBezTo>
                    <a:pt x="3018" y="1085"/>
                    <a:pt x="2583" y="1248"/>
                    <a:pt x="2175" y="1451"/>
                  </a:cubicBezTo>
                  <a:cubicBezTo>
                    <a:pt x="1740" y="1669"/>
                    <a:pt x="1318" y="1927"/>
                    <a:pt x="924" y="2199"/>
                  </a:cubicBezTo>
                  <a:lnTo>
                    <a:pt x="82" y="2770"/>
                  </a:lnTo>
                  <a:cubicBezTo>
                    <a:pt x="14" y="2797"/>
                    <a:pt x="0" y="2851"/>
                    <a:pt x="14" y="2919"/>
                  </a:cubicBezTo>
                  <a:cubicBezTo>
                    <a:pt x="25" y="2964"/>
                    <a:pt x="73" y="2991"/>
                    <a:pt x="121" y="2991"/>
                  </a:cubicBezTo>
                  <a:cubicBezTo>
                    <a:pt x="130" y="2991"/>
                    <a:pt x="140" y="2990"/>
                    <a:pt x="150" y="2987"/>
                  </a:cubicBezTo>
                  <a:cubicBezTo>
                    <a:pt x="190" y="2987"/>
                    <a:pt x="245" y="2974"/>
                    <a:pt x="285" y="2960"/>
                  </a:cubicBezTo>
                  <a:cubicBezTo>
                    <a:pt x="394" y="2919"/>
                    <a:pt x="503" y="2865"/>
                    <a:pt x="598" y="2811"/>
                  </a:cubicBezTo>
                  <a:cubicBezTo>
                    <a:pt x="870" y="2661"/>
                    <a:pt x="1128" y="2498"/>
                    <a:pt x="1386" y="2335"/>
                  </a:cubicBezTo>
                  <a:cubicBezTo>
                    <a:pt x="1645" y="2185"/>
                    <a:pt x="1889" y="2050"/>
                    <a:pt x="2134" y="1900"/>
                  </a:cubicBezTo>
                  <a:cubicBezTo>
                    <a:pt x="2528" y="1655"/>
                    <a:pt x="2963" y="1479"/>
                    <a:pt x="3425" y="1370"/>
                  </a:cubicBezTo>
                  <a:cubicBezTo>
                    <a:pt x="3765" y="1275"/>
                    <a:pt x="4105" y="1180"/>
                    <a:pt x="4458" y="1085"/>
                  </a:cubicBezTo>
                  <a:cubicBezTo>
                    <a:pt x="4717" y="1017"/>
                    <a:pt x="4975" y="921"/>
                    <a:pt x="5233" y="799"/>
                  </a:cubicBezTo>
                  <a:cubicBezTo>
                    <a:pt x="5818" y="527"/>
                    <a:pt x="6443" y="364"/>
                    <a:pt x="7095" y="351"/>
                  </a:cubicBezTo>
                  <a:cubicBezTo>
                    <a:pt x="7158" y="349"/>
                    <a:pt x="7221" y="348"/>
                    <a:pt x="7284" y="348"/>
                  </a:cubicBezTo>
                  <a:cubicBezTo>
                    <a:pt x="7727" y="348"/>
                    <a:pt x="8176" y="390"/>
                    <a:pt x="8604" y="473"/>
                  </a:cubicBezTo>
                  <a:cubicBezTo>
                    <a:pt x="10167" y="785"/>
                    <a:pt x="11676" y="1275"/>
                    <a:pt x="13103" y="1954"/>
                  </a:cubicBezTo>
                  <a:cubicBezTo>
                    <a:pt x="13837" y="2294"/>
                    <a:pt x="14517" y="2729"/>
                    <a:pt x="15128" y="3259"/>
                  </a:cubicBezTo>
                  <a:cubicBezTo>
                    <a:pt x="15167" y="3289"/>
                    <a:pt x="15221" y="3311"/>
                    <a:pt x="15278" y="3311"/>
                  </a:cubicBezTo>
                  <a:cubicBezTo>
                    <a:pt x="15300" y="3311"/>
                    <a:pt x="15323" y="3308"/>
                    <a:pt x="15346" y="3300"/>
                  </a:cubicBezTo>
                  <a:cubicBezTo>
                    <a:pt x="15427" y="3286"/>
                    <a:pt x="15454" y="3246"/>
                    <a:pt x="15427" y="3137"/>
                  </a:cubicBezTo>
                  <a:cubicBezTo>
                    <a:pt x="15414" y="3083"/>
                    <a:pt x="15386" y="3042"/>
                    <a:pt x="15359" y="3001"/>
                  </a:cubicBezTo>
                  <a:cubicBezTo>
                    <a:pt x="15128" y="2675"/>
                    <a:pt x="14816" y="2403"/>
                    <a:pt x="14462" y="2213"/>
                  </a:cubicBezTo>
                  <a:cubicBezTo>
                    <a:pt x="13946" y="1982"/>
                    <a:pt x="13456" y="1723"/>
                    <a:pt x="12967" y="1479"/>
                  </a:cubicBezTo>
                  <a:cubicBezTo>
                    <a:pt x="12451" y="1207"/>
                    <a:pt x="11934" y="976"/>
                    <a:pt x="11390" y="799"/>
                  </a:cubicBezTo>
                  <a:cubicBezTo>
                    <a:pt x="11010" y="677"/>
                    <a:pt x="10616" y="595"/>
                    <a:pt x="10249" y="459"/>
                  </a:cubicBezTo>
                  <a:cubicBezTo>
                    <a:pt x="10181" y="446"/>
                    <a:pt x="10113" y="418"/>
                    <a:pt x="10045" y="405"/>
                  </a:cubicBezTo>
                  <a:cubicBezTo>
                    <a:pt x="9188" y="174"/>
                    <a:pt x="8305" y="38"/>
                    <a:pt x="7421" y="11"/>
                  </a:cubicBezTo>
                  <a:cubicBezTo>
                    <a:pt x="7328" y="4"/>
                    <a:pt x="7235" y="1"/>
                    <a:pt x="714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4416025" y="3381025"/>
              <a:ext cx="272425" cy="177400"/>
            </a:xfrm>
            <a:custGeom>
              <a:avLst/>
              <a:gdLst/>
              <a:ahLst/>
              <a:cxnLst/>
              <a:rect l="l" t="t" r="r" b="b"/>
              <a:pathLst>
                <a:path w="10897" h="7096" extrusionOk="0">
                  <a:moveTo>
                    <a:pt x="2689" y="0"/>
                  </a:moveTo>
                  <a:cubicBezTo>
                    <a:pt x="2540" y="0"/>
                    <a:pt x="2391" y="18"/>
                    <a:pt x="2244" y="52"/>
                  </a:cubicBezTo>
                  <a:cubicBezTo>
                    <a:pt x="2135" y="79"/>
                    <a:pt x="2026" y="120"/>
                    <a:pt x="1931" y="174"/>
                  </a:cubicBezTo>
                  <a:cubicBezTo>
                    <a:pt x="1387" y="541"/>
                    <a:pt x="925" y="1017"/>
                    <a:pt x="558" y="1574"/>
                  </a:cubicBezTo>
                  <a:cubicBezTo>
                    <a:pt x="273" y="1995"/>
                    <a:pt x="96" y="2471"/>
                    <a:pt x="28" y="2974"/>
                  </a:cubicBezTo>
                  <a:cubicBezTo>
                    <a:pt x="14" y="3056"/>
                    <a:pt x="1" y="3137"/>
                    <a:pt x="1" y="3232"/>
                  </a:cubicBezTo>
                  <a:cubicBezTo>
                    <a:pt x="82" y="3205"/>
                    <a:pt x="164" y="3151"/>
                    <a:pt x="205" y="3069"/>
                  </a:cubicBezTo>
                  <a:cubicBezTo>
                    <a:pt x="300" y="2947"/>
                    <a:pt x="381" y="2811"/>
                    <a:pt x="463" y="2675"/>
                  </a:cubicBezTo>
                  <a:cubicBezTo>
                    <a:pt x="640" y="2335"/>
                    <a:pt x="816" y="1995"/>
                    <a:pt x="1007" y="1656"/>
                  </a:cubicBezTo>
                  <a:cubicBezTo>
                    <a:pt x="1143" y="1397"/>
                    <a:pt x="1333" y="1153"/>
                    <a:pt x="1550" y="962"/>
                  </a:cubicBezTo>
                  <a:cubicBezTo>
                    <a:pt x="1618" y="908"/>
                    <a:pt x="1673" y="854"/>
                    <a:pt x="1727" y="786"/>
                  </a:cubicBezTo>
                  <a:cubicBezTo>
                    <a:pt x="1890" y="568"/>
                    <a:pt x="2135" y="432"/>
                    <a:pt x="2407" y="378"/>
                  </a:cubicBezTo>
                  <a:cubicBezTo>
                    <a:pt x="2474" y="368"/>
                    <a:pt x="2540" y="364"/>
                    <a:pt x="2605" y="364"/>
                  </a:cubicBezTo>
                  <a:cubicBezTo>
                    <a:pt x="2724" y="364"/>
                    <a:pt x="2841" y="379"/>
                    <a:pt x="2964" y="405"/>
                  </a:cubicBezTo>
                  <a:cubicBezTo>
                    <a:pt x="3195" y="446"/>
                    <a:pt x="3426" y="514"/>
                    <a:pt x="3644" y="609"/>
                  </a:cubicBezTo>
                  <a:cubicBezTo>
                    <a:pt x="4011" y="786"/>
                    <a:pt x="4378" y="949"/>
                    <a:pt x="4758" y="1125"/>
                  </a:cubicBezTo>
                  <a:cubicBezTo>
                    <a:pt x="4785" y="1139"/>
                    <a:pt x="4812" y="1153"/>
                    <a:pt x="4826" y="1166"/>
                  </a:cubicBezTo>
                  <a:cubicBezTo>
                    <a:pt x="5125" y="1397"/>
                    <a:pt x="5397" y="1656"/>
                    <a:pt x="5642" y="1927"/>
                  </a:cubicBezTo>
                  <a:cubicBezTo>
                    <a:pt x="5981" y="2308"/>
                    <a:pt x="6267" y="2716"/>
                    <a:pt x="6566" y="3124"/>
                  </a:cubicBezTo>
                  <a:cubicBezTo>
                    <a:pt x="6878" y="3545"/>
                    <a:pt x="7205" y="3953"/>
                    <a:pt x="7544" y="4347"/>
                  </a:cubicBezTo>
                  <a:cubicBezTo>
                    <a:pt x="7640" y="4442"/>
                    <a:pt x="7721" y="4551"/>
                    <a:pt x="7789" y="4659"/>
                  </a:cubicBezTo>
                  <a:cubicBezTo>
                    <a:pt x="7911" y="4795"/>
                    <a:pt x="8020" y="4945"/>
                    <a:pt x="8156" y="5094"/>
                  </a:cubicBezTo>
                  <a:cubicBezTo>
                    <a:pt x="8469" y="5421"/>
                    <a:pt x="8809" y="5720"/>
                    <a:pt x="9176" y="5991"/>
                  </a:cubicBezTo>
                  <a:cubicBezTo>
                    <a:pt x="9597" y="6304"/>
                    <a:pt x="10018" y="6603"/>
                    <a:pt x="10399" y="6943"/>
                  </a:cubicBezTo>
                  <a:cubicBezTo>
                    <a:pt x="10508" y="7024"/>
                    <a:pt x="10644" y="7079"/>
                    <a:pt x="10793" y="7092"/>
                  </a:cubicBezTo>
                  <a:cubicBezTo>
                    <a:pt x="10804" y="7094"/>
                    <a:pt x="10813" y="7095"/>
                    <a:pt x="10822" y="7095"/>
                  </a:cubicBezTo>
                  <a:cubicBezTo>
                    <a:pt x="10880" y="7095"/>
                    <a:pt x="10897" y="7056"/>
                    <a:pt x="10861" y="6997"/>
                  </a:cubicBezTo>
                  <a:cubicBezTo>
                    <a:pt x="10820" y="6929"/>
                    <a:pt x="10766" y="6861"/>
                    <a:pt x="10711" y="6807"/>
                  </a:cubicBezTo>
                  <a:cubicBezTo>
                    <a:pt x="10494" y="6562"/>
                    <a:pt x="10263" y="6331"/>
                    <a:pt x="10032" y="6100"/>
                  </a:cubicBezTo>
                  <a:cubicBezTo>
                    <a:pt x="10018" y="6087"/>
                    <a:pt x="9991" y="6073"/>
                    <a:pt x="9978" y="6059"/>
                  </a:cubicBezTo>
                  <a:cubicBezTo>
                    <a:pt x="9447" y="5733"/>
                    <a:pt x="8972" y="5325"/>
                    <a:pt x="8564" y="4863"/>
                  </a:cubicBezTo>
                  <a:cubicBezTo>
                    <a:pt x="8170" y="4428"/>
                    <a:pt x="7816" y="3966"/>
                    <a:pt x="7477" y="3504"/>
                  </a:cubicBezTo>
                  <a:cubicBezTo>
                    <a:pt x="7082" y="2974"/>
                    <a:pt x="6688" y="2444"/>
                    <a:pt x="6267" y="1955"/>
                  </a:cubicBezTo>
                  <a:cubicBezTo>
                    <a:pt x="5954" y="1574"/>
                    <a:pt x="5601" y="1234"/>
                    <a:pt x="5220" y="922"/>
                  </a:cubicBezTo>
                  <a:cubicBezTo>
                    <a:pt x="5166" y="881"/>
                    <a:pt x="5111" y="840"/>
                    <a:pt x="5057" y="813"/>
                  </a:cubicBezTo>
                  <a:cubicBezTo>
                    <a:pt x="4772" y="691"/>
                    <a:pt x="4473" y="568"/>
                    <a:pt x="4187" y="446"/>
                  </a:cubicBezTo>
                  <a:cubicBezTo>
                    <a:pt x="3902" y="310"/>
                    <a:pt x="3603" y="201"/>
                    <a:pt x="3304" y="106"/>
                  </a:cubicBezTo>
                  <a:cubicBezTo>
                    <a:pt x="3105" y="35"/>
                    <a:pt x="2898" y="0"/>
                    <a:pt x="26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4290300" y="3387150"/>
              <a:ext cx="72400" cy="266675"/>
            </a:xfrm>
            <a:custGeom>
              <a:avLst/>
              <a:gdLst/>
              <a:ahLst/>
              <a:cxnLst/>
              <a:rect l="l" t="t" r="r" b="b"/>
              <a:pathLst>
                <a:path w="2896" h="10667" extrusionOk="0">
                  <a:moveTo>
                    <a:pt x="634" y="8167"/>
                  </a:moveTo>
                  <a:cubicBezTo>
                    <a:pt x="676" y="8167"/>
                    <a:pt x="704" y="8208"/>
                    <a:pt x="721" y="8302"/>
                  </a:cubicBezTo>
                  <a:cubicBezTo>
                    <a:pt x="721" y="8343"/>
                    <a:pt x="707" y="8397"/>
                    <a:pt x="707" y="8451"/>
                  </a:cubicBezTo>
                  <a:cubicBezTo>
                    <a:pt x="707" y="8479"/>
                    <a:pt x="694" y="8492"/>
                    <a:pt x="667" y="8506"/>
                  </a:cubicBezTo>
                  <a:cubicBezTo>
                    <a:pt x="599" y="8546"/>
                    <a:pt x="531" y="8587"/>
                    <a:pt x="463" y="8614"/>
                  </a:cubicBezTo>
                  <a:cubicBezTo>
                    <a:pt x="444" y="8624"/>
                    <a:pt x="426" y="8628"/>
                    <a:pt x="411" y="8628"/>
                  </a:cubicBezTo>
                  <a:cubicBezTo>
                    <a:pt x="360" y="8628"/>
                    <a:pt x="333" y="8582"/>
                    <a:pt x="354" y="8519"/>
                  </a:cubicBezTo>
                  <a:cubicBezTo>
                    <a:pt x="381" y="8397"/>
                    <a:pt x="449" y="8288"/>
                    <a:pt x="544" y="8207"/>
                  </a:cubicBezTo>
                  <a:cubicBezTo>
                    <a:pt x="580" y="8181"/>
                    <a:pt x="609" y="8167"/>
                    <a:pt x="634" y="8167"/>
                  </a:cubicBezTo>
                  <a:close/>
                  <a:moveTo>
                    <a:pt x="2801" y="0"/>
                  </a:moveTo>
                  <a:cubicBezTo>
                    <a:pt x="2754" y="0"/>
                    <a:pt x="2711" y="18"/>
                    <a:pt x="2678" y="51"/>
                  </a:cubicBezTo>
                  <a:cubicBezTo>
                    <a:pt x="2597" y="92"/>
                    <a:pt x="2529" y="146"/>
                    <a:pt x="2474" y="214"/>
                  </a:cubicBezTo>
                  <a:cubicBezTo>
                    <a:pt x="2325" y="405"/>
                    <a:pt x="2189" y="581"/>
                    <a:pt x="2067" y="785"/>
                  </a:cubicBezTo>
                  <a:cubicBezTo>
                    <a:pt x="1876" y="1084"/>
                    <a:pt x="1713" y="1383"/>
                    <a:pt x="1537" y="1682"/>
                  </a:cubicBezTo>
                  <a:cubicBezTo>
                    <a:pt x="1509" y="1737"/>
                    <a:pt x="1469" y="1791"/>
                    <a:pt x="1428" y="1832"/>
                  </a:cubicBezTo>
                  <a:cubicBezTo>
                    <a:pt x="1156" y="2117"/>
                    <a:pt x="939" y="2444"/>
                    <a:pt x="789" y="2811"/>
                  </a:cubicBezTo>
                  <a:cubicBezTo>
                    <a:pt x="680" y="3082"/>
                    <a:pt x="599" y="3368"/>
                    <a:pt x="544" y="3653"/>
                  </a:cubicBezTo>
                  <a:cubicBezTo>
                    <a:pt x="463" y="4115"/>
                    <a:pt x="436" y="4578"/>
                    <a:pt x="436" y="5053"/>
                  </a:cubicBezTo>
                  <a:lnTo>
                    <a:pt x="436" y="5407"/>
                  </a:lnTo>
                  <a:cubicBezTo>
                    <a:pt x="408" y="5760"/>
                    <a:pt x="354" y="6100"/>
                    <a:pt x="273" y="6453"/>
                  </a:cubicBezTo>
                  <a:cubicBezTo>
                    <a:pt x="191" y="6793"/>
                    <a:pt x="123" y="7133"/>
                    <a:pt x="69" y="7486"/>
                  </a:cubicBezTo>
                  <a:cubicBezTo>
                    <a:pt x="1" y="7799"/>
                    <a:pt x="28" y="8125"/>
                    <a:pt x="123" y="8438"/>
                  </a:cubicBezTo>
                  <a:cubicBezTo>
                    <a:pt x="232" y="8723"/>
                    <a:pt x="422" y="8968"/>
                    <a:pt x="680" y="9131"/>
                  </a:cubicBezTo>
                  <a:cubicBezTo>
                    <a:pt x="735" y="9090"/>
                    <a:pt x="789" y="9049"/>
                    <a:pt x="830" y="8995"/>
                  </a:cubicBezTo>
                  <a:cubicBezTo>
                    <a:pt x="993" y="8832"/>
                    <a:pt x="1061" y="8587"/>
                    <a:pt x="993" y="8356"/>
                  </a:cubicBezTo>
                  <a:cubicBezTo>
                    <a:pt x="952" y="8207"/>
                    <a:pt x="898" y="8071"/>
                    <a:pt x="843" y="7935"/>
                  </a:cubicBezTo>
                  <a:cubicBezTo>
                    <a:pt x="762" y="7772"/>
                    <a:pt x="667" y="7595"/>
                    <a:pt x="599" y="7418"/>
                  </a:cubicBezTo>
                  <a:cubicBezTo>
                    <a:pt x="504" y="7201"/>
                    <a:pt x="490" y="6970"/>
                    <a:pt x="585" y="6752"/>
                  </a:cubicBezTo>
                  <a:cubicBezTo>
                    <a:pt x="599" y="6712"/>
                    <a:pt x="599" y="6684"/>
                    <a:pt x="599" y="6644"/>
                  </a:cubicBezTo>
                  <a:cubicBezTo>
                    <a:pt x="585" y="6195"/>
                    <a:pt x="599" y="5760"/>
                    <a:pt x="639" y="5325"/>
                  </a:cubicBezTo>
                  <a:cubicBezTo>
                    <a:pt x="721" y="4673"/>
                    <a:pt x="803" y="4034"/>
                    <a:pt x="871" y="3381"/>
                  </a:cubicBezTo>
                  <a:cubicBezTo>
                    <a:pt x="884" y="3286"/>
                    <a:pt x="911" y="3191"/>
                    <a:pt x="952" y="3096"/>
                  </a:cubicBezTo>
                  <a:cubicBezTo>
                    <a:pt x="979" y="3028"/>
                    <a:pt x="1006" y="2974"/>
                    <a:pt x="1047" y="2933"/>
                  </a:cubicBezTo>
                  <a:cubicBezTo>
                    <a:pt x="1083" y="2891"/>
                    <a:pt x="1121" y="2870"/>
                    <a:pt x="1156" y="2870"/>
                  </a:cubicBezTo>
                  <a:cubicBezTo>
                    <a:pt x="1202" y="2870"/>
                    <a:pt x="1242" y="2905"/>
                    <a:pt x="1265" y="2974"/>
                  </a:cubicBezTo>
                  <a:cubicBezTo>
                    <a:pt x="1265" y="2987"/>
                    <a:pt x="1278" y="3014"/>
                    <a:pt x="1278" y="3042"/>
                  </a:cubicBezTo>
                  <a:cubicBezTo>
                    <a:pt x="1292" y="3164"/>
                    <a:pt x="1292" y="3273"/>
                    <a:pt x="1278" y="3395"/>
                  </a:cubicBezTo>
                  <a:cubicBezTo>
                    <a:pt x="1238" y="3721"/>
                    <a:pt x="1197" y="4034"/>
                    <a:pt x="1156" y="4360"/>
                  </a:cubicBezTo>
                  <a:cubicBezTo>
                    <a:pt x="1034" y="5121"/>
                    <a:pt x="993" y="5896"/>
                    <a:pt x="1020" y="6671"/>
                  </a:cubicBezTo>
                  <a:cubicBezTo>
                    <a:pt x="1034" y="6970"/>
                    <a:pt x="1088" y="7269"/>
                    <a:pt x="1156" y="7568"/>
                  </a:cubicBezTo>
                  <a:cubicBezTo>
                    <a:pt x="1238" y="7826"/>
                    <a:pt x="1278" y="8112"/>
                    <a:pt x="1292" y="8383"/>
                  </a:cubicBezTo>
                  <a:cubicBezTo>
                    <a:pt x="1319" y="8791"/>
                    <a:pt x="1346" y="9199"/>
                    <a:pt x="1373" y="9593"/>
                  </a:cubicBezTo>
                  <a:cubicBezTo>
                    <a:pt x="1401" y="9906"/>
                    <a:pt x="1482" y="10205"/>
                    <a:pt x="1605" y="10490"/>
                  </a:cubicBezTo>
                  <a:cubicBezTo>
                    <a:pt x="1632" y="10558"/>
                    <a:pt x="1659" y="10612"/>
                    <a:pt x="1686" y="10667"/>
                  </a:cubicBezTo>
                  <a:cubicBezTo>
                    <a:pt x="1700" y="10640"/>
                    <a:pt x="1713" y="10612"/>
                    <a:pt x="1713" y="10585"/>
                  </a:cubicBezTo>
                  <a:cubicBezTo>
                    <a:pt x="1754" y="10259"/>
                    <a:pt x="1754" y="9933"/>
                    <a:pt x="1713" y="9607"/>
                  </a:cubicBezTo>
                  <a:cubicBezTo>
                    <a:pt x="1700" y="9362"/>
                    <a:pt x="1659" y="9104"/>
                    <a:pt x="1632" y="8859"/>
                  </a:cubicBezTo>
                  <a:cubicBezTo>
                    <a:pt x="1591" y="8560"/>
                    <a:pt x="1564" y="8261"/>
                    <a:pt x="1509" y="7962"/>
                  </a:cubicBezTo>
                  <a:cubicBezTo>
                    <a:pt x="1401" y="7350"/>
                    <a:pt x="1360" y="6725"/>
                    <a:pt x="1387" y="6100"/>
                  </a:cubicBezTo>
                  <a:cubicBezTo>
                    <a:pt x="1401" y="5515"/>
                    <a:pt x="1441" y="4931"/>
                    <a:pt x="1469" y="4346"/>
                  </a:cubicBezTo>
                  <a:cubicBezTo>
                    <a:pt x="1496" y="4143"/>
                    <a:pt x="1496" y="3939"/>
                    <a:pt x="1496" y="3721"/>
                  </a:cubicBezTo>
                  <a:cubicBezTo>
                    <a:pt x="1455" y="3395"/>
                    <a:pt x="1469" y="3069"/>
                    <a:pt x="1537" y="2743"/>
                  </a:cubicBezTo>
                  <a:cubicBezTo>
                    <a:pt x="1632" y="2267"/>
                    <a:pt x="1808" y="1805"/>
                    <a:pt x="2053" y="1383"/>
                  </a:cubicBezTo>
                  <a:cubicBezTo>
                    <a:pt x="2298" y="962"/>
                    <a:pt x="2570" y="541"/>
                    <a:pt x="2828" y="119"/>
                  </a:cubicBezTo>
                  <a:lnTo>
                    <a:pt x="2896" y="24"/>
                  </a:lnTo>
                  <a:cubicBezTo>
                    <a:pt x="2864" y="8"/>
                    <a:pt x="2831" y="0"/>
                    <a:pt x="280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4388175" y="3356300"/>
              <a:ext cx="175025" cy="233650"/>
            </a:xfrm>
            <a:custGeom>
              <a:avLst/>
              <a:gdLst/>
              <a:ahLst/>
              <a:cxnLst/>
              <a:rect l="l" t="t" r="r" b="b"/>
              <a:pathLst>
                <a:path w="7001" h="9346" extrusionOk="0">
                  <a:moveTo>
                    <a:pt x="4347" y="1"/>
                  </a:moveTo>
                  <a:cubicBezTo>
                    <a:pt x="4294" y="1"/>
                    <a:pt x="4240" y="3"/>
                    <a:pt x="4187" y="8"/>
                  </a:cubicBezTo>
                  <a:cubicBezTo>
                    <a:pt x="3847" y="48"/>
                    <a:pt x="3521" y="144"/>
                    <a:pt x="3222" y="293"/>
                  </a:cubicBezTo>
                  <a:cubicBezTo>
                    <a:pt x="2814" y="497"/>
                    <a:pt x="2420" y="742"/>
                    <a:pt x="2066" y="1027"/>
                  </a:cubicBezTo>
                  <a:cubicBezTo>
                    <a:pt x="1985" y="1095"/>
                    <a:pt x="1890" y="1163"/>
                    <a:pt x="1822" y="1245"/>
                  </a:cubicBezTo>
                  <a:cubicBezTo>
                    <a:pt x="992" y="2142"/>
                    <a:pt x="408" y="3243"/>
                    <a:pt x="150" y="4425"/>
                  </a:cubicBezTo>
                  <a:cubicBezTo>
                    <a:pt x="82" y="4724"/>
                    <a:pt x="27" y="5023"/>
                    <a:pt x="14" y="5336"/>
                  </a:cubicBezTo>
                  <a:cubicBezTo>
                    <a:pt x="0" y="5716"/>
                    <a:pt x="41" y="6111"/>
                    <a:pt x="109" y="6491"/>
                  </a:cubicBezTo>
                  <a:cubicBezTo>
                    <a:pt x="191" y="6926"/>
                    <a:pt x="299" y="7361"/>
                    <a:pt x="449" y="7782"/>
                  </a:cubicBezTo>
                  <a:cubicBezTo>
                    <a:pt x="612" y="8245"/>
                    <a:pt x="789" y="8707"/>
                    <a:pt x="952" y="9169"/>
                  </a:cubicBezTo>
                  <a:cubicBezTo>
                    <a:pt x="992" y="9264"/>
                    <a:pt x="1074" y="9332"/>
                    <a:pt x="1169" y="9346"/>
                  </a:cubicBezTo>
                  <a:lnTo>
                    <a:pt x="1224" y="9346"/>
                  </a:lnTo>
                  <a:cubicBezTo>
                    <a:pt x="1319" y="9346"/>
                    <a:pt x="1387" y="9305"/>
                    <a:pt x="1373" y="9210"/>
                  </a:cubicBezTo>
                  <a:cubicBezTo>
                    <a:pt x="1387" y="9142"/>
                    <a:pt x="1373" y="9087"/>
                    <a:pt x="1346" y="9019"/>
                  </a:cubicBezTo>
                  <a:cubicBezTo>
                    <a:pt x="1291" y="8843"/>
                    <a:pt x="1224" y="8652"/>
                    <a:pt x="1142" y="8476"/>
                  </a:cubicBezTo>
                  <a:cubicBezTo>
                    <a:pt x="1006" y="8231"/>
                    <a:pt x="925" y="7959"/>
                    <a:pt x="870" y="7674"/>
                  </a:cubicBezTo>
                  <a:cubicBezTo>
                    <a:pt x="870" y="7660"/>
                    <a:pt x="870" y="7646"/>
                    <a:pt x="857" y="7633"/>
                  </a:cubicBezTo>
                  <a:cubicBezTo>
                    <a:pt x="775" y="7361"/>
                    <a:pt x="693" y="7089"/>
                    <a:pt x="625" y="6817"/>
                  </a:cubicBezTo>
                  <a:cubicBezTo>
                    <a:pt x="476" y="6328"/>
                    <a:pt x="394" y="5812"/>
                    <a:pt x="381" y="5309"/>
                  </a:cubicBezTo>
                  <a:cubicBezTo>
                    <a:pt x="367" y="4874"/>
                    <a:pt x="435" y="4439"/>
                    <a:pt x="612" y="4045"/>
                  </a:cubicBezTo>
                  <a:cubicBezTo>
                    <a:pt x="693" y="3841"/>
                    <a:pt x="775" y="3637"/>
                    <a:pt x="857" y="3447"/>
                  </a:cubicBezTo>
                  <a:cubicBezTo>
                    <a:pt x="925" y="3297"/>
                    <a:pt x="979" y="3134"/>
                    <a:pt x="1047" y="2984"/>
                  </a:cubicBezTo>
                  <a:cubicBezTo>
                    <a:pt x="1224" y="2563"/>
                    <a:pt x="1468" y="2169"/>
                    <a:pt x="1754" y="1815"/>
                  </a:cubicBezTo>
                  <a:cubicBezTo>
                    <a:pt x="2039" y="1489"/>
                    <a:pt x="2379" y="1204"/>
                    <a:pt x="2732" y="959"/>
                  </a:cubicBezTo>
                  <a:cubicBezTo>
                    <a:pt x="3194" y="619"/>
                    <a:pt x="3725" y="429"/>
                    <a:pt x="4295" y="388"/>
                  </a:cubicBezTo>
                  <a:cubicBezTo>
                    <a:pt x="4323" y="387"/>
                    <a:pt x="4350" y="387"/>
                    <a:pt x="4378" y="387"/>
                  </a:cubicBezTo>
                  <a:cubicBezTo>
                    <a:pt x="4678" y="387"/>
                    <a:pt x="4986" y="454"/>
                    <a:pt x="5260" y="579"/>
                  </a:cubicBezTo>
                  <a:cubicBezTo>
                    <a:pt x="5288" y="592"/>
                    <a:pt x="5315" y="619"/>
                    <a:pt x="5342" y="633"/>
                  </a:cubicBezTo>
                  <a:lnTo>
                    <a:pt x="5342" y="660"/>
                  </a:lnTo>
                  <a:cubicBezTo>
                    <a:pt x="5288" y="674"/>
                    <a:pt x="5233" y="687"/>
                    <a:pt x="5179" y="701"/>
                  </a:cubicBezTo>
                  <a:cubicBezTo>
                    <a:pt x="5002" y="728"/>
                    <a:pt x="4839" y="742"/>
                    <a:pt x="4662" y="769"/>
                  </a:cubicBezTo>
                  <a:cubicBezTo>
                    <a:pt x="4635" y="769"/>
                    <a:pt x="4608" y="769"/>
                    <a:pt x="4581" y="782"/>
                  </a:cubicBezTo>
                  <a:cubicBezTo>
                    <a:pt x="5410" y="1027"/>
                    <a:pt x="6225" y="1299"/>
                    <a:pt x="6932" y="1843"/>
                  </a:cubicBezTo>
                  <a:cubicBezTo>
                    <a:pt x="7000" y="1720"/>
                    <a:pt x="7000" y="1571"/>
                    <a:pt x="6946" y="1448"/>
                  </a:cubicBezTo>
                  <a:cubicBezTo>
                    <a:pt x="6864" y="1299"/>
                    <a:pt x="6756" y="1149"/>
                    <a:pt x="6633" y="1041"/>
                  </a:cubicBezTo>
                  <a:cubicBezTo>
                    <a:pt x="6389" y="810"/>
                    <a:pt x="6117" y="619"/>
                    <a:pt x="5818" y="456"/>
                  </a:cubicBezTo>
                  <a:cubicBezTo>
                    <a:pt x="5587" y="334"/>
                    <a:pt x="5342" y="239"/>
                    <a:pt x="5097" y="144"/>
                  </a:cubicBezTo>
                  <a:cubicBezTo>
                    <a:pt x="4861" y="54"/>
                    <a:pt x="4606" y="1"/>
                    <a:pt x="434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4402450" y="3283200"/>
              <a:ext cx="311950" cy="126925"/>
            </a:xfrm>
            <a:custGeom>
              <a:avLst/>
              <a:gdLst/>
              <a:ahLst/>
              <a:cxnLst/>
              <a:rect l="l" t="t" r="r" b="b"/>
              <a:pathLst>
                <a:path w="12478" h="5077" extrusionOk="0">
                  <a:moveTo>
                    <a:pt x="3824" y="1"/>
                  </a:moveTo>
                  <a:cubicBezTo>
                    <a:pt x="3542" y="1"/>
                    <a:pt x="3261" y="25"/>
                    <a:pt x="2990" y="77"/>
                  </a:cubicBezTo>
                  <a:cubicBezTo>
                    <a:pt x="2854" y="118"/>
                    <a:pt x="2705" y="132"/>
                    <a:pt x="2583" y="186"/>
                  </a:cubicBezTo>
                  <a:cubicBezTo>
                    <a:pt x="2148" y="322"/>
                    <a:pt x="1713" y="471"/>
                    <a:pt x="1291" y="621"/>
                  </a:cubicBezTo>
                  <a:cubicBezTo>
                    <a:pt x="1047" y="703"/>
                    <a:pt x="816" y="771"/>
                    <a:pt x="571" y="866"/>
                  </a:cubicBezTo>
                  <a:cubicBezTo>
                    <a:pt x="421" y="920"/>
                    <a:pt x="272" y="988"/>
                    <a:pt x="122" y="1056"/>
                  </a:cubicBezTo>
                  <a:cubicBezTo>
                    <a:pt x="95" y="1070"/>
                    <a:pt x="68" y="1083"/>
                    <a:pt x="41" y="1110"/>
                  </a:cubicBezTo>
                  <a:cubicBezTo>
                    <a:pt x="0" y="1151"/>
                    <a:pt x="14" y="1192"/>
                    <a:pt x="68" y="1205"/>
                  </a:cubicBezTo>
                  <a:cubicBezTo>
                    <a:pt x="109" y="1219"/>
                    <a:pt x="163" y="1219"/>
                    <a:pt x="204" y="1219"/>
                  </a:cubicBezTo>
                  <a:cubicBezTo>
                    <a:pt x="462" y="1205"/>
                    <a:pt x="720" y="1137"/>
                    <a:pt x="938" y="1029"/>
                  </a:cubicBezTo>
                  <a:cubicBezTo>
                    <a:pt x="1332" y="852"/>
                    <a:pt x="1740" y="703"/>
                    <a:pt x="2161" y="594"/>
                  </a:cubicBezTo>
                  <a:cubicBezTo>
                    <a:pt x="2637" y="458"/>
                    <a:pt x="3140" y="390"/>
                    <a:pt x="3629" y="376"/>
                  </a:cubicBezTo>
                  <a:cubicBezTo>
                    <a:pt x="3687" y="375"/>
                    <a:pt x="3745" y="374"/>
                    <a:pt x="3803" y="374"/>
                  </a:cubicBezTo>
                  <a:cubicBezTo>
                    <a:pt x="4329" y="374"/>
                    <a:pt x="4853" y="431"/>
                    <a:pt x="5355" y="553"/>
                  </a:cubicBezTo>
                  <a:cubicBezTo>
                    <a:pt x="5722" y="621"/>
                    <a:pt x="6076" y="730"/>
                    <a:pt x="6416" y="879"/>
                  </a:cubicBezTo>
                  <a:cubicBezTo>
                    <a:pt x="6715" y="1015"/>
                    <a:pt x="7014" y="1165"/>
                    <a:pt x="7313" y="1328"/>
                  </a:cubicBezTo>
                  <a:cubicBezTo>
                    <a:pt x="8251" y="1871"/>
                    <a:pt x="9134" y="2497"/>
                    <a:pt x="9963" y="3204"/>
                  </a:cubicBezTo>
                  <a:cubicBezTo>
                    <a:pt x="10643" y="3774"/>
                    <a:pt x="11309" y="4372"/>
                    <a:pt x="11948" y="4984"/>
                  </a:cubicBezTo>
                  <a:cubicBezTo>
                    <a:pt x="12024" y="5043"/>
                    <a:pt x="12116" y="5076"/>
                    <a:pt x="12210" y="5076"/>
                  </a:cubicBezTo>
                  <a:cubicBezTo>
                    <a:pt x="12268" y="5076"/>
                    <a:pt x="12326" y="5064"/>
                    <a:pt x="12383" y="5038"/>
                  </a:cubicBezTo>
                  <a:cubicBezTo>
                    <a:pt x="12451" y="5011"/>
                    <a:pt x="12478" y="4930"/>
                    <a:pt x="12437" y="4862"/>
                  </a:cubicBezTo>
                  <a:cubicBezTo>
                    <a:pt x="12410" y="4807"/>
                    <a:pt x="12383" y="4767"/>
                    <a:pt x="12342" y="4726"/>
                  </a:cubicBezTo>
                  <a:cubicBezTo>
                    <a:pt x="12138" y="4522"/>
                    <a:pt x="11934" y="4318"/>
                    <a:pt x="11717" y="4128"/>
                  </a:cubicBezTo>
                  <a:cubicBezTo>
                    <a:pt x="11078" y="3530"/>
                    <a:pt x="10385" y="3000"/>
                    <a:pt x="9691" y="2483"/>
                  </a:cubicBezTo>
                  <a:cubicBezTo>
                    <a:pt x="9406" y="2266"/>
                    <a:pt x="9121" y="2048"/>
                    <a:pt x="8849" y="1817"/>
                  </a:cubicBezTo>
                  <a:cubicBezTo>
                    <a:pt x="8550" y="1572"/>
                    <a:pt x="8223" y="1341"/>
                    <a:pt x="7884" y="1137"/>
                  </a:cubicBezTo>
                  <a:cubicBezTo>
                    <a:pt x="6796" y="485"/>
                    <a:pt x="5559" y="91"/>
                    <a:pt x="4295" y="23"/>
                  </a:cubicBezTo>
                  <a:cubicBezTo>
                    <a:pt x="4139" y="8"/>
                    <a:pt x="3981" y="1"/>
                    <a:pt x="3824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4478550" y="3430075"/>
              <a:ext cx="179800" cy="153500"/>
            </a:xfrm>
            <a:custGeom>
              <a:avLst/>
              <a:gdLst/>
              <a:ahLst/>
              <a:cxnLst/>
              <a:rect l="l" t="t" r="r" b="b"/>
              <a:pathLst>
                <a:path w="7192" h="6140" extrusionOk="0">
                  <a:moveTo>
                    <a:pt x="1015" y="0"/>
                  </a:moveTo>
                  <a:cubicBezTo>
                    <a:pt x="701" y="0"/>
                    <a:pt x="420" y="171"/>
                    <a:pt x="273" y="441"/>
                  </a:cubicBezTo>
                  <a:cubicBezTo>
                    <a:pt x="177" y="604"/>
                    <a:pt x="110" y="767"/>
                    <a:pt x="82" y="958"/>
                  </a:cubicBezTo>
                  <a:cubicBezTo>
                    <a:pt x="1" y="1311"/>
                    <a:pt x="1" y="1678"/>
                    <a:pt x="55" y="2045"/>
                  </a:cubicBezTo>
                  <a:cubicBezTo>
                    <a:pt x="82" y="2371"/>
                    <a:pt x="191" y="2684"/>
                    <a:pt x="341" y="2969"/>
                  </a:cubicBezTo>
                  <a:cubicBezTo>
                    <a:pt x="436" y="3146"/>
                    <a:pt x="517" y="3350"/>
                    <a:pt x="572" y="3554"/>
                  </a:cubicBezTo>
                  <a:cubicBezTo>
                    <a:pt x="653" y="3798"/>
                    <a:pt x="748" y="4057"/>
                    <a:pt x="816" y="4301"/>
                  </a:cubicBezTo>
                  <a:cubicBezTo>
                    <a:pt x="871" y="4437"/>
                    <a:pt x="939" y="4560"/>
                    <a:pt x="1034" y="4682"/>
                  </a:cubicBezTo>
                  <a:cubicBezTo>
                    <a:pt x="1083" y="4748"/>
                    <a:pt x="1162" y="4784"/>
                    <a:pt x="1241" y="4784"/>
                  </a:cubicBezTo>
                  <a:cubicBezTo>
                    <a:pt x="1293" y="4784"/>
                    <a:pt x="1344" y="4768"/>
                    <a:pt x="1387" y="4736"/>
                  </a:cubicBezTo>
                  <a:cubicBezTo>
                    <a:pt x="1374" y="4695"/>
                    <a:pt x="1374" y="4655"/>
                    <a:pt x="1360" y="4600"/>
                  </a:cubicBezTo>
                  <a:cubicBezTo>
                    <a:pt x="1278" y="4274"/>
                    <a:pt x="1156" y="3948"/>
                    <a:pt x="1020" y="3635"/>
                  </a:cubicBezTo>
                  <a:cubicBezTo>
                    <a:pt x="830" y="3187"/>
                    <a:pt x="612" y="2765"/>
                    <a:pt x="477" y="2303"/>
                  </a:cubicBezTo>
                  <a:cubicBezTo>
                    <a:pt x="354" y="1963"/>
                    <a:pt x="300" y="1610"/>
                    <a:pt x="300" y="1257"/>
                  </a:cubicBezTo>
                  <a:cubicBezTo>
                    <a:pt x="300" y="1012"/>
                    <a:pt x="381" y="781"/>
                    <a:pt x="517" y="604"/>
                  </a:cubicBezTo>
                  <a:cubicBezTo>
                    <a:pt x="612" y="455"/>
                    <a:pt x="789" y="373"/>
                    <a:pt x="966" y="373"/>
                  </a:cubicBezTo>
                  <a:cubicBezTo>
                    <a:pt x="1143" y="387"/>
                    <a:pt x="1319" y="441"/>
                    <a:pt x="1469" y="550"/>
                  </a:cubicBezTo>
                  <a:cubicBezTo>
                    <a:pt x="1931" y="822"/>
                    <a:pt x="2298" y="1243"/>
                    <a:pt x="2502" y="1746"/>
                  </a:cubicBezTo>
                  <a:cubicBezTo>
                    <a:pt x="2515" y="1773"/>
                    <a:pt x="2529" y="1814"/>
                    <a:pt x="2556" y="1841"/>
                  </a:cubicBezTo>
                  <a:cubicBezTo>
                    <a:pt x="2882" y="2317"/>
                    <a:pt x="3209" y="2793"/>
                    <a:pt x="3535" y="3255"/>
                  </a:cubicBezTo>
                  <a:cubicBezTo>
                    <a:pt x="3956" y="3866"/>
                    <a:pt x="4432" y="4424"/>
                    <a:pt x="4962" y="4940"/>
                  </a:cubicBezTo>
                  <a:cubicBezTo>
                    <a:pt x="5451" y="5402"/>
                    <a:pt x="6009" y="5783"/>
                    <a:pt x="6620" y="6068"/>
                  </a:cubicBezTo>
                  <a:cubicBezTo>
                    <a:pt x="6733" y="6113"/>
                    <a:pt x="6864" y="6140"/>
                    <a:pt x="6991" y="6140"/>
                  </a:cubicBezTo>
                  <a:cubicBezTo>
                    <a:pt x="7017" y="6140"/>
                    <a:pt x="7043" y="6139"/>
                    <a:pt x="7069" y="6136"/>
                  </a:cubicBezTo>
                  <a:cubicBezTo>
                    <a:pt x="7078" y="6139"/>
                    <a:pt x="7087" y="6140"/>
                    <a:pt x="7097" y="6140"/>
                  </a:cubicBezTo>
                  <a:cubicBezTo>
                    <a:pt x="7141" y="6140"/>
                    <a:pt x="7180" y="6113"/>
                    <a:pt x="7191" y="6068"/>
                  </a:cubicBezTo>
                  <a:cubicBezTo>
                    <a:pt x="7191" y="6055"/>
                    <a:pt x="7191" y="6055"/>
                    <a:pt x="7177" y="6041"/>
                  </a:cubicBezTo>
                  <a:lnTo>
                    <a:pt x="7123" y="6014"/>
                  </a:lnTo>
                  <a:cubicBezTo>
                    <a:pt x="6199" y="5470"/>
                    <a:pt x="5356" y="4777"/>
                    <a:pt x="4649" y="3962"/>
                  </a:cubicBezTo>
                  <a:cubicBezTo>
                    <a:pt x="4310" y="3581"/>
                    <a:pt x="3983" y="3187"/>
                    <a:pt x="3657" y="2779"/>
                  </a:cubicBezTo>
                  <a:cubicBezTo>
                    <a:pt x="3480" y="2534"/>
                    <a:pt x="3317" y="2276"/>
                    <a:pt x="3154" y="2031"/>
                  </a:cubicBezTo>
                  <a:cubicBezTo>
                    <a:pt x="2937" y="1705"/>
                    <a:pt x="2733" y="1365"/>
                    <a:pt x="2515" y="1053"/>
                  </a:cubicBezTo>
                  <a:cubicBezTo>
                    <a:pt x="2284" y="699"/>
                    <a:pt x="1985" y="414"/>
                    <a:pt x="1645" y="183"/>
                  </a:cubicBezTo>
                  <a:cubicBezTo>
                    <a:pt x="1482" y="74"/>
                    <a:pt x="1306" y="6"/>
                    <a:pt x="1115" y="6"/>
                  </a:cubicBezTo>
                  <a:cubicBezTo>
                    <a:pt x="1081" y="2"/>
                    <a:pt x="1048" y="0"/>
                    <a:pt x="101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4247500" y="3232975"/>
              <a:ext cx="314950" cy="163275"/>
            </a:xfrm>
            <a:custGeom>
              <a:avLst/>
              <a:gdLst/>
              <a:ahLst/>
              <a:cxnLst/>
              <a:rect l="l" t="t" r="r" b="b"/>
              <a:pathLst>
                <a:path w="12598" h="6531" extrusionOk="0">
                  <a:moveTo>
                    <a:pt x="9600" y="0"/>
                  </a:moveTo>
                  <a:cubicBezTo>
                    <a:pt x="9208" y="0"/>
                    <a:pt x="8815" y="21"/>
                    <a:pt x="8427" y="61"/>
                  </a:cubicBezTo>
                  <a:cubicBezTo>
                    <a:pt x="8047" y="102"/>
                    <a:pt x="7666" y="170"/>
                    <a:pt x="7299" y="265"/>
                  </a:cubicBezTo>
                  <a:cubicBezTo>
                    <a:pt x="6878" y="374"/>
                    <a:pt x="6470" y="523"/>
                    <a:pt x="6076" y="713"/>
                  </a:cubicBezTo>
                  <a:cubicBezTo>
                    <a:pt x="6035" y="741"/>
                    <a:pt x="5994" y="754"/>
                    <a:pt x="5953" y="768"/>
                  </a:cubicBezTo>
                  <a:cubicBezTo>
                    <a:pt x="5478" y="863"/>
                    <a:pt x="5016" y="1013"/>
                    <a:pt x="4594" y="1216"/>
                  </a:cubicBezTo>
                  <a:cubicBezTo>
                    <a:pt x="3779" y="1597"/>
                    <a:pt x="3072" y="2168"/>
                    <a:pt x="2555" y="2875"/>
                  </a:cubicBezTo>
                  <a:cubicBezTo>
                    <a:pt x="2447" y="3011"/>
                    <a:pt x="2351" y="3133"/>
                    <a:pt x="2243" y="3255"/>
                  </a:cubicBezTo>
                  <a:cubicBezTo>
                    <a:pt x="2012" y="3500"/>
                    <a:pt x="1781" y="3731"/>
                    <a:pt x="1550" y="3962"/>
                  </a:cubicBezTo>
                  <a:cubicBezTo>
                    <a:pt x="1210" y="4288"/>
                    <a:pt x="911" y="4642"/>
                    <a:pt x="625" y="5009"/>
                  </a:cubicBezTo>
                  <a:cubicBezTo>
                    <a:pt x="340" y="5389"/>
                    <a:pt x="136" y="5838"/>
                    <a:pt x="41" y="6313"/>
                  </a:cubicBezTo>
                  <a:cubicBezTo>
                    <a:pt x="27" y="6381"/>
                    <a:pt x="14" y="6449"/>
                    <a:pt x="0" y="6531"/>
                  </a:cubicBezTo>
                  <a:cubicBezTo>
                    <a:pt x="41" y="6517"/>
                    <a:pt x="68" y="6504"/>
                    <a:pt x="95" y="6490"/>
                  </a:cubicBezTo>
                  <a:cubicBezTo>
                    <a:pt x="177" y="6436"/>
                    <a:pt x="258" y="6368"/>
                    <a:pt x="340" y="6300"/>
                  </a:cubicBezTo>
                  <a:cubicBezTo>
                    <a:pt x="462" y="6164"/>
                    <a:pt x="571" y="6014"/>
                    <a:pt x="639" y="5851"/>
                  </a:cubicBezTo>
                  <a:cubicBezTo>
                    <a:pt x="748" y="5647"/>
                    <a:pt x="829" y="5430"/>
                    <a:pt x="938" y="5226"/>
                  </a:cubicBezTo>
                  <a:cubicBezTo>
                    <a:pt x="1006" y="5090"/>
                    <a:pt x="1087" y="4941"/>
                    <a:pt x="1183" y="4818"/>
                  </a:cubicBezTo>
                  <a:cubicBezTo>
                    <a:pt x="1618" y="4329"/>
                    <a:pt x="2039" y="3853"/>
                    <a:pt x="2474" y="3364"/>
                  </a:cubicBezTo>
                  <a:cubicBezTo>
                    <a:pt x="2909" y="2888"/>
                    <a:pt x="3385" y="2440"/>
                    <a:pt x="3901" y="2046"/>
                  </a:cubicBezTo>
                  <a:cubicBezTo>
                    <a:pt x="4309" y="1746"/>
                    <a:pt x="4744" y="1502"/>
                    <a:pt x="5219" y="1312"/>
                  </a:cubicBezTo>
                  <a:cubicBezTo>
                    <a:pt x="5355" y="1271"/>
                    <a:pt x="5491" y="1230"/>
                    <a:pt x="5614" y="1176"/>
                  </a:cubicBezTo>
                  <a:cubicBezTo>
                    <a:pt x="5885" y="1067"/>
                    <a:pt x="6144" y="945"/>
                    <a:pt x="6416" y="836"/>
                  </a:cubicBezTo>
                  <a:cubicBezTo>
                    <a:pt x="6878" y="632"/>
                    <a:pt x="7353" y="482"/>
                    <a:pt x="7843" y="374"/>
                  </a:cubicBezTo>
                  <a:cubicBezTo>
                    <a:pt x="8149" y="313"/>
                    <a:pt x="8462" y="282"/>
                    <a:pt x="8772" y="282"/>
                  </a:cubicBezTo>
                  <a:cubicBezTo>
                    <a:pt x="8875" y="282"/>
                    <a:pt x="8978" y="285"/>
                    <a:pt x="9080" y="292"/>
                  </a:cubicBezTo>
                  <a:cubicBezTo>
                    <a:pt x="9216" y="306"/>
                    <a:pt x="9338" y="319"/>
                    <a:pt x="9474" y="319"/>
                  </a:cubicBezTo>
                  <a:cubicBezTo>
                    <a:pt x="9619" y="319"/>
                    <a:pt x="9770" y="313"/>
                    <a:pt x="9923" y="313"/>
                  </a:cubicBezTo>
                  <a:cubicBezTo>
                    <a:pt x="9999" y="313"/>
                    <a:pt x="10076" y="315"/>
                    <a:pt x="10153" y="319"/>
                  </a:cubicBezTo>
                  <a:cubicBezTo>
                    <a:pt x="10602" y="333"/>
                    <a:pt x="11051" y="414"/>
                    <a:pt x="11485" y="482"/>
                  </a:cubicBezTo>
                  <a:cubicBezTo>
                    <a:pt x="11812" y="537"/>
                    <a:pt x="12138" y="564"/>
                    <a:pt x="12464" y="605"/>
                  </a:cubicBezTo>
                  <a:cubicBezTo>
                    <a:pt x="12474" y="606"/>
                    <a:pt x="12483" y="607"/>
                    <a:pt x="12492" y="607"/>
                  </a:cubicBezTo>
                  <a:cubicBezTo>
                    <a:pt x="12567" y="607"/>
                    <a:pt x="12597" y="556"/>
                    <a:pt x="12573" y="482"/>
                  </a:cubicBezTo>
                  <a:cubicBezTo>
                    <a:pt x="12559" y="442"/>
                    <a:pt x="12532" y="401"/>
                    <a:pt x="12505" y="374"/>
                  </a:cubicBezTo>
                  <a:cubicBezTo>
                    <a:pt x="12437" y="333"/>
                    <a:pt x="12383" y="292"/>
                    <a:pt x="12315" y="279"/>
                  </a:cubicBezTo>
                  <a:cubicBezTo>
                    <a:pt x="12179" y="224"/>
                    <a:pt x="12029" y="197"/>
                    <a:pt x="11893" y="183"/>
                  </a:cubicBezTo>
                  <a:cubicBezTo>
                    <a:pt x="11418" y="129"/>
                    <a:pt x="10928" y="75"/>
                    <a:pt x="10439" y="34"/>
                  </a:cubicBezTo>
                  <a:cubicBezTo>
                    <a:pt x="10161" y="11"/>
                    <a:pt x="9880" y="0"/>
                    <a:pt x="960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4435050" y="3265925"/>
              <a:ext cx="281725" cy="115975"/>
            </a:xfrm>
            <a:custGeom>
              <a:avLst/>
              <a:gdLst/>
              <a:ahLst/>
              <a:cxnLst/>
              <a:rect l="l" t="t" r="r" b="b"/>
              <a:pathLst>
                <a:path w="11269" h="4639" extrusionOk="0">
                  <a:moveTo>
                    <a:pt x="2366" y="0"/>
                  </a:moveTo>
                  <a:cubicBezTo>
                    <a:pt x="2108" y="0"/>
                    <a:pt x="1850" y="7"/>
                    <a:pt x="1591" y="21"/>
                  </a:cubicBezTo>
                  <a:cubicBezTo>
                    <a:pt x="1265" y="48"/>
                    <a:pt x="939" y="129"/>
                    <a:pt x="626" y="265"/>
                  </a:cubicBezTo>
                  <a:cubicBezTo>
                    <a:pt x="382" y="374"/>
                    <a:pt x="178" y="537"/>
                    <a:pt x="1" y="741"/>
                  </a:cubicBezTo>
                  <a:cubicBezTo>
                    <a:pt x="80" y="798"/>
                    <a:pt x="178" y="826"/>
                    <a:pt x="280" y="826"/>
                  </a:cubicBezTo>
                  <a:cubicBezTo>
                    <a:pt x="300" y="826"/>
                    <a:pt x="320" y="825"/>
                    <a:pt x="341" y="823"/>
                  </a:cubicBezTo>
                  <a:cubicBezTo>
                    <a:pt x="545" y="795"/>
                    <a:pt x="735" y="741"/>
                    <a:pt x="925" y="646"/>
                  </a:cubicBezTo>
                  <a:cubicBezTo>
                    <a:pt x="1156" y="510"/>
                    <a:pt x="1415" y="415"/>
                    <a:pt x="1673" y="333"/>
                  </a:cubicBezTo>
                  <a:cubicBezTo>
                    <a:pt x="1775" y="299"/>
                    <a:pt x="1880" y="282"/>
                    <a:pt x="1985" y="282"/>
                  </a:cubicBezTo>
                  <a:cubicBezTo>
                    <a:pt x="2091" y="282"/>
                    <a:pt x="2196" y="299"/>
                    <a:pt x="2298" y="333"/>
                  </a:cubicBezTo>
                  <a:cubicBezTo>
                    <a:pt x="2325" y="333"/>
                    <a:pt x="2346" y="339"/>
                    <a:pt x="2370" y="339"/>
                  </a:cubicBezTo>
                  <a:cubicBezTo>
                    <a:pt x="2381" y="339"/>
                    <a:pt x="2393" y="338"/>
                    <a:pt x="2407" y="333"/>
                  </a:cubicBezTo>
                  <a:cubicBezTo>
                    <a:pt x="2566" y="313"/>
                    <a:pt x="2732" y="301"/>
                    <a:pt x="2896" y="301"/>
                  </a:cubicBezTo>
                  <a:cubicBezTo>
                    <a:pt x="2955" y="301"/>
                    <a:pt x="3015" y="303"/>
                    <a:pt x="3073" y="306"/>
                  </a:cubicBezTo>
                  <a:cubicBezTo>
                    <a:pt x="3535" y="333"/>
                    <a:pt x="3983" y="428"/>
                    <a:pt x="4418" y="564"/>
                  </a:cubicBezTo>
                  <a:cubicBezTo>
                    <a:pt x="4894" y="700"/>
                    <a:pt x="5370" y="850"/>
                    <a:pt x="5846" y="986"/>
                  </a:cubicBezTo>
                  <a:cubicBezTo>
                    <a:pt x="5886" y="999"/>
                    <a:pt x="5914" y="1013"/>
                    <a:pt x="5941" y="1027"/>
                  </a:cubicBezTo>
                  <a:cubicBezTo>
                    <a:pt x="6308" y="1230"/>
                    <a:pt x="6661" y="1407"/>
                    <a:pt x="7015" y="1625"/>
                  </a:cubicBezTo>
                  <a:cubicBezTo>
                    <a:pt x="8279" y="2372"/>
                    <a:pt x="9461" y="3242"/>
                    <a:pt x="10549" y="4221"/>
                  </a:cubicBezTo>
                  <a:cubicBezTo>
                    <a:pt x="10684" y="4343"/>
                    <a:pt x="10820" y="4465"/>
                    <a:pt x="10956" y="4588"/>
                  </a:cubicBezTo>
                  <a:cubicBezTo>
                    <a:pt x="10989" y="4621"/>
                    <a:pt x="11037" y="4639"/>
                    <a:pt x="11085" y="4639"/>
                  </a:cubicBezTo>
                  <a:cubicBezTo>
                    <a:pt x="11116" y="4639"/>
                    <a:pt x="11147" y="4631"/>
                    <a:pt x="11174" y="4615"/>
                  </a:cubicBezTo>
                  <a:cubicBezTo>
                    <a:pt x="11242" y="4574"/>
                    <a:pt x="11269" y="4506"/>
                    <a:pt x="11242" y="4425"/>
                  </a:cubicBezTo>
                  <a:cubicBezTo>
                    <a:pt x="11228" y="4343"/>
                    <a:pt x="11187" y="4262"/>
                    <a:pt x="11106" y="4221"/>
                  </a:cubicBezTo>
                  <a:cubicBezTo>
                    <a:pt x="10712" y="3949"/>
                    <a:pt x="10331" y="3650"/>
                    <a:pt x="9978" y="3324"/>
                  </a:cubicBezTo>
                  <a:cubicBezTo>
                    <a:pt x="9638" y="3011"/>
                    <a:pt x="9284" y="2698"/>
                    <a:pt x="8931" y="2386"/>
                  </a:cubicBezTo>
                  <a:cubicBezTo>
                    <a:pt x="8564" y="2073"/>
                    <a:pt x="8170" y="1801"/>
                    <a:pt x="7735" y="1584"/>
                  </a:cubicBezTo>
                  <a:cubicBezTo>
                    <a:pt x="7681" y="1570"/>
                    <a:pt x="7626" y="1529"/>
                    <a:pt x="7585" y="1489"/>
                  </a:cubicBezTo>
                  <a:cubicBezTo>
                    <a:pt x="7286" y="1285"/>
                    <a:pt x="6974" y="1095"/>
                    <a:pt x="6648" y="931"/>
                  </a:cubicBezTo>
                  <a:cubicBezTo>
                    <a:pt x="6063" y="646"/>
                    <a:pt x="5451" y="428"/>
                    <a:pt x="4813" y="293"/>
                  </a:cubicBezTo>
                  <a:cubicBezTo>
                    <a:pt x="4269" y="157"/>
                    <a:pt x="3698" y="62"/>
                    <a:pt x="3141" y="21"/>
                  </a:cubicBezTo>
                  <a:cubicBezTo>
                    <a:pt x="2883" y="7"/>
                    <a:pt x="2624" y="0"/>
                    <a:pt x="236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4209425" y="3143075"/>
              <a:ext cx="241300" cy="166875"/>
            </a:xfrm>
            <a:custGeom>
              <a:avLst/>
              <a:gdLst/>
              <a:ahLst/>
              <a:cxnLst/>
              <a:rect l="l" t="t" r="r" b="b"/>
              <a:pathLst>
                <a:path w="9652" h="6675" extrusionOk="0">
                  <a:moveTo>
                    <a:pt x="9651" y="1"/>
                  </a:moveTo>
                  <a:lnTo>
                    <a:pt x="9243" y="28"/>
                  </a:lnTo>
                  <a:cubicBezTo>
                    <a:pt x="8781" y="69"/>
                    <a:pt x="8333" y="164"/>
                    <a:pt x="7884" y="300"/>
                  </a:cubicBezTo>
                  <a:cubicBezTo>
                    <a:pt x="7544" y="409"/>
                    <a:pt x="7232" y="531"/>
                    <a:pt x="6906" y="667"/>
                  </a:cubicBezTo>
                  <a:cubicBezTo>
                    <a:pt x="6688" y="748"/>
                    <a:pt x="6484" y="843"/>
                    <a:pt x="6280" y="952"/>
                  </a:cubicBezTo>
                  <a:cubicBezTo>
                    <a:pt x="6063" y="1075"/>
                    <a:pt x="5859" y="1210"/>
                    <a:pt x="5655" y="1346"/>
                  </a:cubicBezTo>
                  <a:cubicBezTo>
                    <a:pt x="4527" y="2053"/>
                    <a:pt x="3467" y="2855"/>
                    <a:pt x="2461" y="3725"/>
                  </a:cubicBezTo>
                  <a:cubicBezTo>
                    <a:pt x="2203" y="3942"/>
                    <a:pt x="1958" y="4174"/>
                    <a:pt x="1700" y="4391"/>
                  </a:cubicBezTo>
                  <a:cubicBezTo>
                    <a:pt x="1496" y="4554"/>
                    <a:pt x="1278" y="4731"/>
                    <a:pt x="1074" y="4894"/>
                  </a:cubicBezTo>
                  <a:cubicBezTo>
                    <a:pt x="843" y="5071"/>
                    <a:pt x="640" y="5275"/>
                    <a:pt x="449" y="5492"/>
                  </a:cubicBezTo>
                  <a:cubicBezTo>
                    <a:pt x="191" y="5791"/>
                    <a:pt x="41" y="6172"/>
                    <a:pt x="14" y="6566"/>
                  </a:cubicBezTo>
                  <a:cubicBezTo>
                    <a:pt x="1" y="6593"/>
                    <a:pt x="1" y="6634"/>
                    <a:pt x="14" y="6675"/>
                  </a:cubicBezTo>
                  <a:cubicBezTo>
                    <a:pt x="82" y="6593"/>
                    <a:pt x="123" y="6511"/>
                    <a:pt x="177" y="6457"/>
                  </a:cubicBezTo>
                  <a:cubicBezTo>
                    <a:pt x="408" y="6185"/>
                    <a:pt x="653" y="5941"/>
                    <a:pt x="898" y="5682"/>
                  </a:cubicBezTo>
                  <a:cubicBezTo>
                    <a:pt x="1170" y="5424"/>
                    <a:pt x="1428" y="5139"/>
                    <a:pt x="1673" y="4853"/>
                  </a:cubicBezTo>
                  <a:cubicBezTo>
                    <a:pt x="1686" y="4826"/>
                    <a:pt x="1713" y="4799"/>
                    <a:pt x="1754" y="4772"/>
                  </a:cubicBezTo>
                  <a:cubicBezTo>
                    <a:pt x="2121" y="4459"/>
                    <a:pt x="2488" y="4133"/>
                    <a:pt x="2869" y="3820"/>
                  </a:cubicBezTo>
                  <a:cubicBezTo>
                    <a:pt x="3698" y="3127"/>
                    <a:pt x="4568" y="2475"/>
                    <a:pt x="5465" y="1876"/>
                  </a:cubicBezTo>
                  <a:cubicBezTo>
                    <a:pt x="5995" y="1537"/>
                    <a:pt x="6539" y="1224"/>
                    <a:pt x="7109" y="952"/>
                  </a:cubicBezTo>
                  <a:cubicBezTo>
                    <a:pt x="7436" y="803"/>
                    <a:pt x="7789" y="680"/>
                    <a:pt x="8156" y="612"/>
                  </a:cubicBezTo>
                  <a:cubicBezTo>
                    <a:pt x="8469" y="531"/>
                    <a:pt x="8768" y="449"/>
                    <a:pt x="9080" y="368"/>
                  </a:cubicBezTo>
                  <a:cubicBezTo>
                    <a:pt x="9230" y="327"/>
                    <a:pt x="9379" y="245"/>
                    <a:pt x="9502" y="150"/>
                  </a:cubicBezTo>
                  <a:cubicBezTo>
                    <a:pt x="9556" y="123"/>
                    <a:pt x="9610" y="69"/>
                    <a:pt x="965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4280800" y="3174475"/>
              <a:ext cx="265400" cy="107950"/>
            </a:xfrm>
            <a:custGeom>
              <a:avLst/>
              <a:gdLst/>
              <a:ahLst/>
              <a:cxnLst/>
              <a:rect l="l" t="t" r="r" b="b"/>
              <a:pathLst>
                <a:path w="10616" h="4318" extrusionOk="0">
                  <a:moveTo>
                    <a:pt x="7595" y="0"/>
                  </a:moveTo>
                  <a:cubicBezTo>
                    <a:pt x="7433" y="0"/>
                    <a:pt x="7270" y="8"/>
                    <a:pt x="7109" y="22"/>
                  </a:cubicBezTo>
                  <a:cubicBezTo>
                    <a:pt x="6715" y="63"/>
                    <a:pt x="6334" y="186"/>
                    <a:pt x="5981" y="362"/>
                  </a:cubicBezTo>
                  <a:cubicBezTo>
                    <a:pt x="5926" y="389"/>
                    <a:pt x="5858" y="417"/>
                    <a:pt x="5804" y="430"/>
                  </a:cubicBezTo>
                  <a:cubicBezTo>
                    <a:pt x="5410" y="512"/>
                    <a:pt x="5029" y="648"/>
                    <a:pt x="4662" y="811"/>
                  </a:cubicBezTo>
                  <a:cubicBezTo>
                    <a:pt x="4105" y="1055"/>
                    <a:pt x="3575" y="1354"/>
                    <a:pt x="3072" y="1694"/>
                  </a:cubicBezTo>
                  <a:cubicBezTo>
                    <a:pt x="2719" y="1912"/>
                    <a:pt x="2365" y="2170"/>
                    <a:pt x="2053" y="2455"/>
                  </a:cubicBezTo>
                  <a:cubicBezTo>
                    <a:pt x="1781" y="2714"/>
                    <a:pt x="1482" y="2931"/>
                    <a:pt x="1183" y="3162"/>
                  </a:cubicBezTo>
                  <a:cubicBezTo>
                    <a:pt x="897" y="3380"/>
                    <a:pt x="625" y="3624"/>
                    <a:pt x="367" y="3869"/>
                  </a:cubicBezTo>
                  <a:cubicBezTo>
                    <a:pt x="231" y="4005"/>
                    <a:pt x="109" y="4154"/>
                    <a:pt x="0" y="4318"/>
                  </a:cubicBezTo>
                  <a:lnTo>
                    <a:pt x="41" y="4318"/>
                  </a:lnTo>
                  <a:cubicBezTo>
                    <a:pt x="258" y="4277"/>
                    <a:pt x="462" y="4182"/>
                    <a:pt x="639" y="4046"/>
                  </a:cubicBezTo>
                  <a:cubicBezTo>
                    <a:pt x="924" y="3815"/>
                    <a:pt x="1210" y="3584"/>
                    <a:pt x="1495" y="3353"/>
                  </a:cubicBezTo>
                  <a:cubicBezTo>
                    <a:pt x="2120" y="2822"/>
                    <a:pt x="2759" y="2292"/>
                    <a:pt x="3439" y="1830"/>
                  </a:cubicBezTo>
                  <a:cubicBezTo>
                    <a:pt x="3616" y="1694"/>
                    <a:pt x="3806" y="1586"/>
                    <a:pt x="3996" y="1477"/>
                  </a:cubicBezTo>
                  <a:cubicBezTo>
                    <a:pt x="4472" y="1259"/>
                    <a:pt x="4975" y="1069"/>
                    <a:pt x="5478" y="906"/>
                  </a:cubicBezTo>
                  <a:cubicBezTo>
                    <a:pt x="5845" y="797"/>
                    <a:pt x="6212" y="702"/>
                    <a:pt x="6592" y="620"/>
                  </a:cubicBezTo>
                  <a:cubicBezTo>
                    <a:pt x="7136" y="512"/>
                    <a:pt x="7693" y="444"/>
                    <a:pt x="8251" y="430"/>
                  </a:cubicBezTo>
                  <a:cubicBezTo>
                    <a:pt x="8390" y="423"/>
                    <a:pt x="8530" y="420"/>
                    <a:pt x="8670" y="420"/>
                  </a:cubicBezTo>
                  <a:cubicBezTo>
                    <a:pt x="9092" y="420"/>
                    <a:pt x="9515" y="451"/>
                    <a:pt x="9922" y="512"/>
                  </a:cubicBezTo>
                  <a:cubicBezTo>
                    <a:pt x="10042" y="532"/>
                    <a:pt x="10161" y="544"/>
                    <a:pt x="10281" y="544"/>
                  </a:cubicBezTo>
                  <a:cubicBezTo>
                    <a:pt x="10324" y="544"/>
                    <a:pt x="10368" y="543"/>
                    <a:pt x="10412" y="539"/>
                  </a:cubicBezTo>
                  <a:cubicBezTo>
                    <a:pt x="10480" y="539"/>
                    <a:pt x="10561" y="525"/>
                    <a:pt x="10616" y="498"/>
                  </a:cubicBezTo>
                  <a:cubicBezTo>
                    <a:pt x="10575" y="444"/>
                    <a:pt x="10520" y="417"/>
                    <a:pt x="10466" y="417"/>
                  </a:cubicBezTo>
                  <a:cubicBezTo>
                    <a:pt x="10235" y="362"/>
                    <a:pt x="10018" y="294"/>
                    <a:pt x="9800" y="267"/>
                  </a:cubicBezTo>
                  <a:cubicBezTo>
                    <a:pt x="9352" y="186"/>
                    <a:pt x="8903" y="131"/>
                    <a:pt x="8454" y="77"/>
                  </a:cubicBezTo>
                  <a:cubicBezTo>
                    <a:pt x="8176" y="25"/>
                    <a:pt x="7886" y="0"/>
                    <a:pt x="759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4494875" y="3456125"/>
              <a:ext cx="140025" cy="162025"/>
            </a:xfrm>
            <a:custGeom>
              <a:avLst/>
              <a:gdLst/>
              <a:ahLst/>
              <a:cxnLst/>
              <a:rect l="l" t="t" r="r" b="b"/>
              <a:pathLst>
                <a:path w="5601" h="6481" extrusionOk="0">
                  <a:moveTo>
                    <a:pt x="155" y="1"/>
                  </a:moveTo>
                  <a:cubicBezTo>
                    <a:pt x="129" y="1"/>
                    <a:pt x="103" y="8"/>
                    <a:pt x="82" y="24"/>
                  </a:cubicBezTo>
                  <a:cubicBezTo>
                    <a:pt x="0" y="65"/>
                    <a:pt x="0" y="79"/>
                    <a:pt x="14" y="187"/>
                  </a:cubicBezTo>
                  <a:cubicBezTo>
                    <a:pt x="68" y="527"/>
                    <a:pt x="163" y="853"/>
                    <a:pt x="272" y="1180"/>
                  </a:cubicBezTo>
                  <a:cubicBezTo>
                    <a:pt x="476" y="1832"/>
                    <a:pt x="761" y="2471"/>
                    <a:pt x="1115" y="3055"/>
                  </a:cubicBezTo>
                  <a:cubicBezTo>
                    <a:pt x="1441" y="3572"/>
                    <a:pt x="1808" y="4075"/>
                    <a:pt x="2189" y="4551"/>
                  </a:cubicBezTo>
                  <a:cubicBezTo>
                    <a:pt x="2284" y="4659"/>
                    <a:pt x="2379" y="4754"/>
                    <a:pt x="2474" y="4850"/>
                  </a:cubicBezTo>
                  <a:cubicBezTo>
                    <a:pt x="3058" y="5420"/>
                    <a:pt x="3752" y="5855"/>
                    <a:pt x="4513" y="6141"/>
                  </a:cubicBezTo>
                  <a:cubicBezTo>
                    <a:pt x="4594" y="6182"/>
                    <a:pt x="4676" y="6222"/>
                    <a:pt x="4757" y="6277"/>
                  </a:cubicBezTo>
                  <a:cubicBezTo>
                    <a:pt x="4907" y="6399"/>
                    <a:pt x="5097" y="6481"/>
                    <a:pt x="5288" y="6481"/>
                  </a:cubicBezTo>
                  <a:cubicBezTo>
                    <a:pt x="5424" y="6481"/>
                    <a:pt x="5546" y="6399"/>
                    <a:pt x="5600" y="6277"/>
                  </a:cubicBezTo>
                  <a:lnTo>
                    <a:pt x="5478" y="6209"/>
                  </a:lnTo>
                  <a:cubicBezTo>
                    <a:pt x="4594" y="5747"/>
                    <a:pt x="3738" y="5230"/>
                    <a:pt x="2923" y="4659"/>
                  </a:cubicBezTo>
                  <a:cubicBezTo>
                    <a:pt x="2759" y="4537"/>
                    <a:pt x="2610" y="4387"/>
                    <a:pt x="2501" y="4211"/>
                  </a:cubicBezTo>
                  <a:cubicBezTo>
                    <a:pt x="2257" y="3830"/>
                    <a:pt x="1985" y="3463"/>
                    <a:pt x="1713" y="3096"/>
                  </a:cubicBezTo>
                  <a:cubicBezTo>
                    <a:pt x="1400" y="2675"/>
                    <a:pt x="1156" y="2199"/>
                    <a:pt x="979" y="1696"/>
                  </a:cubicBezTo>
                  <a:cubicBezTo>
                    <a:pt x="979" y="1655"/>
                    <a:pt x="965" y="1601"/>
                    <a:pt x="938" y="1574"/>
                  </a:cubicBezTo>
                  <a:cubicBezTo>
                    <a:pt x="816" y="1424"/>
                    <a:pt x="734" y="1248"/>
                    <a:pt x="680" y="1057"/>
                  </a:cubicBezTo>
                  <a:cubicBezTo>
                    <a:pt x="598" y="826"/>
                    <a:pt x="530" y="595"/>
                    <a:pt x="449" y="364"/>
                  </a:cubicBezTo>
                  <a:cubicBezTo>
                    <a:pt x="408" y="255"/>
                    <a:pt x="340" y="147"/>
                    <a:pt x="258" y="52"/>
                  </a:cubicBezTo>
                  <a:cubicBezTo>
                    <a:pt x="234" y="19"/>
                    <a:pt x="194" y="1"/>
                    <a:pt x="15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4370500" y="3435650"/>
              <a:ext cx="111150" cy="262975"/>
            </a:xfrm>
            <a:custGeom>
              <a:avLst/>
              <a:gdLst/>
              <a:ahLst/>
              <a:cxnLst/>
              <a:rect l="l" t="t" r="r" b="b"/>
              <a:pathLst>
                <a:path w="4446" h="10519" extrusionOk="0">
                  <a:moveTo>
                    <a:pt x="639" y="1"/>
                  </a:moveTo>
                  <a:cubicBezTo>
                    <a:pt x="626" y="28"/>
                    <a:pt x="598" y="55"/>
                    <a:pt x="585" y="82"/>
                  </a:cubicBezTo>
                  <a:cubicBezTo>
                    <a:pt x="449" y="273"/>
                    <a:pt x="340" y="490"/>
                    <a:pt x="259" y="721"/>
                  </a:cubicBezTo>
                  <a:cubicBezTo>
                    <a:pt x="68" y="1333"/>
                    <a:pt x="0" y="1972"/>
                    <a:pt x="55" y="2624"/>
                  </a:cubicBezTo>
                  <a:cubicBezTo>
                    <a:pt x="68" y="2882"/>
                    <a:pt x="109" y="3154"/>
                    <a:pt x="136" y="3412"/>
                  </a:cubicBezTo>
                  <a:cubicBezTo>
                    <a:pt x="177" y="3861"/>
                    <a:pt x="272" y="4296"/>
                    <a:pt x="422" y="4731"/>
                  </a:cubicBezTo>
                  <a:cubicBezTo>
                    <a:pt x="544" y="5098"/>
                    <a:pt x="680" y="5478"/>
                    <a:pt x="816" y="5845"/>
                  </a:cubicBezTo>
                  <a:cubicBezTo>
                    <a:pt x="979" y="6253"/>
                    <a:pt x="1142" y="6661"/>
                    <a:pt x="1319" y="7055"/>
                  </a:cubicBezTo>
                  <a:cubicBezTo>
                    <a:pt x="1604" y="7653"/>
                    <a:pt x="1931" y="8224"/>
                    <a:pt x="2311" y="8781"/>
                  </a:cubicBezTo>
                  <a:cubicBezTo>
                    <a:pt x="2665" y="9284"/>
                    <a:pt x="3099" y="9746"/>
                    <a:pt x="3589" y="10127"/>
                  </a:cubicBezTo>
                  <a:cubicBezTo>
                    <a:pt x="3657" y="10168"/>
                    <a:pt x="3725" y="10236"/>
                    <a:pt x="3779" y="10304"/>
                  </a:cubicBezTo>
                  <a:cubicBezTo>
                    <a:pt x="3820" y="10358"/>
                    <a:pt x="3874" y="10412"/>
                    <a:pt x="3929" y="10453"/>
                  </a:cubicBezTo>
                  <a:cubicBezTo>
                    <a:pt x="3998" y="10493"/>
                    <a:pt x="4075" y="10518"/>
                    <a:pt x="4154" y="10518"/>
                  </a:cubicBezTo>
                  <a:cubicBezTo>
                    <a:pt x="4183" y="10518"/>
                    <a:pt x="4212" y="10515"/>
                    <a:pt x="4241" y="10507"/>
                  </a:cubicBezTo>
                  <a:cubicBezTo>
                    <a:pt x="4336" y="10494"/>
                    <a:pt x="4404" y="10426"/>
                    <a:pt x="4432" y="10344"/>
                  </a:cubicBezTo>
                  <a:cubicBezTo>
                    <a:pt x="4445" y="10249"/>
                    <a:pt x="4391" y="10154"/>
                    <a:pt x="4309" y="10127"/>
                  </a:cubicBezTo>
                  <a:cubicBezTo>
                    <a:pt x="4214" y="10086"/>
                    <a:pt x="4105" y="10059"/>
                    <a:pt x="4010" y="10045"/>
                  </a:cubicBezTo>
                  <a:cubicBezTo>
                    <a:pt x="3929" y="10032"/>
                    <a:pt x="3861" y="9991"/>
                    <a:pt x="3806" y="9937"/>
                  </a:cubicBezTo>
                  <a:cubicBezTo>
                    <a:pt x="3385" y="9529"/>
                    <a:pt x="2991" y="9080"/>
                    <a:pt x="2665" y="8591"/>
                  </a:cubicBezTo>
                  <a:cubicBezTo>
                    <a:pt x="2270" y="8020"/>
                    <a:pt x="1917" y="7408"/>
                    <a:pt x="1604" y="6797"/>
                  </a:cubicBezTo>
                  <a:cubicBezTo>
                    <a:pt x="1210" y="6049"/>
                    <a:pt x="898" y="5261"/>
                    <a:pt x="680" y="4459"/>
                  </a:cubicBezTo>
                  <a:cubicBezTo>
                    <a:pt x="612" y="4241"/>
                    <a:pt x="571" y="4024"/>
                    <a:pt x="503" y="3806"/>
                  </a:cubicBezTo>
                  <a:cubicBezTo>
                    <a:pt x="395" y="3426"/>
                    <a:pt x="327" y="3032"/>
                    <a:pt x="340" y="2624"/>
                  </a:cubicBezTo>
                  <a:cubicBezTo>
                    <a:pt x="354" y="2189"/>
                    <a:pt x="395" y="1740"/>
                    <a:pt x="463" y="1306"/>
                  </a:cubicBezTo>
                  <a:lnTo>
                    <a:pt x="653" y="137"/>
                  </a:lnTo>
                  <a:cubicBezTo>
                    <a:pt x="653" y="82"/>
                    <a:pt x="653" y="41"/>
                    <a:pt x="666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4495875" y="3162100"/>
              <a:ext cx="227025" cy="100975"/>
            </a:xfrm>
            <a:custGeom>
              <a:avLst/>
              <a:gdLst/>
              <a:ahLst/>
              <a:cxnLst/>
              <a:rect l="l" t="t" r="r" b="b"/>
              <a:pathLst>
                <a:path w="9081" h="4039" extrusionOk="0">
                  <a:moveTo>
                    <a:pt x="1" y="1"/>
                  </a:moveTo>
                  <a:cubicBezTo>
                    <a:pt x="15" y="69"/>
                    <a:pt x="55" y="123"/>
                    <a:pt x="123" y="178"/>
                  </a:cubicBezTo>
                  <a:cubicBezTo>
                    <a:pt x="218" y="259"/>
                    <a:pt x="341" y="327"/>
                    <a:pt x="477" y="354"/>
                  </a:cubicBezTo>
                  <a:cubicBezTo>
                    <a:pt x="667" y="395"/>
                    <a:pt x="857" y="422"/>
                    <a:pt x="1048" y="436"/>
                  </a:cubicBezTo>
                  <a:cubicBezTo>
                    <a:pt x="1333" y="477"/>
                    <a:pt x="1632" y="490"/>
                    <a:pt x="1931" y="531"/>
                  </a:cubicBezTo>
                  <a:cubicBezTo>
                    <a:pt x="2176" y="558"/>
                    <a:pt x="2407" y="640"/>
                    <a:pt x="2611" y="776"/>
                  </a:cubicBezTo>
                  <a:cubicBezTo>
                    <a:pt x="2651" y="803"/>
                    <a:pt x="2679" y="816"/>
                    <a:pt x="2719" y="816"/>
                  </a:cubicBezTo>
                  <a:lnTo>
                    <a:pt x="3358" y="993"/>
                  </a:lnTo>
                  <a:cubicBezTo>
                    <a:pt x="3725" y="1088"/>
                    <a:pt x="4092" y="1183"/>
                    <a:pt x="4446" y="1292"/>
                  </a:cubicBezTo>
                  <a:cubicBezTo>
                    <a:pt x="4921" y="1442"/>
                    <a:pt x="5343" y="1686"/>
                    <a:pt x="5696" y="2026"/>
                  </a:cubicBezTo>
                  <a:cubicBezTo>
                    <a:pt x="5723" y="2040"/>
                    <a:pt x="5751" y="2067"/>
                    <a:pt x="5778" y="2081"/>
                  </a:cubicBezTo>
                  <a:cubicBezTo>
                    <a:pt x="6240" y="2298"/>
                    <a:pt x="6688" y="2570"/>
                    <a:pt x="7110" y="2869"/>
                  </a:cubicBezTo>
                  <a:cubicBezTo>
                    <a:pt x="7450" y="3100"/>
                    <a:pt x="7776" y="3331"/>
                    <a:pt x="8116" y="3548"/>
                  </a:cubicBezTo>
                  <a:cubicBezTo>
                    <a:pt x="8374" y="3712"/>
                    <a:pt x="8646" y="3848"/>
                    <a:pt x="8904" y="3997"/>
                  </a:cubicBezTo>
                  <a:cubicBezTo>
                    <a:pt x="8939" y="4023"/>
                    <a:pt x="8974" y="4038"/>
                    <a:pt x="9013" y="4038"/>
                  </a:cubicBezTo>
                  <a:cubicBezTo>
                    <a:pt x="9034" y="4038"/>
                    <a:pt x="9057" y="4034"/>
                    <a:pt x="9081" y="4024"/>
                  </a:cubicBezTo>
                  <a:cubicBezTo>
                    <a:pt x="9067" y="4011"/>
                    <a:pt x="9053" y="3983"/>
                    <a:pt x="9040" y="3956"/>
                  </a:cubicBezTo>
                  <a:cubicBezTo>
                    <a:pt x="8999" y="3902"/>
                    <a:pt x="8958" y="3834"/>
                    <a:pt x="8904" y="3793"/>
                  </a:cubicBezTo>
                  <a:cubicBezTo>
                    <a:pt x="8754" y="3616"/>
                    <a:pt x="8591" y="3467"/>
                    <a:pt x="8428" y="3304"/>
                  </a:cubicBezTo>
                  <a:cubicBezTo>
                    <a:pt x="8156" y="3046"/>
                    <a:pt x="7857" y="2815"/>
                    <a:pt x="7531" y="2624"/>
                  </a:cubicBezTo>
                  <a:cubicBezTo>
                    <a:pt x="7001" y="2339"/>
                    <a:pt x="6484" y="2013"/>
                    <a:pt x="5954" y="1714"/>
                  </a:cubicBezTo>
                  <a:cubicBezTo>
                    <a:pt x="5370" y="1374"/>
                    <a:pt x="4758" y="1075"/>
                    <a:pt x="4133" y="844"/>
                  </a:cubicBezTo>
                  <a:cubicBezTo>
                    <a:pt x="3589" y="640"/>
                    <a:pt x="3046" y="490"/>
                    <a:pt x="2488" y="327"/>
                  </a:cubicBezTo>
                  <a:cubicBezTo>
                    <a:pt x="1809" y="137"/>
                    <a:pt x="1116" y="28"/>
                    <a:pt x="42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4204000" y="3130175"/>
              <a:ext cx="220900" cy="151575"/>
            </a:xfrm>
            <a:custGeom>
              <a:avLst/>
              <a:gdLst/>
              <a:ahLst/>
              <a:cxnLst/>
              <a:rect l="l" t="t" r="r" b="b"/>
              <a:pathLst>
                <a:path w="8836" h="6063" extrusionOk="0">
                  <a:moveTo>
                    <a:pt x="8726" y="0"/>
                  </a:moveTo>
                  <a:cubicBezTo>
                    <a:pt x="8591" y="0"/>
                    <a:pt x="8468" y="0"/>
                    <a:pt x="8346" y="14"/>
                  </a:cubicBezTo>
                  <a:cubicBezTo>
                    <a:pt x="8060" y="41"/>
                    <a:pt x="7775" y="109"/>
                    <a:pt x="7517" y="204"/>
                  </a:cubicBezTo>
                  <a:cubicBezTo>
                    <a:pt x="7340" y="259"/>
                    <a:pt x="7191" y="326"/>
                    <a:pt x="7027" y="394"/>
                  </a:cubicBezTo>
                  <a:cubicBezTo>
                    <a:pt x="6552" y="571"/>
                    <a:pt x="6090" y="802"/>
                    <a:pt x="5655" y="1074"/>
                  </a:cubicBezTo>
                  <a:cubicBezTo>
                    <a:pt x="5125" y="1414"/>
                    <a:pt x="4622" y="1781"/>
                    <a:pt x="4132" y="2175"/>
                  </a:cubicBezTo>
                  <a:cubicBezTo>
                    <a:pt x="3616" y="2569"/>
                    <a:pt x="3126" y="2963"/>
                    <a:pt x="2583" y="3317"/>
                  </a:cubicBezTo>
                  <a:cubicBezTo>
                    <a:pt x="2556" y="3330"/>
                    <a:pt x="2542" y="3358"/>
                    <a:pt x="2515" y="3385"/>
                  </a:cubicBezTo>
                  <a:cubicBezTo>
                    <a:pt x="2365" y="3507"/>
                    <a:pt x="2216" y="3643"/>
                    <a:pt x="2053" y="3752"/>
                  </a:cubicBezTo>
                  <a:cubicBezTo>
                    <a:pt x="1767" y="3969"/>
                    <a:pt x="1482" y="4159"/>
                    <a:pt x="1210" y="4363"/>
                  </a:cubicBezTo>
                  <a:cubicBezTo>
                    <a:pt x="911" y="4567"/>
                    <a:pt x="653" y="4798"/>
                    <a:pt x="435" y="5070"/>
                  </a:cubicBezTo>
                  <a:cubicBezTo>
                    <a:pt x="218" y="5328"/>
                    <a:pt x="68" y="5627"/>
                    <a:pt x="14" y="5954"/>
                  </a:cubicBezTo>
                  <a:cubicBezTo>
                    <a:pt x="14" y="5994"/>
                    <a:pt x="14" y="6035"/>
                    <a:pt x="0" y="6062"/>
                  </a:cubicBezTo>
                  <a:lnTo>
                    <a:pt x="27" y="6062"/>
                  </a:lnTo>
                  <a:cubicBezTo>
                    <a:pt x="191" y="5926"/>
                    <a:pt x="340" y="5777"/>
                    <a:pt x="503" y="5614"/>
                  </a:cubicBezTo>
                  <a:cubicBezTo>
                    <a:pt x="884" y="5260"/>
                    <a:pt x="1264" y="4893"/>
                    <a:pt x="1645" y="4526"/>
                  </a:cubicBezTo>
                  <a:cubicBezTo>
                    <a:pt x="1740" y="4431"/>
                    <a:pt x="1849" y="4350"/>
                    <a:pt x="1971" y="4268"/>
                  </a:cubicBezTo>
                  <a:cubicBezTo>
                    <a:pt x="2257" y="4078"/>
                    <a:pt x="2542" y="3874"/>
                    <a:pt x="2814" y="3643"/>
                  </a:cubicBezTo>
                  <a:cubicBezTo>
                    <a:pt x="3194" y="3330"/>
                    <a:pt x="3561" y="3004"/>
                    <a:pt x="3928" y="2692"/>
                  </a:cubicBezTo>
                  <a:cubicBezTo>
                    <a:pt x="4309" y="2352"/>
                    <a:pt x="4730" y="2053"/>
                    <a:pt x="5179" y="1808"/>
                  </a:cubicBezTo>
                  <a:cubicBezTo>
                    <a:pt x="5247" y="1767"/>
                    <a:pt x="5315" y="1726"/>
                    <a:pt x="5383" y="1686"/>
                  </a:cubicBezTo>
                  <a:cubicBezTo>
                    <a:pt x="6117" y="1156"/>
                    <a:pt x="6946" y="748"/>
                    <a:pt x="7816" y="490"/>
                  </a:cubicBezTo>
                  <a:cubicBezTo>
                    <a:pt x="8020" y="422"/>
                    <a:pt x="8237" y="354"/>
                    <a:pt x="8441" y="286"/>
                  </a:cubicBezTo>
                  <a:cubicBezTo>
                    <a:pt x="8550" y="245"/>
                    <a:pt x="8658" y="191"/>
                    <a:pt x="8754" y="136"/>
                  </a:cubicBezTo>
                  <a:cubicBezTo>
                    <a:pt x="8794" y="123"/>
                    <a:pt x="8835" y="95"/>
                    <a:pt x="8835" y="27"/>
                  </a:cubicBezTo>
                  <a:cubicBezTo>
                    <a:pt x="8794" y="14"/>
                    <a:pt x="8754" y="0"/>
                    <a:pt x="872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4360975" y="3194950"/>
              <a:ext cx="261350" cy="40575"/>
            </a:xfrm>
            <a:custGeom>
              <a:avLst/>
              <a:gdLst/>
              <a:ahLst/>
              <a:cxnLst/>
              <a:rect l="l" t="t" r="r" b="b"/>
              <a:pathLst>
                <a:path w="10454" h="1623" extrusionOk="0">
                  <a:moveTo>
                    <a:pt x="5238" y="1"/>
                  </a:moveTo>
                  <a:cubicBezTo>
                    <a:pt x="4865" y="1"/>
                    <a:pt x="4488" y="21"/>
                    <a:pt x="4119" y="73"/>
                  </a:cubicBezTo>
                  <a:cubicBezTo>
                    <a:pt x="3698" y="114"/>
                    <a:pt x="3290" y="209"/>
                    <a:pt x="2882" y="332"/>
                  </a:cubicBezTo>
                  <a:cubicBezTo>
                    <a:pt x="2475" y="454"/>
                    <a:pt x="2067" y="590"/>
                    <a:pt x="1659" y="753"/>
                  </a:cubicBezTo>
                  <a:cubicBezTo>
                    <a:pt x="1115" y="957"/>
                    <a:pt x="585" y="1229"/>
                    <a:pt x="96" y="1541"/>
                  </a:cubicBezTo>
                  <a:lnTo>
                    <a:pt x="1" y="1609"/>
                  </a:lnTo>
                  <a:cubicBezTo>
                    <a:pt x="42" y="1609"/>
                    <a:pt x="55" y="1623"/>
                    <a:pt x="82" y="1623"/>
                  </a:cubicBezTo>
                  <a:cubicBezTo>
                    <a:pt x="273" y="1623"/>
                    <a:pt x="463" y="1582"/>
                    <a:pt x="653" y="1528"/>
                  </a:cubicBezTo>
                  <a:cubicBezTo>
                    <a:pt x="912" y="1433"/>
                    <a:pt x="1156" y="1310"/>
                    <a:pt x="1401" y="1188"/>
                  </a:cubicBezTo>
                  <a:cubicBezTo>
                    <a:pt x="1659" y="1038"/>
                    <a:pt x="1931" y="916"/>
                    <a:pt x="2203" y="821"/>
                  </a:cubicBezTo>
                  <a:cubicBezTo>
                    <a:pt x="2393" y="767"/>
                    <a:pt x="2597" y="726"/>
                    <a:pt x="2801" y="671"/>
                  </a:cubicBezTo>
                  <a:cubicBezTo>
                    <a:pt x="3168" y="576"/>
                    <a:pt x="3548" y="508"/>
                    <a:pt x="3943" y="468"/>
                  </a:cubicBezTo>
                  <a:cubicBezTo>
                    <a:pt x="4310" y="440"/>
                    <a:pt x="4677" y="413"/>
                    <a:pt x="5044" y="400"/>
                  </a:cubicBezTo>
                  <a:cubicBezTo>
                    <a:pt x="5188" y="396"/>
                    <a:pt x="5333" y="395"/>
                    <a:pt x="5479" y="395"/>
                  </a:cubicBezTo>
                  <a:cubicBezTo>
                    <a:pt x="5950" y="395"/>
                    <a:pt x="6425" y="412"/>
                    <a:pt x="6892" y="454"/>
                  </a:cubicBezTo>
                  <a:cubicBezTo>
                    <a:pt x="7123" y="468"/>
                    <a:pt x="7341" y="495"/>
                    <a:pt x="7572" y="495"/>
                  </a:cubicBezTo>
                  <a:cubicBezTo>
                    <a:pt x="7803" y="495"/>
                    <a:pt x="8007" y="481"/>
                    <a:pt x="8238" y="481"/>
                  </a:cubicBezTo>
                  <a:cubicBezTo>
                    <a:pt x="8303" y="479"/>
                    <a:pt x="8369" y="477"/>
                    <a:pt x="8434" y="477"/>
                  </a:cubicBezTo>
                  <a:cubicBezTo>
                    <a:pt x="9089" y="477"/>
                    <a:pt x="9740" y="601"/>
                    <a:pt x="10358" y="848"/>
                  </a:cubicBezTo>
                  <a:cubicBezTo>
                    <a:pt x="10453" y="753"/>
                    <a:pt x="10453" y="699"/>
                    <a:pt x="10358" y="631"/>
                  </a:cubicBezTo>
                  <a:cubicBezTo>
                    <a:pt x="10317" y="603"/>
                    <a:pt x="10290" y="576"/>
                    <a:pt x="10249" y="563"/>
                  </a:cubicBezTo>
                  <a:cubicBezTo>
                    <a:pt x="10127" y="508"/>
                    <a:pt x="10005" y="468"/>
                    <a:pt x="9882" y="427"/>
                  </a:cubicBezTo>
                  <a:cubicBezTo>
                    <a:pt x="9380" y="277"/>
                    <a:pt x="8863" y="196"/>
                    <a:pt x="8346" y="141"/>
                  </a:cubicBezTo>
                  <a:cubicBezTo>
                    <a:pt x="8102" y="114"/>
                    <a:pt x="7844" y="114"/>
                    <a:pt x="7585" y="101"/>
                  </a:cubicBezTo>
                  <a:cubicBezTo>
                    <a:pt x="6906" y="73"/>
                    <a:pt x="6240" y="33"/>
                    <a:pt x="5560" y="5"/>
                  </a:cubicBezTo>
                  <a:cubicBezTo>
                    <a:pt x="5453" y="2"/>
                    <a:pt x="5346" y="1"/>
                    <a:pt x="523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4354200" y="3508100"/>
              <a:ext cx="111800" cy="202475"/>
            </a:xfrm>
            <a:custGeom>
              <a:avLst/>
              <a:gdLst/>
              <a:ahLst/>
              <a:cxnLst/>
              <a:rect l="l" t="t" r="r" b="b"/>
              <a:pathLst>
                <a:path w="4472" h="8099" extrusionOk="0">
                  <a:moveTo>
                    <a:pt x="240" y="0"/>
                  </a:moveTo>
                  <a:cubicBezTo>
                    <a:pt x="184" y="0"/>
                    <a:pt x="127" y="37"/>
                    <a:pt x="109" y="93"/>
                  </a:cubicBezTo>
                  <a:cubicBezTo>
                    <a:pt x="68" y="174"/>
                    <a:pt x="54" y="270"/>
                    <a:pt x="41" y="351"/>
                  </a:cubicBezTo>
                  <a:cubicBezTo>
                    <a:pt x="0" y="759"/>
                    <a:pt x="41" y="1167"/>
                    <a:pt x="163" y="1547"/>
                  </a:cubicBezTo>
                  <a:cubicBezTo>
                    <a:pt x="204" y="1642"/>
                    <a:pt x="245" y="1751"/>
                    <a:pt x="299" y="1846"/>
                  </a:cubicBezTo>
                  <a:cubicBezTo>
                    <a:pt x="326" y="1901"/>
                    <a:pt x="367" y="1955"/>
                    <a:pt x="394" y="2009"/>
                  </a:cubicBezTo>
                  <a:cubicBezTo>
                    <a:pt x="584" y="2417"/>
                    <a:pt x="734" y="2839"/>
                    <a:pt x="870" y="3260"/>
                  </a:cubicBezTo>
                  <a:cubicBezTo>
                    <a:pt x="1033" y="3749"/>
                    <a:pt x="1183" y="4239"/>
                    <a:pt x="1346" y="4728"/>
                  </a:cubicBezTo>
                  <a:cubicBezTo>
                    <a:pt x="1495" y="5176"/>
                    <a:pt x="1699" y="5598"/>
                    <a:pt x="1971" y="5992"/>
                  </a:cubicBezTo>
                  <a:cubicBezTo>
                    <a:pt x="2229" y="6373"/>
                    <a:pt x="2515" y="6740"/>
                    <a:pt x="2841" y="7093"/>
                  </a:cubicBezTo>
                  <a:cubicBezTo>
                    <a:pt x="3126" y="7406"/>
                    <a:pt x="3480" y="7664"/>
                    <a:pt x="3860" y="7854"/>
                  </a:cubicBezTo>
                  <a:cubicBezTo>
                    <a:pt x="4023" y="7936"/>
                    <a:pt x="4200" y="8004"/>
                    <a:pt x="4363" y="8085"/>
                  </a:cubicBezTo>
                  <a:cubicBezTo>
                    <a:pt x="4390" y="8085"/>
                    <a:pt x="4431" y="8099"/>
                    <a:pt x="4458" y="8099"/>
                  </a:cubicBezTo>
                  <a:lnTo>
                    <a:pt x="4472" y="8072"/>
                  </a:lnTo>
                  <a:cubicBezTo>
                    <a:pt x="4458" y="8044"/>
                    <a:pt x="4458" y="8031"/>
                    <a:pt x="4445" y="8004"/>
                  </a:cubicBezTo>
                  <a:cubicBezTo>
                    <a:pt x="4377" y="7922"/>
                    <a:pt x="4295" y="7841"/>
                    <a:pt x="4227" y="7773"/>
                  </a:cubicBezTo>
                  <a:cubicBezTo>
                    <a:pt x="4105" y="7664"/>
                    <a:pt x="3969" y="7569"/>
                    <a:pt x="3847" y="7474"/>
                  </a:cubicBezTo>
                  <a:cubicBezTo>
                    <a:pt x="3412" y="7161"/>
                    <a:pt x="3031" y="6780"/>
                    <a:pt x="2718" y="6345"/>
                  </a:cubicBezTo>
                  <a:cubicBezTo>
                    <a:pt x="2351" y="5856"/>
                    <a:pt x="2039" y="5326"/>
                    <a:pt x="1753" y="4782"/>
                  </a:cubicBezTo>
                  <a:cubicBezTo>
                    <a:pt x="1740" y="4755"/>
                    <a:pt x="1726" y="4714"/>
                    <a:pt x="1726" y="4687"/>
                  </a:cubicBezTo>
                  <a:cubicBezTo>
                    <a:pt x="1617" y="4320"/>
                    <a:pt x="1482" y="3967"/>
                    <a:pt x="1346" y="3613"/>
                  </a:cubicBezTo>
                  <a:cubicBezTo>
                    <a:pt x="1142" y="3070"/>
                    <a:pt x="924" y="2540"/>
                    <a:pt x="734" y="1996"/>
                  </a:cubicBezTo>
                  <a:cubicBezTo>
                    <a:pt x="503" y="1398"/>
                    <a:pt x="381" y="773"/>
                    <a:pt x="367" y="134"/>
                  </a:cubicBezTo>
                  <a:cubicBezTo>
                    <a:pt x="381" y="93"/>
                    <a:pt x="353" y="52"/>
                    <a:pt x="313" y="25"/>
                  </a:cubicBezTo>
                  <a:cubicBezTo>
                    <a:pt x="291" y="8"/>
                    <a:pt x="266" y="0"/>
                    <a:pt x="24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4524425" y="3482300"/>
              <a:ext cx="140025" cy="124650"/>
            </a:xfrm>
            <a:custGeom>
              <a:avLst/>
              <a:gdLst/>
              <a:ahLst/>
              <a:cxnLst/>
              <a:rect l="l" t="t" r="r" b="b"/>
              <a:pathLst>
                <a:path w="5601" h="4986" extrusionOk="0">
                  <a:moveTo>
                    <a:pt x="198" y="0"/>
                  </a:moveTo>
                  <a:cubicBezTo>
                    <a:pt x="130" y="0"/>
                    <a:pt x="62" y="17"/>
                    <a:pt x="1" y="51"/>
                  </a:cubicBezTo>
                  <a:cubicBezTo>
                    <a:pt x="1" y="78"/>
                    <a:pt x="14" y="92"/>
                    <a:pt x="14" y="119"/>
                  </a:cubicBezTo>
                  <a:cubicBezTo>
                    <a:pt x="232" y="636"/>
                    <a:pt x="504" y="1125"/>
                    <a:pt x="830" y="1573"/>
                  </a:cubicBezTo>
                  <a:cubicBezTo>
                    <a:pt x="1210" y="2117"/>
                    <a:pt x="1645" y="2634"/>
                    <a:pt x="2067" y="3137"/>
                  </a:cubicBezTo>
                  <a:cubicBezTo>
                    <a:pt x="2121" y="3205"/>
                    <a:pt x="2175" y="3259"/>
                    <a:pt x="2243" y="3313"/>
                  </a:cubicBezTo>
                  <a:cubicBezTo>
                    <a:pt x="2570" y="3626"/>
                    <a:pt x="2937" y="3884"/>
                    <a:pt x="3331" y="4102"/>
                  </a:cubicBezTo>
                  <a:cubicBezTo>
                    <a:pt x="3888" y="4428"/>
                    <a:pt x="4473" y="4700"/>
                    <a:pt x="5071" y="4931"/>
                  </a:cubicBezTo>
                  <a:cubicBezTo>
                    <a:pt x="5152" y="4958"/>
                    <a:pt x="5261" y="4972"/>
                    <a:pt x="5356" y="4985"/>
                  </a:cubicBezTo>
                  <a:cubicBezTo>
                    <a:pt x="5410" y="4985"/>
                    <a:pt x="5465" y="4958"/>
                    <a:pt x="5506" y="4931"/>
                  </a:cubicBezTo>
                  <a:cubicBezTo>
                    <a:pt x="5574" y="4904"/>
                    <a:pt x="5601" y="4822"/>
                    <a:pt x="5560" y="4768"/>
                  </a:cubicBezTo>
                  <a:cubicBezTo>
                    <a:pt x="5533" y="4713"/>
                    <a:pt x="5492" y="4659"/>
                    <a:pt x="5438" y="4618"/>
                  </a:cubicBezTo>
                  <a:cubicBezTo>
                    <a:pt x="5356" y="4564"/>
                    <a:pt x="5261" y="4537"/>
                    <a:pt x="5179" y="4509"/>
                  </a:cubicBezTo>
                  <a:cubicBezTo>
                    <a:pt x="4350" y="4265"/>
                    <a:pt x="3575" y="3857"/>
                    <a:pt x="2923" y="3300"/>
                  </a:cubicBezTo>
                  <a:cubicBezTo>
                    <a:pt x="2488" y="2933"/>
                    <a:pt x="2135" y="2484"/>
                    <a:pt x="1904" y="1981"/>
                  </a:cubicBezTo>
                  <a:cubicBezTo>
                    <a:pt x="1890" y="1940"/>
                    <a:pt x="1849" y="1913"/>
                    <a:pt x="1808" y="1913"/>
                  </a:cubicBezTo>
                  <a:cubicBezTo>
                    <a:pt x="1673" y="1900"/>
                    <a:pt x="1564" y="1832"/>
                    <a:pt x="1469" y="1737"/>
                  </a:cubicBezTo>
                  <a:cubicBezTo>
                    <a:pt x="1374" y="1641"/>
                    <a:pt x="1292" y="1546"/>
                    <a:pt x="1224" y="1438"/>
                  </a:cubicBezTo>
                  <a:cubicBezTo>
                    <a:pt x="1102" y="1234"/>
                    <a:pt x="1007" y="1030"/>
                    <a:pt x="911" y="812"/>
                  </a:cubicBezTo>
                  <a:cubicBezTo>
                    <a:pt x="830" y="622"/>
                    <a:pt x="721" y="432"/>
                    <a:pt x="612" y="255"/>
                  </a:cubicBezTo>
                  <a:cubicBezTo>
                    <a:pt x="558" y="173"/>
                    <a:pt x="476" y="106"/>
                    <a:pt x="395" y="51"/>
                  </a:cubicBezTo>
                  <a:cubicBezTo>
                    <a:pt x="334" y="17"/>
                    <a:pt x="266" y="0"/>
                    <a:pt x="198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4250200" y="3302800"/>
              <a:ext cx="122700" cy="190700"/>
            </a:xfrm>
            <a:custGeom>
              <a:avLst/>
              <a:gdLst/>
              <a:ahLst/>
              <a:cxnLst/>
              <a:rect l="l" t="t" r="r" b="b"/>
              <a:pathLst>
                <a:path w="4908" h="7628" extrusionOk="0">
                  <a:moveTo>
                    <a:pt x="4731" y="0"/>
                  </a:moveTo>
                  <a:cubicBezTo>
                    <a:pt x="4687" y="0"/>
                    <a:pt x="4645" y="18"/>
                    <a:pt x="4609" y="54"/>
                  </a:cubicBezTo>
                  <a:cubicBezTo>
                    <a:pt x="4432" y="190"/>
                    <a:pt x="4255" y="326"/>
                    <a:pt x="4078" y="462"/>
                  </a:cubicBezTo>
                  <a:cubicBezTo>
                    <a:pt x="3045" y="1346"/>
                    <a:pt x="2162" y="2406"/>
                    <a:pt x="1469" y="3588"/>
                  </a:cubicBezTo>
                  <a:cubicBezTo>
                    <a:pt x="1346" y="3806"/>
                    <a:pt x="1224" y="4023"/>
                    <a:pt x="1115" y="4254"/>
                  </a:cubicBezTo>
                  <a:cubicBezTo>
                    <a:pt x="939" y="4594"/>
                    <a:pt x="803" y="4920"/>
                    <a:pt x="640" y="5247"/>
                  </a:cubicBezTo>
                  <a:cubicBezTo>
                    <a:pt x="463" y="5587"/>
                    <a:pt x="313" y="5940"/>
                    <a:pt x="177" y="6293"/>
                  </a:cubicBezTo>
                  <a:cubicBezTo>
                    <a:pt x="69" y="6620"/>
                    <a:pt x="1" y="6959"/>
                    <a:pt x="14" y="7313"/>
                  </a:cubicBezTo>
                  <a:cubicBezTo>
                    <a:pt x="14" y="7408"/>
                    <a:pt x="28" y="7517"/>
                    <a:pt x="42" y="7625"/>
                  </a:cubicBezTo>
                  <a:cubicBezTo>
                    <a:pt x="50" y="7627"/>
                    <a:pt x="59" y="7628"/>
                    <a:pt x="68" y="7628"/>
                  </a:cubicBezTo>
                  <a:cubicBezTo>
                    <a:pt x="127" y="7628"/>
                    <a:pt x="183" y="7591"/>
                    <a:pt x="218" y="7544"/>
                  </a:cubicBezTo>
                  <a:cubicBezTo>
                    <a:pt x="273" y="7476"/>
                    <a:pt x="313" y="7394"/>
                    <a:pt x="313" y="7313"/>
                  </a:cubicBezTo>
                  <a:cubicBezTo>
                    <a:pt x="354" y="7014"/>
                    <a:pt x="422" y="6715"/>
                    <a:pt x="531" y="6443"/>
                  </a:cubicBezTo>
                  <a:cubicBezTo>
                    <a:pt x="612" y="6198"/>
                    <a:pt x="694" y="5953"/>
                    <a:pt x="803" y="5709"/>
                  </a:cubicBezTo>
                  <a:cubicBezTo>
                    <a:pt x="1007" y="5233"/>
                    <a:pt x="1224" y="4757"/>
                    <a:pt x="1387" y="4268"/>
                  </a:cubicBezTo>
                  <a:cubicBezTo>
                    <a:pt x="1414" y="4227"/>
                    <a:pt x="1428" y="4200"/>
                    <a:pt x="1455" y="4173"/>
                  </a:cubicBezTo>
                  <a:cubicBezTo>
                    <a:pt x="1591" y="3996"/>
                    <a:pt x="1741" y="3833"/>
                    <a:pt x="1863" y="3643"/>
                  </a:cubicBezTo>
                  <a:cubicBezTo>
                    <a:pt x="2108" y="3289"/>
                    <a:pt x="2352" y="2922"/>
                    <a:pt x="2583" y="2555"/>
                  </a:cubicBezTo>
                  <a:cubicBezTo>
                    <a:pt x="2910" y="2039"/>
                    <a:pt x="3317" y="1577"/>
                    <a:pt x="3793" y="1196"/>
                  </a:cubicBezTo>
                  <a:cubicBezTo>
                    <a:pt x="4024" y="1006"/>
                    <a:pt x="4242" y="816"/>
                    <a:pt x="4473" y="612"/>
                  </a:cubicBezTo>
                  <a:cubicBezTo>
                    <a:pt x="4581" y="517"/>
                    <a:pt x="4677" y="408"/>
                    <a:pt x="4785" y="299"/>
                  </a:cubicBezTo>
                  <a:cubicBezTo>
                    <a:pt x="4812" y="245"/>
                    <a:pt x="4853" y="190"/>
                    <a:pt x="4867" y="136"/>
                  </a:cubicBezTo>
                  <a:cubicBezTo>
                    <a:pt x="4908" y="82"/>
                    <a:pt x="4867" y="14"/>
                    <a:pt x="4799" y="14"/>
                  </a:cubicBezTo>
                  <a:cubicBezTo>
                    <a:pt x="4776" y="5"/>
                    <a:pt x="4754" y="0"/>
                    <a:pt x="473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4573700" y="3406100"/>
              <a:ext cx="119650" cy="124050"/>
            </a:xfrm>
            <a:custGeom>
              <a:avLst/>
              <a:gdLst/>
              <a:ahLst/>
              <a:cxnLst/>
              <a:rect l="l" t="t" r="r" b="b"/>
              <a:pathLst>
                <a:path w="4786" h="4962" extrusionOk="0">
                  <a:moveTo>
                    <a:pt x="82" y="0"/>
                  </a:moveTo>
                  <a:cubicBezTo>
                    <a:pt x="28" y="68"/>
                    <a:pt x="1" y="150"/>
                    <a:pt x="14" y="231"/>
                  </a:cubicBezTo>
                  <a:cubicBezTo>
                    <a:pt x="41" y="367"/>
                    <a:pt x="96" y="489"/>
                    <a:pt x="164" y="598"/>
                  </a:cubicBezTo>
                  <a:cubicBezTo>
                    <a:pt x="300" y="829"/>
                    <a:pt x="463" y="1047"/>
                    <a:pt x="653" y="1251"/>
                  </a:cubicBezTo>
                  <a:cubicBezTo>
                    <a:pt x="871" y="1536"/>
                    <a:pt x="1102" y="1808"/>
                    <a:pt x="1333" y="2080"/>
                  </a:cubicBezTo>
                  <a:cubicBezTo>
                    <a:pt x="1401" y="2161"/>
                    <a:pt x="1469" y="2256"/>
                    <a:pt x="1537" y="2324"/>
                  </a:cubicBezTo>
                  <a:cubicBezTo>
                    <a:pt x="2135" y="2950"/>
                    <a:pt x="2733" y="3548"/>
                    <a:pt x="3358" y="4132"/>
                  </a:cubicBezTo>
                  <a:cubicBezTo>
                    <a:pt x="3643" y="4390"/>
                    <a:pt x="3915" y="4649"/>
                    <a:pt x="4214" y="4907"/>
                  </a:cubicBezTo>
                  <a:cubicBezTo>
                    <a:pt x="4228" y="4948"/>
                    <a:pt x="4269" y="4961"/>
                    <a:pt x="4309" y="4961"/>
                  </a:cubicBezTo>
                  <a:cubicBezTo>
                    <a:pt x="4391" y="4961"/>
                    <a:pt x="4486" y="4961"/>
                    <a:pt x="4568" y="4948"/>
                  </a:cubicBezTo>
                  <a:cubicBezTo>
                    <a:pt x="4649" y="4948"/>
                    <a:pt x="4731" y="4907"/>
                    <a:pt x="4785" y="4839"/>
                  </a:cubicBezTo>
                  <a:cubicBezTo>
                    <a:pt x="4758" y="4812"/>
                    <a:pt x="4731" y="4785"/>
                    <a:pt x="4690" y="4757"/>
                  </a:cubicBezTo>
                  <a:cubicBezTo>
                    <a:pt x="4418" y="4499"/>
                    <a:pt x="4160" y="4241"/>
                    <a:pt x="3888" y="4010"/>
                  </a:cubicBezTo>
                  <a:cubicBezTo>
                    <a:pt x="3249" y="3493"/>
                    <a:pt x="2678" y="2922"/>
                    <a:pt x="2162" y="2297"/>
                  </a:cubicBezTo>
                  <a:cubicBezTo>
                    <a:pt x="1890" y="1957"/>
                    <a:pt x="1604" y="1618"/>
                    <a:pt x="1333" y="1278"/>
                  </a:cubicBezTo>
                  <a:cubicBezTo>
                    <a:pt x="1034" y="884"/>
                    <a:pt x="694" y="517"/>
                    <a:pt x="313" y="190"/>
                  </a:cubicBezTo>
                  <a:cubicBezTo>
                    <a:pt x="245" y="122"/>
                    <a:pt x="164" y="68"/>
                    <a:pt x="8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4406175" y="3473925"/>
              <a:ext cx="50325" cy="124525"/>
            </a:xfrm>
            <a:custGeom>
              <a:avLst/>
              <a:gdLst/>
              <a:ahLst/>
              <a:cxnLst/>
              <a:rect l="l" t="t" r="r" b="b"/>
              <a:pathLst>
                <a:path w="2013" h="4981" extrusionOk="0">
                  <a:moveTo>
                    <a:pt x="389" y="0"/>
                  </a:moveTo>
                  <a:cubicBezTo>
                    <a:pt x="370" y="0"/>
                    <a:pt x="349" y="11"/>
                    <a:pt x="327" y="33"/>
                  </a:cubicBezTo>
                  <a:cubicBezTo>
                    <a:pt x="286" y="74"/>
                    <a:pt x="259" y="114"/>
                    <a:pt x="232" y="169"/>
                  </a:cubicBezTo>
                  <a:cubicBezTo>
                    <a:pt x="96" y="427"/>
                    <a:pt x="14" y="712"/>
                    <a:pt x="14" y="998"/>
                  </a:cubicBezTo>
                  <a:cubicBezTo>
                    <a:pt x="1" y="1147"/>
                    <a:pt x="28" y="1310"/>
                    <a:pt x="96" y="1446"/>
                  </a:cubicBezTo>
                  <a:cubicBezTo>
                    <a:pt x="123" y="1487"/>
                    <a:pt x="137" y="1541"/>
                    <a:pt x="150" y="1582"/>
                  </a:cubicBezTo>
                  <a:cubicBezTo>
                    <a:pt x="218" y="1976"/>
                    <a:pt x="313" y="2371"/>
                    <a:pt x="422" y="2751"/>
                  </a:cubicBezTo>
                  <a:cubicBezTo>
                    <a:pt x="667" y="3499"/>
                    <a:pt x="1020" y="4219"/>
                    <a:pt x="1482" y="4858"/>
                  </a:cubicBezTo>
                  <a:cubicBezTo>
                    <a:pt x="1509" y="4899"/>
                    <a:pt x="1550" y="4940"/>
                    <a:pt x="1577" y="4980"/>
                  </a:cubicBezTo>
                  <a:cubicBezTo>
                    <a:pt x="1700" y="4967"/>
                    <a:pt x="1808" y="4912"/>
                    <a:pt x="1890" y="4831"/>
                  </a:cubicBezTo>
                  <a:cubicBezTo>
                    <a:pt x="2012" y="4749"/>
                    <a:pt x="1999" y="4586"/>
                    <a:pt x="1876" y="4518"/>
                  </a:cubicBezTo>
                  <a:cubicBezTo>
                    <a:pt x="1849" y="4491"/>
                    <a:pt x="1836" y="4464"/>
                    <a:pt x="1822" y="4423"/>
                  </a:cubicBezTo>
                  <a:cubicBezTo>
                    <a:pt x="1795" y="4178"/>
                    <a:pt x="1768" y="3934"/>
                    <a:pt x="1713" y="3689"/>
                  </a:cubicBezTo>
                  <a:cubicBezTo>
                    <a:pt x="1605" y="3227"/>
                    <a:pt x="1496" y="2778"/>
                    <a:pt x="1387" y="2316"/>
                  </a:cubicBezTo>
                  <a:lnTo>
                    <a:pt x="1265" y="1773"/>
                  </a:lnTo>
                  <a:lnTo>
                    <a:pt x="1142" y="1773"/>
                  </a:lnTo>
                  <a:cubicBezTo>
                    <a:pt x="1135" y="1772"/>
                    <a:pt x="1127" y="1771"/>
                    <a:pt x="1119" y="1771"/>
                  </a:cubicBezTo>
                  <a:cubicBezTo>
                    <a:pt x="1010" y="1771"/>
                    <a:pt x="938" y="1861"/>
                    <a:pt x="938" y="1963"/>
                  </a:cubicBezTo>
                  <a:cubicBezTo>
                    <a:pt x="938" y="2031"/>
                    <a:pt x="952" y="2112"/>
                    <a:pt x="966" y="2180"/>
                  </a:cubicBezTo>
                  <a:cubicBezTo>
                    <a:pt x="993" y="2289"/>
                    <a:pt x="1034" y="2384"/>
                    <a:pt x="1074" y="2493"/>
                  </a:cubicBezTo>
                  <a:cubicBezTo>
                    <a:pt x="1156" y="2710"/>
                    <a:pt x="1251" y="2928"/>
                    <a:pt x="1333" y="3159"/>
                  </a:cubicBezTo>
                  <a:cubicBezTo>
                    <a:pt x="1360" y="3254"/>
                    <a:pt x="1387" y="3349"/>
                    <a:pt x="1387" y="3458"/>
                  </a:cubicBezTo>
                  <a:cubicBezTo>
                    <a:pt x="1387" y="3608"/>
                    <a:pt x="1333" y="3662"/>
                    <a:pt x="1183" y="3689"/>
                  </a:cubicBezTo>
                  <a:lnTo>
                    <a:pt x="1129" y="3689"/>
                  </a:lnTo>
                  <a:cubicBezTo>
                    <a:pt x="1034" y="3689"/>
                    <a:pt x="1034" y="3689"/>
                    <a:pt x="1006" y="3608"/>
                  </a:cubicBezTo>
                  <a:cubicBezTo>
                    <a:pt x="857" y="3227"/>
                    <a:pt x="735" y="2833"/>
                    <a:pt x="639" y="2439"/>
                  </a:cubicBezTo>
                  <a:cubicBezTo>
                    <a:pt x="517" y="1936"/>
                    <a:pt x="463" y="1419"/>
                    <a:pt x="449" y="916"/>
                  </a:cubicBezTo>
                  <a:cubicBezTo>
                    <a:pt x="449" y="699"/>
                    <a:pt x="476" y="481"/>
                    <a:pt x="476" y="277"/>
                  </a:cubicBezTo>
                  <a:cubicBezTo>
                    <a:pt x="476" y="209"/>
                    <a:pt x="476" y="141"/>
                    <a:pt x="449" y="74"/>
                  </a:cubicBezTo>
                  <a:cubicBezTo>
                    <a:pt x="441" y="25"/>
                    <a:pt x="418" y="0"/>
                    <a:pt x="3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4523400" y="3568600"/>
              <a:ext cx="101300" cy="68375"/>
            </a:xfrm>
            <a:custGeom>
              <a:avLst/>
              <a:gdLst/>
              <a:ahLst/>
              <a:cxnLst/>
              <a:rect l="l" t="t" r="r" b="b"/>
              <a:pathLst>
                <a:path w="4052" h="2735" extrusionOk="0">
                  <a:moveTo>
                    <a:pt x="395" y="1"/>
                  </a:moveTo>
                  <a:cubicBezTo>
                    <a:pt x="341" y="1"/>
                    <a:pt x="286" y="18"/>
                    <a:pt x="246" y="52"/>
                  </a:cubicBezTo>
                  <a:cubicBezTo>
                    <a:pt x="178" y="106"/>
                    <a:pt x="123" y="188"/>
                    <a:pt x="96" y="283"/>
                  </a:cubicBezTo>
                  <a:cubicBezTo>
                    <a:pt x="1" y="554"/>
                    <a:pt x="96" y="854"/>
                    <a:pt x="341" y="1017"/>
                  </a:cubicBezTo>
                  <a:cubicBezTo>
                    <a:pt x="653" y="1234"/>
                    <a:pt x="952" y="1452"/>
                    <a:pt x="1265" y="1642"/>
                  </a:cubicBezTo>
                  <a:cubicBezTo>
                    <a:pt x="1958" y="2090"/>
                    <a:pt x="2706" y="2444"/>
                    <a:pt x="3481" y="2688"/>
                  </a:cubicBezTo>
                  <a:cubicBezTo>
                    <a:pt x="3572" y="2719"/>
                    <a:pt x="3672" y="2734"/>
                    <a:pt x="3767" y="2734"/>
                  </a:cubicBezTo>
                  <a:cubicBezTo>
                    <a:pt x="3799" y="2734"/>
                    <a:pt x="3831" y="2733"/>
                    <a:pt x="3861" y="2729"/>
                  </a:cubicBezTo>
                  <a:cubicBezTo>
                    <a:pt x="3929" y="2716"/>
                    <a:pt x="3983" y="2702"/>
                    <a:pt x="4051" y="2675"/>
                  </a:cubicBezTo>
                  <a:cubicBezTo>
                    <a:pt x="3997" y="2621"/>
                    <a:pt x="3970" y="2593"/>
                    <a:pt x="3943" y="2566"/>
                  </a:cubicBezTo>
                  <a:cubicBezTo>
                    <a:pt x="3684" y="2349"/>
                    <a:pt x="3413" y="2158"/>
                    <a:pt x="3114" y="2009"/>
                  </a:cubicBezTo>
                  <a:cubicBezTo>
                    <a:pt x="2774" y="1846"/>
                    <a:pt x="2407" y="1669"/>
                    <a:pt x="2067" y="1492"/>
                  </a:cubicBezTo>
                  <a:cubicBezTo>
                    <a:pt x="1727" y="1329"/>
                    <a:pt x="1428" y="1125"/>
                    <a:pt x="1156" y="881"/>
                  </a:cubicBezTo>
                  <a:cubicBezTo>
                    <a:pt x="966" y="718"/>
                    <a:pt x="803" y="514"/>
                    <a:pt x="708" y="283"/>
                  </a:cubicBezTo>
                  <a:cubicBezTo>
                    <a:pt x="681" y="188"/>
                    <a:pt x="626" y="106"/>
                    <a:pt x="545" y="52"/>
                  </a:cubicBezTo>
                  <a:cubicBezTo>
                    <a:pt x="504" y="18"/>
                    <a:pt x="449" y="1"/>
                    <a:pt x="39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4244425" y="2961275"/>
              <a:ext cx="172650" cy="79900"/>
            </a:xfrm>
            <a:custGeom>
              <a:avLst/>
              <a:gdLst/>
              <a:ahLst/>
              <a:cxnLst/>
              <a:rect l="l" t="t" r="r" b="b"/>
              <a:pathLst>
                <a:path w="6906" h="3196" extrusionOk="0">
                  <a:moveTo>
                    <a:pt x="6152" y="0"/>
                  </a:moveTo>
                  <a:cubicBezTo>
                    <a:pt x="5781" y="0"/>
                    <a:pt x="5416" y="52"/>
                    <a:pt x="5057" y="150"/>
                  </a:cubicBezTo>
                  <a:cubicBezTo>
                    <a:pt x="4921" y="191"/>
                    <a:pt x="4772" y="218"/>
                    <a:pt x="4636" y="273"/>
                  </a:cubicBezTo>
                  <a:cubicBezTo>
                    <a:pt x="4309" y="382"/>
                    <a:pt x="3997" y="517"/>
                    <a:pt x="3698" y="667"/>
                  </a:cubicBezTo>
                  <a:cubicBezTo>
                    <a:pt x="3249" y="898"/>
                    <a:pt x="2787" y="1115"/>
                    <a:pt x="2311" y="1306"/>
                  </a:cubicBezTo>
                  <a:cubicBezTo>
                    <a:pt x="2298" y="1306"/>
                    <a:pt x="2271" y="1319"/>
                    <a:pt x="2257" y="1333"/>
                  </a:cubicBezTo>
                  <a:cubicBezTo>
                    <a:pt x="2026" y="1510"/>
                    <a:pt x="1781" y="1673"/>
                    <a:pt x="1537" y="1809"/>
                  </a:cubicBezTo>
                  <a:cubicBezTo>
                    <a:pt x="1224" y="1985"/>
                    <a:pt x="939" y="2176"/>
                    <a:pt x="653" y="2380"/>
                  </a:cubicBezTo>
                  <a:cubicBezTo>
                    <a:pt x="422" y="2556"/>
                    <a:pt x="232" y="2760"/>
                    <a:pt x="82" y="3005"/>
                  </a:cubicBezTo>
                  <a:cubicBezTo>
                    <a:pt x="55" y="3059"/>
                    <a:pt x="28" y="3127"/>
                    <a:pt x="1" y="3182"/>
                  </a:cubicBezTo>
                  <a:lnTo>
                    <a:pt x="14" y="3195"/>
                  </a:lnTo>
                  <a:cubicBezTo>
                    <a:pt x="109" y="3154"/>
                    <a:pt x="205" y="3114"/>
                    <a:pt x="300" y="3059"/>
                  </a:cubicBezTo>
                  <a:cubicBezTo>
                    <a:pt x="748" y="2801"/>
                    <a:pt x="1170" y="2529"/>
                    <a:pt x="1591" y="2216"/>
                  </a:cubicBezTo>
                  <a:cubicBezTo>
                    <a:pt x="1849" y="2026"/>
                    <a:pt x="2108" y="1863"/>
                    <a:pt x="2393" y="1714"/>
                  </a:cubicBezTo>
                  <a:cubicBezTo>
                    <a:pt x="2841" y="1469"/>
                    <a:pt x="3331" y="1279"/>
                    <a:pt x="3807" y="1075"/>
                  </a:cubicBezTo>
                  <a:lnTo>
                    <a:pt x="4146" y="939"/>
                  </a:lnTo>
                  <a:cubicBezTo>
                    <a:pt x="4962" y="653"/>
                    <a:pt x="5777" y="327"/>
                    <a:pt x="6634" y="273"/>
                  </a:cubicBezTo>
                  <a:cubicBezTo>
                    <a:pt x="6906" y="246"/>
                    <a:pt x="6865" y="69"/>
                    <a:pt x="6729" y="42"/>
                  </a:cubicBezTo>
                  <a:cubicBezTo>
                    <a:pt x="6535" y="14"/>
                    <a:pt x="6343" y="0"/>
                    <a:pt x="615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4369825" y="3020075"/>
              <a:ext cx="148525" cy="24825"/>
            </a:xfrm>
            <a:custGeom>
              <a:avLst/>
              <a:gdLst/>
              <a:ahLst/>
              <a:cxnLst/>
              <a:rect l="l" t="t" r="r" b="b"/>
              <a:pathLst>
                <a:path w="5941" h="993" extrusionOk="0">
                  <a:moveTo>
                    <a:pt x="4323" y="0"/>
                  </a:moveTo>
                  <a:cubicBezTo>
                    <a:pt x="3752" y="14"/>
                    <a:pt x="3194" y="82"/>
                    <a:pt x="2637" y="163"/>
                  </a:cubicBezTo>
                  <a:cubicBezTo>
                    <a:pt x="1944" y="286"/>
                    <a:pt x="1264" y="449"/>
                    <a:pt x="585" y="612"/>
                  </a:cubicBezTo>
                  <a:cubicBezTo>
                    <a:pt x="476" y="639"/>
                    <a:pt x="354" y="666"/>
                    <a:pt x="245" y="707"/>
                  </a:cubicBezTo>
                  <a:cubicBezTo>
                    <a:pt x="191" y="734"/>
                    <a:pt x="136" y="748"/>
                    <a:pt x="95" y="775"/>
                  </a:cubicBezTo>
                  <a:cubicBezTo>
                    <a:pt x="55" y="802"/>
                    <a:pt x="0" y="830"/>
                    <a:pt x="0" y="884"/>
                  </a:cubicBezTo>
                  <a:cubicBezTo>
                    <a:pt x="14" y="938"/>
                    <a:pt x="82" y="952"/>
                    <a:pt x="123" y="965"/>
                  </a:cubicBezTo>
                  <a:cubicBezTo>
                    <a:pt x="136" y="965"/>
                    <a:pt x="150" y="979"/>
                    <a:pt x="177" y="979"/>
                  </a:cubicBezTo>
                  <a:cubicBezTo>
                    <a:pt x="249" y="988"/>
                    <a:pt x="322" y="993"/>
                    <a:pt x="394" y="993"/>
                  </a:cubicBezTo>
                  <a:cubicBezTo>
                    <a:pt x="539" y="993"/>
                    <a:pt x="684" y="974"/>
                    <a:pt x="829" y="938"/>
                  </a:cubicBezTo>
                  <a:cubicBezTo>
                    <a:pt x="1088" y="870"/>
                    <a:pt x="1346" y="802"/>
                    <a:pt x="1604" y="748"/>
                  </a:cubicBezTo>
                  <a:cubicBezTo>
                    <a:pt x="2379" y="585"/>
                    <a:pt x="3167" y="490"/>
                    <a:pt x="3956" y="463"/>
                  </a:cubicBezTo>
                  <a:cubicBezTo>
                    <a:pt x="4418" y="449"/>
                    <a:pt x="4893" y="449"/>
                    <a:pt x="5356" y="449"/>
                  </a:cubicBezTo>
                  <a:lnTo>
                    <a:pt x="5655" y="449"/>
                  </a:lnTo>
                  <a:cubicBezTo>
                    <a:pt x="5750" y="449"/>
                    <a:pt x="5859" y="422"/>
                    <a:pt x="5940" y="367"/>
                  </a:cubicBezTo>
                  <a:cubicBezTo>
                    <a:pt x="5886" y="299"/>
                    <a:pt x="5818" y="245"/>
                    <a:pt x="5736" y="231"/>
                  </a:cubicBezTo>
                  <a:cubicBezTo>
                    <a:pt x="5274" y="82"/>
                    <a:pt x="4798" y="0"/>
                    <a:pt x="432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4433700" y="2956175"/>
              <a:ext cx="162450" cy="27925"/>
            </a:xfrm>
            <a:custGeom>
              <a:avLst/>
              <a:gdLst/>
              <a:ahLst/>
              <a:cxnLst/>
              <a:rect l="l" t="t" r="r" b="b"/>
              <a:pathLst>
                <a:path w="6498" h="1117" extrusionOk="0">
                  <a:moveTo>
                    <a:pt x="1417" y="0"/>
                  </a:moveTo>
                  <a:cubicBezTo>
                    <a:pt x="1176" y="0"/>
                    <a:pt x="935" y="14"/>
                    <a:pt x="694" y="42"/>
                  </a:cubicBezTo>
                  <a:cubicBezTo>
                    <a:pt x="490" y="69"/>
                    <a:pt x="286" y="137"/>
                    <a:pt x="96" y="246"/>
                  </a:cubicBezTo>
                  <a:cubicBezTo>
                    <a:pt x="55" y="273"/>
                    <a:pt x="28" y="300"/>
                    <a:pt x="1" y="327"/>
                  </a:cubicBezTo>
                  <a:cubicBezTo>
                    <a:pt x="46" y="372"/>
                    <a:pt x="91" y="399"/>
                    <a:pt x="143" y="399"/>
                  </a:cubicBezTo>
                  <a:cubicBezTo>
                    <a:pt x="154" y="399"/>
                    <a:pt x="166" y="398"/>
                    <a:pt x="177" y="395"/>
                  </a:cubicBezTo>
                  <a:cubicBezTo>
                    <a:pt x="295" y="395"/>
                    <a:pt x="419" y="401"/>
                    <a:pt x="541" y="401"/>
                  </a:cubicBezTo>
                  <a:cubicBezTo>
                    <a:pt x="602" y="401"/>
                    <a:pt x="662" y="400"/>
                    <a:pt x="721" y="395"/>
                  </a:cubicBezTo>
                  <a:cubicBezTo>
                    <a:pt x="993" y="382"/>
                    <a:pt x="1278" y="368"/>
                    <a:pt x="1564" y="354"/>
                  </a:cubicBezTo>
                  <a:cubicBezTo>
                    <a:pt x="1611" y="348"/>
                    <a:pt x="1659" y="344"/>
                    <a:pt x="1708" y="344"/>
                  </a:cubicBezTo>
                  <a:cubicBezTo>
                    <a:pt x="1757" y="344"/>
                    <a:pt x="1808" y="348"/>
                    <a:pt x="1863" y="354"/>
                  </a:cubicBezTo>
                  <a:cubicBezTo>
                    <a:pt x="2542" y="450"/>
                    <a:pt x="3222" y="545"/>
                    <a:pt x="3888" y="640"/>
                  </a:cubicBezTo>
                  <a:cubicBezTo>
                    <a:pt x="4568" y="735"/>
                    <a:pt x="5247" y="885"/>
                    <a:pt x="5913" y="1075"/>
                  </a:cubicBezTo>
                  <a:cubicBezTo>
                    <a:pt x="6019" y="1101"/>
                    <a:pt x="6130" y="1116"/>
                    <a:pt x="6243" y="1116"/>
                  </a:cubicBezTo>
                  <a:cubicBezTo>
                    <a:pt x="6305" y="1116"/>
                    <a:pt x="6367" y="1112"/>
                    <a:pt x="6430" y="1102"/>
                  </a:cubicBezTo>
                  <a:cubicBezTo>
                    <a:pt x="6457" y="1102"/>
                    <a:pt x="6498" y="1088"/>
                    <a:pt x="6498" y="1048"/>
                  </a:cubicBezTo>
                  <a:cubicBezTo>
                    <a:pt x="6498" y="1007"/>
                    <a:pt x="6484" y="980"/>
                    <a:pt x="6457" y="966"/>
                  </a:cubicBezTo>
                  <a:cubicBezTo>
                    <a:pt x="6389" y="912"/>
                    <a:pt x="6307" y="871"/>
                    <a:pt x="6226" y="844"/>
                  </a:cubicBezTo>
                  <a:cubicBezTo>
                    <a:pt x="5872" y="681"/>
                    <a:pt x="5505" y="558"/>
                    <a:pt x="5138" y="463"/>
                  </a:cubicBezTo>
                  <a:cubicBezTo>
                    <a:pt x="5016" y="436"/>
                    <a:pt x="4907" y="422"/>
                    <a:pt x="4799" y="409"/>
                  </a:cubicBezTo>
                  <a:cubicBezTo>
                    <a:pt x="4554" y="382"/>
                    <a:pt x="4296" y="382"/>
                    <a:pt x="4065" y="341"/>
                  </a:cubicBezTo>
                  <a:cubicBezTo>
                    <a:pt x="3535" y="273"/>
                    <a:pt x="3004" y="178"/>
                    <a:pt x="2488" y="96"/>
                  </a:cubicBezTo>
                  <a:cubicBezTo>
                    <a:pt x="2131" y="31"/>
                    <a:pt x="1774" y="0"/>
                    <a:pt x="141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4263450" y="3457050"/>
              <a:ext cx="34025" cy="131875"/>
            </a:xfrm>
            <a:custGeom>
              <a:avLst/>
              <a:gdLst/>
              <a:ahLst/>
              <a:cxnLst/>
              <a:rect l="l" t="t" r="r" b="b"/>
              <a:pathLst>
                <a:path w="1361" h="5275" extrusionOk="0">
                  <a:moveTo>
                    <a:pt x="1333" y="1"/>
                  </a:moveTo>
                  <a:cubicBezTo>
                    <a:pt x="1306" y="42"/>
                    <a:pt x="1279" y="96"/>
                    <a:pt x="1251" y="150"/>
                  </a:cubicBezTo>
                  <a:cubicBezTo>
                    <a:pt x="1129" y="382"/>
                    <a:pt x="1020" y="626"/>
                    <a:pt x="939" y="884"/>
                  </a:cubicBezTo>
                  <a:cubicBezTo>
                    <a:pt x="830" y="1197"/>
                    <a:pt x="721" y="1523"/>
                    <a:pt x="599" y="1850"/>
                  </a:cubicBezTo>
                  <a:cubicBezTo>
                    <a:pt x="504" y="2135"/>
                    <a:pt x="354" y="2407"/>
                    <a:pt x="178" y="2651"/>
                  </a:cubicBezTo>
                  <a:cubicBezTo>
                    <a:pt x="69" y="2787"/>
                    <a:pt x="14" y="2937"/>
                    <a:pt x="1" y="3100"/>
                  </a:cubicBezTo>
                  <a:cubicBezTo>
                    <a:pt x="1" y="3154"/>
                    <a:pt x="1" y="3209"/>
                    <a:pt x="1" y="3250"/>
                  </a:cubicBezTo>
                  <a:cubicBezTo>
                    <a:pt x="1" y="3290"/>
                    <a:pt x="14" y="3345"/>
                    <a:pt x="28" y="3385"/>
                  </a:cubicBezTo>
                  <a:cubicBezTo>
                    <a:pt x="36" y="3418"/>
                    <a:pt x="54" y="3436"/>
                    <a:pt x="77" y="3436"/>
                  </a:cubicBezTo>
                  <a:cubicBezTo>
                    <a:pt x="91" y="3436"/>
                    <a:pt x="107" y="3429"/>
                    <a:pt x="123" y="3413"/>
                  </a:cubicBezTo>
                  <a:cubicBezTo>
                    <a:pt x="164" y="3372"/>
                    <a:pt x="191" y="3331"/>
                    <a:pt x="232" y="3290"/>
                  </a:cubicBezTo>
                  <a:cubicBezTo>
                    <a:pt x="368" y="3073"/>
                    <a:pt x="449" y="2828"/>
                    <a:pt x="504" y="2570"/>
                  </a:cubicBezTo>
                  <a:cubicBezTo>
                    <a:pt x="504" y="2543"/>
                    <a:pt x="517" y="2516"/>
                    <a:pt x="517" y="2475"/>
                  </a:cubicBezTo>
                  <a:cubicBezTo>
                    <a:pt x="613" y="2502"/>
                    <a:pt x="680" y="2570"/>
                    <a:pt x="694" y="2665"/>
                  </a:cubicBezTo>
                  <a:cubicBezTo>
                    <a:pt x="735" y="2828"/>
                    <a:pt x="735" y="2991"/>
                    <a:pt x="694" y="3154"/>
                  </a:cubicBezTo>
                  <a:cubicBezTo>
                    <a:pt x="640" y="3467"/>
                    <a:pt x="572" y="3780"/>
                    <a:pt x="517" y="4079"/>
                  </a:cubicBezTo>
                  <a:cubicBezTo>
                    <a:pt x="449" y="4337"/>
                    <a:pt x="436" y="4609"/>
                    <a:pt x="449" y="4867"/>
                  </a:cubicBezTo>
                  <a:cubicBezTo>
                    <a:pt x="449" y="5016"/>
                    <a:pt x="490" y="5152"/>
                    <a:pt x="558" y="5275"/>
                  </a:cubicBezTo>
                  <a:cubicBezTo>
                    <a:pt x="667" y="5193"/>
                    <a:pt x="735" y="5084"/>
                    <a:pt x="762" y="4962"/>
                  </a:cubicBezTo>
                  <a:cubicBezTo>
                    <a:pt x="816" y="4799"/>
                    <a:pt x="844" y="4636"/>
                    <a:pt x="871" y="4459"/>
                  </a:cubicBezTo>
                  <a:cubicBezTo>
                    <a:pt x="898" y="4106"/>
                    <a:pt x="912" y="3739"/>
                    <a:pt x="952" y="3385"/>
                  </a:cubicBezTo>
                  <a:cubicBezTo>
                    <a:pt x="1047" y="2529"/>
                    <a:pt x="1156" y="1686"/>
                    <a:pt x="1251" y="844"/>
                  </a:cubicBezTo>
                  <a:cubicBezTo>
                    <a:pt x="1292" y="558"/>
                    <a:pt x="1319" y="286"/>
                    <a:pt x="136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4452400" y="3602225"/>
              <a:ext cx="85300" cy="82000"/>
            </a:xfrm>
            <a:custGeom>
              <a:avLst/>
              <a:gdLst/>
              <a:ahLst/>
              <a:cxnLst/>
              <a:rect l="l" t="t" r="r" b="b"/>
              <a:pathLst>
                <a:path w="3412" h="3280" extrusionOk="0">
                  <a:moveTo>
                    <a:pt x="251" y="1"/>
                  </a:moveTo>
                  <a:cubicBezTo>
                    <a:pt x="185" y="1"/>
                    <a:pt x="124" y="41"/>
                    <a:pt x="95" y="107"/>
                  </a:cubicBezTo>
                  <a:cubicBezTo>
                    <a:pt x="55" y="161"/>
                    <a:pt x="41" y="229"/>
                    <a:pt x="14" y="297"/>
                  </a:cubicBezTo>
                  <a:cubicBezTo>
                    <a:pt x="0" y="338"/>
                    <a:pt x="14" y="378"/>
                    <a:pt x="41" y="419"/>
                  </a:cubicBezTo>
                  <a:cubicBezTo>
                    <a:pt x="218" y="650"/>
                    <a:pt x="381" y="881"/>
                    <a:pt x="530" y="1112"/>
                  </a:cubicBezTo>
                  <a:cubicBezTo>
                    <a:pt x="789" y="1493"/>
                    <a:pt x="1047" y="1846"/>
                    <a:pt x="1332" y="2200"/>
                  </a:cubicBezTo>
                  <a:cubicBezTo>
                    <a:pt x="1726" y="2676"/>
                    <a:pt x="2256" y="3042"/>
                    <a:pt x="2841" y="3246"/>
                  </a:cubicBezTo>
                  <a:cubicBezTo>
                    <a:pt x="2920" y="3269"/>
                    <a:pt x="3000" y="3280"/>
                    <a:pt x="3079" y="3280"/>
                  </a:cubicBezTo>
                  <a:cubicBezTo>
                    <a:pt x="3190" y="3280"/>
                    <a:pt x="3301" y="3259"/>
                    <a:pt x="3412" y="3219"/>
                  </a:cubicBezTo>
                  <a:lnTo>
                    <a:pt x="3412" y="3192"/>
                  </a:lnTo>
                  <a:cubicBezTo>
                    <a:pt x="3371" y="3178"/>
                    <a:pt x="3330" y="3151"/>
                    <a:pt x="3289" y="3124"/>
                  </a:cubicBezTo>
                  <a:cubicBezTo>
                    <a:pt x="3140" y="3056"/>
                    <a:pt x="2977" y="2988"/>
                    <a:pt x="2827" y="2920"/>
                  </a:cubicBezTo>
                  <a:cubicBezTo>
                    <a:pt x="2623" y="2811"/>
                    <a:pt x="2420" y="2703"/>
                    <a:pt x="2229" y="2580"/>
                  </a:cubicBezTo>
                  <a:cubicBezTo>
                    <a:pt x="2012" y="2458"/>
                    <a:pt x="1849" y="2268"/>
                    <a:pt x="1754" y="2037"/>
                  </a:cubicBezTo>
                  <a:cubicBezTo>
                    <a:pt x="1713" y="1942"/>
                    <a:pt x="1658" y="1860"/>
                    <a:pt x="1618" y="1765"/>
                  </a:cubicBezTo>
                  <a:cubicBezTo>
                    <a:pt x="1387" y="1330"/>
                    <a:pt x="1128" y="909"/>
                    <a:pt x="843" y="501"/>
                  </a:cubicBezTo>
                  <a:cubicBezTo>
                    <a:pt x="748" y="378"/>
                    <a:pt x="639" y="270"/>
                    <a:pt x="544" y="161"/>
                  </a:cubicBezTo>
                  <a:cubicBezTo>
                    <a:pt x="476" y="107"/>
                    <a:pt x="408" y="66"/>
                    <a:pt x="340" y="25"/>
                  </a:cubicBezTo>
                  <a:cubicBezTo>
                    <a:pt x="311" y="8"/>
                    <a:pt x="281" y="1"/>
                    <a:pt x="251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4612775" y="3224200"/>
              <a:ext cx="109100" cy="64350"/>
            </a:xfrm>
            <a:custGeom>
              <a:avLst/>
              <a:gdLst/>
              <a:ahLst/>
              <a:cxnLst/>
              <a:rect l="l" t="t" r="r" b="b"/>
              <a:pathLst>
                <a:path w="4364" h="2574" extrusionOk="0">
                  <a:moveTo>
                    <a:pt x="313" y="1"/>
                  </a:moveTo>
                  <a:cubicBezTo>
                    <a:pt x="208" y="1"/>
                    <a:pt x="103" y="11"/>
                    <a:pt x="1" y="31"/>
                  </a:cubicBezTo>
                  <a:lnTo>
                    <a:pt x="1" y="59"/>
                  </a:lnTo>
                  <a:lnTo>
                    <a:pt x="82" y="127"/>
                  </a:lnTo>
                  <a:cubicBezTo>
                    <a:pt x="517" y="439"/>
                    <a:pt x="966" y="738"/>
                    <a:pt x="1414" y="1010"/>
                  </a:cubicBezTo>
                  <a:cubicBezTo>
                    <a:pt x="2216" y="1472"/>
                    <a:pt x="3018" y="1948"/>
                    <a:pt x="3834" y="2410"/>
                  </a:cubicBezTo>
                  <a:cubicBezTo>
                    <a:pt x="3942" y="2464"/>
                    <a:pt x="4065" y="2519"/>
                    <a:pt x="4187" y="2560"/>
                  </a:cubicBezTo>
                  <a:cubicBezTo>
                    <a:pt x="4214" y="2573"/>
                    <a:pt x="4241" y="2573"/>
                    <a:pt x="4282" y="2573"/>
                  </a:cubicBezTo>
                  <a:cubicBezTo>
                    <a:pt x="4350" y="2573"/>
                    <a:pt x="4364" y="2532"/>
                    <a:pt x="4337" y="2478"/>
                  </a:cubicBezTo>
                  <a:cubicBezTo>
                    <a:pt x="4296" y="2424"/>
                    <a:pt x="4255" y="2369"/>
                    <a:pt x="4214" y="2329"/>
                  </a:cubicBezTo>
                  <a:cubicBezTo>
                    <a:pt x="3983" y="2097"/>
                    <a:pt x="3739" y="1907"/>
                    <a:pt x="3467" y="1758"/>
                  </a:cubicBezTo>
                  <a:cubicBezTo>
                    <a:pt x="3399" y="1731"/>
                    <a:pt x="3344" y="1703"/>
                    <a:pt x="3290" y="1676"/>
                  </a:cubicBezTo>
                  <a:cubicBezTo>
                    <a:pt x="3222" y="1649"/>
                    <a:pt x="3154" y="1622"/>
                    <a:pt x="3100" y="1595"/>
                  </a:cubicBezTo>
                  <a:cubicBezTo>
                    <a:pt x="2801" y="1404"/>
                    <a:pt x="2529" y="1200"/>
                    <a:pt x="2257" y="983"/>
                  </a:cubicBezTo>
                  <a:cubicBezTo>
                    <a:pt x="1985" y="752"/>
                    <a:pt x="1686" y="534"/>
                    <a:pt x="1387" y="344"/>
                  </a:cubicBezTo>
                  <a:cubicBezTo>
                    <a:pt x="1156" y="195"/>
                    <a:pt x="898" y="86"/>
                    <a:pt x="626" y="31"/>
                  </a:cubicBezTo>
                  <a:cubicBezTo>
                    <a:pt x="524" y="11"/>
                    <a:pt x="419" y="1"/>
                    <a:pt x="313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4253600" y="3384675"/>
              <a:ext cx="64925" cy="131875"/>
            </a:xfrm>
            <a:custGeom>
              <a:avLst/>
              <a:gdLst/>
              <a:ahLst/>
              <a:cxnLst/>
              <a:rect l="l" t="t" r="r" b="b"/>
              <a:pathLst>
                <a:path w="2597" h="5275" extrusionOk="0">
                  <a:moveTo>
                    <a:pt x="2542" y="1"/>
                  </a:moveTo>
                  <a:lnTo>
                    <a:pt x="2447" y="82"/>
                  </a:lnTo>
                  <a:cubicBezTo>
                    <a:pt x="2040" y="504"/>
                    <a:pt x="1713" y="993"/>
                    <a:pt x="1469" y="1523"/>
                  </a:cubicBezTo>
                  <a:cubicBezTo>
                    <a:pt x="1251" y="1999"/>
                    <a:pt x="1061" y="2488"/>
                    <a:pt x="898" y="2991"/>
                  </a:cubicBezTo>
                  <a:cubicBezTo>
                    <a:pt x="721" y="3508"/>
                    <a:pt x="544" y="4011"/>
                    <a:pt x="341" y="4527"/>
                  </a:cubicBezTo>
                  <a:cubicBezTo>
                    <a:pt x="245" y="4772"/>
                    <a:pt x="123" y="5016"/>
                    <a:pt x="1" y="5275"/>
                  </a:cubicBezTo>
                  <a:cubicBezTo>
                    <a:pt x="41" y="5261"/>
                    <a:pt x="82" y="5247"/>
                    <a:pt x="109" y="5234"/>
                  </a:cubicBezTo>
                  <a:cubicBezTo>
                    <a:pt x="368" y="5098"/>
                    <a:pt x="572" y="4894"/>
                    <a:pt x="707" y="4636"/>
                  </a:cubicBezTo>
                  <a:cubicBezTo>
                    <a:pt x="789" y="4445"/>
                    <a:pt x="871" y="4255"/>
                    <a:pt x="911" y="4065"/>
                  </a:cubicBezTo>
                  <a:cubicBezTo>
                    <a:pt x="1007" y="3684"/>
                    <a:pt x="1102" y="3304"/>
                    <a:pt x="1197" y="2937"/>
                  </a:cubicBezTo>
                  <a:lnTo>
                    <a:pt x="1197" y="2882"/>
                  </a:lnTo>
                  <a:cubicBezTo>
                    <a:pt x="1238" y="2746"/>
                    <a:pt x="1251" y="2611"/>
                    <a:pt x="1306" y="2488"/>
                  </a:cubicBezTo>
                  <a:cubicBezTo>
                    <a:pt x="1401" y="2230"/>
                    <a:pt x="1523" y="1999"/>
                    <a:pt x="1686" y="1768"/>
                  </a:cubicBezTo>
                  <a:cubicBezTo>
                    <a:pt x="1863" y="1496"/>
                    <a:pt x="2053" y="1224"/>
                    <a:pt x="2243" y="939"/>
                  </a:cubicBezTo>
                  <a:cubicBezTo>
                    <a:pt x="2339" y="803"/>
                    <a:pt x="2420" y="640"/>
                    <a:pt x="2502" y="490"/>
                  </a:cubicBezTo>
                  <a:cubicBezTo>
                    <a:pt x="2542" y="409"/>
                    <a:pt x="2570" y="313"/>
                    <a:pt x="2583" y="218"/>
                  </a:cubicBezTo>
                  <a:cubicBezTo>
                    <a:pt x="2597" y="150"/>
                    <a:pt x="2583" y="69"/>
                    <a:pt x="254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4423500" y="3593625"/>
              <a:ext cx="58475" cy="89100"/>
            </a:xfrm>
            <a:custGeom>
              <a:avLst/>
              <a:gdLst/>
              <a:ahLst/>
              <a:cxnLst/>
              <a:rect l="l" t="t" r="r" b="b"/>
              <a:pathLst>
                <a:path w="2339" h="3564" extrusionOk="0">
                  <a:moveTo>
                    <a:pt x="116" y="0"/>
                  </a:moveTo>
                  <a:cubicBezTo>
                    <a:pt x="51" y="0"/>
                    <a:pt x="11" y="43"/>
                    <a:pt x="1" y="124"/>
                  </a:cubicBezTo>
                  <a:cubicBezTo>
                    <a:pt x="1" y="152"/>
                    <a:pt x="1" y="192"/>
                    <a:pt x="1" y="233"/>
                  </a:cubicBezTo>
                  <a:cubicBezTo>
                    <a:pt x="28" y="396"/>
                    <a:pt x="69" y="559"/>
                    <a:pt x="150" y="695"/>
                  </a:cubicBezTo>
                  <a:cubicBezTo>
                    <a:pt x="463" y="1225"/>
                    <a:pt x="748" y="1769"/>
                    <a:pt x="1102" y="2286"/>
                  </a:cubicBezTo>
                  <a:cubicBezTo>
                    <a:pt x="1374" y="2720"/>
                    <a:pt x="1727" y="3101"/>
                    <a:pt x="2121" y="3441"/>
                  </a:cubicBezTo>
                  <a:cubicBezTo>
                    <a:pt x="2176" y="3482"/>
                    <a:pt x="2244" y="3522"/>
                    <a:pt x="2312" y="3563"/>
                  </a:cubicBezTo>
                  <a:cubicBezTo>
                    <a:pt x="2325" y="3536"/>
                    <a:pt x="2339" y="3536"/>
                    <a:pt x="2339" y="3536"/>
                  </a:cubicBezTo>
                  <a:cubicBezTo>
                    <a:pt x="2339" y="3522"/>
                    <a:pt x="2339" y="3509"/>
                    <a:pt x="2339" y="3495"/>
                  </a:cubicBezTo>
                  <a:cubicBezTo>
                    <a:pt x="2325" y="3291"/>
                    <a:pt x="2271" y="3087"/>
                    <a:pt x="2162" y="2924"/>
                  </a:cubicBezTo>
                  <a:cubicBezTo>
                    <a:pt x="2053" y="2707"/>
                    <a:pt x="1917" y="2517"/>
                    <a:pt x="1754" y="2340"/>
                  </a:cubicBezTo>
                  <a:cubicBezTo>
                    <a:pt x="1537" y="2082"/>
                    <a:pt x="1319" y="1837"/>
                    <a:pt x="1102" y="1565"/>
                  </a:cubicBezTo>
                  <a:cubicBezTo>
                    <a:pt x="952" y="1388"/>
                    <a:pt x="830" y="1198"/>
                    <a:pt x="735" y="994"/>
                  </a:cubicBezTo>
                  <a:cubicBezTo>
                    <a:pt x="694" y="913"/>
                    <a:pt x="667" y="818"/>
                    <a:pt x="653" y="736"/>
                  </a:cubicBezTo>
                  <a:cubicBezTo>
                    <a:pt x="640" y="464"/>
                    <a:pt x="504" y="220"/>
                    <a:pt x="286" y="70"/>
                  </a:cubicBezTo>
                  <a:cubicBezTo>
                    <a:pt x="259" y="43"/>
                    <a:pt x="218" y="29"/>
                    <a:pt x="191" y="16"/>
                  </a:cubicBezTo>
                  <a:cubicBezTo>
                    <a:pt x="163" y="5"/>
                    <a:pt x="138" y="0"/>
                    <a:pt x="1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4654925" y="3305500"/>
              <a:ext cx="66950" cy="55950"/>
            </a:xfrm>
            <a:custGeom>
              <a:avLst/>
              <a:gdLst/>
              <a:ahLst/>
              <a:cxnLst/>
              <a:rect l="l" t="t" r="r" b="b"/>
              <a:pathLst>
                <a:path w="2678" h="2238" extrusionOk="0">
                  <a:moveTo>
                    <a:pt x="0" y="1"/>
                  </a:moveTo>
                  <a:cubicBezTo>
                    <a:pt x="27" y="28"/>
                    <a:pt x="55" y="55"/>
                    <a:pt x="82" y="96"/>
                  </a:cubicBezTo>
                  <a:cubicBezTo>
                    <a:pt x="150" y="178"/>
                    <a:pt x="231" y="273"/>
                    <a:pt x="326" y="354"/>
                  </a:cubicBezTo>
                  <a:cubicBezTo>
                    <a:pt x="653" y="640"/>
                    <a:pt x="979" y="912"/>
                    <a:pt x="1305" y="1197"/>
                  </a:cubicBezTo>
                  <a:cubicBezTo>
                    <a:pt x="1604" y="1442"/>
                    <a:pt x="1876" y="1713"/>
                    <a:pt x="2134" y="2012"/>
                  </a:cubicBezTo>
                  <a:cubicBezTo>
                    <a:pt x="2189" y="2080"/>
                    <a:pt x="2256" y="2135"/>
                    <a:pt x="2338" y="2162"/>
                  </a:cubicBezTo>
                  <a:cubicBezTo>
                    <a:pt x="2392" y="2176"/>
                    <a:pt x="2447" y="2203"/>
                    <a:pt x="2515" y="2216"/>
                  </a:cubicBezTo>
                  <a:cubicBezTo>
                    <a:pt x="2539" y="2225"/>
                    <a:pt x="2569" y="2238"/>
                    <a:pt x="2595" y="2238"/>
                  </a:cubicBezTo>
                  <a:cubicBezTo>
                    <a:pt x="2612" y="2238"/>
                    <a:pt x="2626" y="2232"/>
                    <a:pt x="2637" y="2216"/>
                  </a:cubicBezTo>
                  <a:cubicBezTo>
                    <a:pt x="2678" y="2189"/>
                    <a:pt x="2637" y="2135"/>
                    <a:pt x="2610" y="2080"/>
                  </a:cubicBezTo>
                  <a:cubicBezTo>
                    <a:pt x="2610" y="2067"/>
                    <a:pt x="2596" y="2053"/>
                    <a:pt x="2583" y="2026"/>
                  </a:cubicBezTo>
                  <a:cubicBezTo>
                    <a:pt x="2433" y="1822"/>
                    <a:pt x="2243" y="1645"/>
                    <a:pt x="2039" y="1510"/>
                  </a:cubicBezTo>
                  <a:cubicBezTo>
                    <a:pt x="1957" y="1455"/>
                    <a:pt x="1889" y="1401"/>
                    <a:pt x="1822" y="1333"/>
                  </a:cubicBezTo>
                  <a:cubicBezTo>
                    <a:pt x="1794" y="1319"/>
                    <a:pt x="1767" y="1292"/>
                    <a:pt x="1754" y="1265"/>
                  </a:cubicBezTo>
                  <a:cubicBezTo>
                    <a:pt x="1713" y="1197"/>
                    <a:pt x="1726" y="1156"/>
                    <a:pt x="1794" y="1143"/>
                  </a:cubicBezTo>
                  <a:cubicBezTo>
                    <a:pt x="1849" y="1129"/>
                    <a:pt x="1903" y="1115"/>
                    <a:pt x="1957" y="1115"/>
                  </a:cubicBezTo>
                  <a:cubicBezTo>
                    <a:pt x="2175" y="1129"/>
                    <a:pt x="2379" y="1170"/>
                    <a:pt x="2583" y="1251"/>
                  </a:cubicBezTo>
                  <a:cubicBezTo>
                    <a:pt x="2610" y="1251"/>
                    <a:pt x="2623" y="1265"/>
                    <a:pt x="2651" y="1279"/>
                  </a:cubicBezTo>
                  <a:cubicBezTo>
                    <a:pt x="2651" y="1251"/>
                    <a:pt x="2637" y="1238"/>
                    <a:pt x="2623" y="1238"/>
                  </a:cubicBezTo>
                  <a:cubicBezTo>
                    <a:pt x="2107" y="830"/>
                    <a:pt x="1550" y="504"/>
                    <a:pt x="952" y="245"/>
                  </a:cubicBezTo>
                  <a:cubicBezTo>
                    <a:pt x="693" y="137"/>
                    <a:pt x="435" y="55"/>
                    <a:pt x="150" y="14"/>
                  </a:cubicBezTo>
                  <a:cubicBezTo>
                    <a:pt x="109" y="14"/>
                    <a:pt x="68" y="1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4487400" y="3557650"/>
              <a:ext cx="48275" cy="63750"/>
            </a:xfrm>
            <a:custGeom>
              <a:avLst/>
              <a:gdLst/>
              <a:ahLst/>
              <a:cxnLst/>
              <a:rect l="l" t="t" r="r" b="b"/>
              <a:pathLst>
                <a:path w="1931" h="2550" extrusionOk="0">
                  <a:moveTo>
                    <a:pt x="177" y="0"/>
                  </a:moveTo>
                  <a:cubicBezTo>
                    <a:pt x="68" y="123"/>
                    <a:pt x="0" y="272"/>
                    <a:pt x="0" y="435"/>
                  </a:cubicBezTo>
                  <a:cubicBezTo>
                    <a:pt x="0" y="626"/>
                    <a:pt x="41" y="802"/>
                    <a:pt x="109" y="979"/>
                  </a:cubicBezTo>
                  <a:cubicBezTo>
                    <a:pt x="258" y="1319"/>
                    <a:pt x="476" y="1631"/>
                    <a:pt x="748" y="1890"/>
                  </a:cubicBezTo>
                  <a:cubicBezTo>
                    <a:pt x="1006" y="2161"/>
                    <a:pt x="1319" y="2365"/>
                    <a:pt x="1672" y="2488"/>
                  </a:cubicBezTo>
                  <a:cubicBezTo>
                    <a:pt x="1699" y="2501"/>
                    <a:pt x="1713" y="2515"/>
                    <a:pt x="1726" y="2515"/>
                  </a:cubicBezTo>
                  <a:cubicBezTo>
                    <a:pt x="1756" y="2539"/>
                    <a:pt x="1778" y="2549"/>
                    <a:pt x="1796" y="2549"/>
                  </a:cubicBezTo>
                  <a:cubicBezTo>
                    <a:pt x="1818" y="2549"/>
                    <a:pt x="1833" y="2532"/>
                    <a:pt x="1849" y="2501"/>
                  </a:cubicBezTo>
                  <a:cubicBezTo>
                    <a:pt x="1903" y="2406"/>
                    <a:pt x="1930" y="2297"/>
                    <a:pt x="1930" y="2189"/>
                  </a:cubicBezTo>
                  <a:cubicBezTo>
                    <a:pt x="1930" y="2175"/>
                    <a:pt x="1917" y="2175"/>
                    <a:pt x="1917" y="2175"/>
                  </a:cubicBezTo>
                  <a:cubicBezTo>
                    <a:pt x="1536" y="2039"/>
                    <a:pt x="1223" y="1767"/>
                    <a:pt x="1047" y="1427"/>
                  </a:cubicBezTo>
                  <a:cubicBezTo>
                    <a:pt x="924" y="1210"/>
                    <a:pt x="816" y="1006"/>
                    <a:pt x="707" y="789"/>
                  </a:cubicBezTo>
                  <a:cubicBezTo>
                    <a:pt x="598" y="558"/>
                    <a:pt x="462" y="354"/>
                    <a:pt x="313" y="150"/>
                  </a:cubicBezTo>
                  <a:cubicBezTo>
                    <a:pt x="258" y="95"/>
                    <a:pt x="218" y="55"/>
                    <a:pt x="17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4219975" y="3288525"/>
              <a:ext cx="59475" cy="67975"/>
            </a:xfrm>
            <a:custGeom>
              <a:avLst/>
              <a:gdLst/>
              <a:ahLst/>
              <a:cxnLst/>
              <a:rect l="l" t="t" r="r" b="b"/>
              <a:pathLst>
                <a:path w="2379" h="2719" extrusionOk="0">
                  <a:moveTo>
                    <a:pt x="2216" y="0"/>
                  </a:moveTo>
                  <a:cubicBezTo>
                    <a:pt x="2148" y="0"/>
                    <a:pt x="2080" y="0"/>
                    <a:pt x="2012" y="27"/>
                  </a:cubicBezTo>
                  <a:cubicBezTo>
                    <a:pt x="1794" y="95"/>
                    <a:pt x="1604" y="258"/>
                    <a:pt x="1482" y="462"/>
                  </a:cubicBezTo>
                  <a:cubicBezTo>
                    <a:pt x="1468" y="476"/>
                    <a:pt x="1468" y="503"/>
                    <a:pt x="1454" y="530"/>
                  </a:cubicBezTo>
                  <a:cubicBezTo>
                    <a:pt x="1427" y="666"/>
                    <a:pt x="1359" y="802"/>
                    <a:pt x="1278" y="911"/>
                  </a:cubicBezTo>
                  <a:cubicBezTo>
                    <a:pt x="1155" y="1047"/>
                    <a:pt x="1033" y="1183"/>
                    <a:pt x="911" y="1305"/>
                  </a:cubicBezTo>
                  <a:cubicBezTo>
                    <a:pt x="720" y="1495"/>
                    <a:pt x="530" y="1686"/>
                    <a:pt x="340" y="1876"/>
                  </a:cubicBezTo>
                  <a:cubicBezTo>
                    <a:pt x="245" y="1985"/>
                    <a:pt x="163" y="2093"/>
                    <a:pt x="109" y="2216"/>
                  </a:cubicBezTo>
                  <a:cubicBezTo>
                    <a:pt x="0" y="2406"/>
                    <a:pt x="95" y="2651"/>
                    <a:pt x="299" y="2719"/>
                  </a:cubicBezTo>
                  <a:cubicBezTo>
                    <a:pt x="340" y="2678"/>
                    <a:pt x="381" y="2637"/>
                    <a:pt x="421" y="2596"/>
                  </a:cubicBezTo>
                  <a:cubicBezTo>
                    <a:pt x="517" y="2460"/>
                    <a:pt x="625" y="2324"/>
                    <a:pt x="720" y="2189"/>
                  </a:cubicBezTo>
                  <a:cubicBezTo>
                    <a:pt x="911" y="1917"/>
                    <a:pt x="1101" y="1631"/>
                    <a:pt x="1305" y="1346"/>
                  </a:cubicBezTo>
                  <a:cubicBezTo>
                    <a:pt x="1482" y="1101"/>
                    <a:pt x="1686" y="884"/>
                    <a:pt x="1930" y="707"/>
                  </a:cubicBezTo>
                  <a:cubicBezTo>
                    <a:pt x="2066" y="612"/>
                    <a:pt x="2188" y="476"/>
                    <a:pt x="2270" y="340"/>
                  </a:cubicBezTo>
                  <a:cubicBezTo>
                    <a:pt x="2297" y="299"/>
                    <a:pt x="2324" y="245"/>
                    <a:pt x="2338" y="191"/>
                  </a:cubicBezTo>
                  <a:cubicBezTo>
                    <a:pt x="2379" y="95"/>
                    <a:pt x="2311" y="0"/>
                    <a:pt x="221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4354200" y="3568375"/>
              <a:ext cx="34325" cy="90550"/>
            </a:xfrm>
            <a:custGeom>
              <a:avLst/>
              <a:gdLst/>
              <a:ahLst/>
              <a:cxnLst/>
              <a:rect l="l" t="t" r="r" b="b"/>
              <a:pathLst>
                <a:path w="1373" h="3622" extrusionOk="0">
                  <a:moveTo>
                    <a:pt x="91" y="0"/>
                  </a:moveTo>
                  <a:cubicBezTo>
                    <a:pt x="59" y="0"/>
                    <a:pt x="27" y="11"/>
                    <a:pt x="0" y="33"/>
                  </a:cubicBezTo>
                  <a:cubicBezTo>
                    <a:pt x="0" y="47"/>
                    <a:pt x="0" y="74"/>
                    <a:pt x="0" y="88"/>
                  </a:cubicBezTo>
                  <a:cubicBezTo>
                    <a:pt x="82" y="468"/>
                    <a:pt x="177" y="863"/>
                    <a:pt x="231" y="1257"/>
                  </a:cubicBezTo>
                  <a:cubicBezTo>
                    <a:pt x="299" y="1705"/>
                    <a:pt x="394" y="2140"/>
                    <a:pt x="517" y="2575"/>
                  </a:cubicBezTo>
                  <a:cubicBezTo>
                    <a:pt x="612" y="2888"/>
                    <a:pt x="734" y="3200"/>
                    <a:pt x="911" y="3486"/>
                  </a:cubicBezTo>
                  <a:cubicBezTo>
                    <a:pt x="924" y="3499"/>
                    <a:pt x="938" y="3540"/>
                    <a:pt x="965" y="3540"/>
                  </a:cubicBezTo>
                  <a:cubicBezTo>
                    <a:pt x="1060" y="3595"/>
                    <a:pt x="1155" y="3622"/>
                    <a:pt x="1278" y="3622"/>
                  </a:cubicBezTo>
                  <a:cubicBezTo>
                    <a:pt x="1332" y="3622"/>
                    <a:pt x="1373" y="3567"/>
                    <a:pt x="1373" y="3513"/>
                  </a:cubicBezTo>
                  <a:cubicBezTo>
                    <a:pt x="1373" y="3459"/>
                    <a:pt x="1373" y="3418"/>
                    <a:pt x="1359" y="3363"/>
                  </a:cubicBezTo>
                  <a:cubicBezTo>
                    <a:pt x="1318" y="3255"/>
                    <a:pt x="1278" y="3146"/>
                    <a:pt x="1237" y="3037"/>
                  </a:cubicBezTo>
                  <a:cubicBezTo>
                    <a:pt x="1128" y="2820"/>
                    <a:pt x="1019" y="2602"/>
                    <a:pt x="924" y="2371"/>
                  </a:cubicBezTo>
                  <a:cubicBezTo>
                    <a:pt x="843" y="2195"/>
                    <a:pt x="788" y="2004"/>
                    <a:pt x="693" y="1841"/>
                  </a:cubicBezTo>
                  <a:cubicBezTo>
                    <a:pt x="598" y="1596"/>
                    <a:pt x="530" y="1352"/>
                    <a:pt x="489" y="1094"/>
                  </a:cubicBezTo>
                  <a:cubicBezTo>
                    <a:pt x="449" y="863"/>
                    <a:pt x="408" y="631"/>
                    <a:pt x="353" y="414"/>
                  </a:cubicBezTo>
                  <a:cubicBezTo>
                    <a:pt x="326" y="305"/>
                    <a:pt x="285" y="210"/>
                    <a:pt x="245" y="115"/>
                  </a:cubicBezTo>
                  <a:cubicBezTo>
                    <a:pt x="217" y="42"/>
                    <a:pt x="154" y="0"/>
                    <a:pt x="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208750" y="3091425"/>
              <a:ext cx="68675" cy="61875"/>
            </a:xfrm>
            <a:custGeom>
              <a:avLst/>
              <a:gdLst/>
              <a:ahLst/>
              <a:cxnLst/>
              <a:rect l="l" t="t" r="r" b="b"/>
              <a:pathLst>
                <a:path w="2747" h="2475" extrusionOk="0">
                  <a:moveTo>
                    <a:pt x="2692" y="1"/>
                  </a:moveTo>
                  <a:cubicBezTo>
                    <a:pt x="2678" y="1"/>
                    <a:pt x="2651" y="14"/>
                    <a:pt x="2637" y="28"/>
                  </a:cubicBezTo>
                  <a:cubicBezTo>
                    <a:pt x="2474" y="218"/>
                    <a:pt x="2298" y="381"/>
                    <a:pt x="2094" y="517"/>
                  </a:cubicBezTo>
                  <a:cubicBezTo>
                    <a:pt x="1808" y="721"/>
                    <a:pt x="1523" y="911"/>
                    <a:pt x="1224" y="1115"/>
                  </a:cubicBezTo>
                  <a:cubicBezTo>
                    <a:pt x="925" y="1306"/>
                    <a:pt x="653" y="1537"/>
                    <a:pt x="408" y="1795"/>
                  </a:cubicBezTo>
                  <a:cubicBezTo>
                    <a:pt x="218" y="1985"/>
                    <a:pt x="82" y="2216"/>
                    <a:pt x="1" y="2475"/>
                  </a:cubicBezTo>
                  <a:cubicBezTo>
                    <a:pt x="41" y="2447"/>
                    <a:pt x="82" y="2434"/>
                    <a:pt x="109" y="2407"/>
                  </a:cubicBezTo>
                  <a:cubicBezTo>
                    <a:pt x="340" y="2230"/>
                    <a:pt x="571" y="2067"/>
                    <a:pt x="802" y="1904"/>
                  </a:cubicBezTo>
                  <a:cubicBezTo>
                    <a:pt x="1061" y="1713"/>
                    <a:pt x="1319" y="1509"/>
                    <a:pt x="1591" y="1333"/>
                  </a:cubicBezTo>
                  <a:cubicBezTo>
                    <a:pt x="1822" y="1170"/>
                    <a:pt x="2080" y="1061"/>
                    <a:pt x="2366" y="1020"/>
                  </a:cubicBezTo>
                  <a:cubicBezTo>
                    <a:pt x="2447" y="1020"/>
                    <a:pt x="2733" y="449"/>
                    <a:pt x="2733" y="205"/>
                  </a:cubicBezTo>
                  <a:cubicBezTo>
                    <a:pt x="2746" y="123"/>
                    <a:pt x="2733" y="55"/>
                    <a:pt x="269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366075" y="3320125"/>
              <a:ext cx="97550" cy="60850"/>
            </a:xfrm>
            <a:custGeom>
              <a:avLst/>
              <a:gdLst/>
              <a:ahLst/>
              <a:cxnLst/>
              <a:rect l="l" t="t" r="r" b="b"/>
              <a:pathLst>
                <a:path w="3902" h="2434" extrusionOk="0">
                  <a:moveTo>
                    <a:pt x="3807" y="0"/>
                  </a:moveTo>
                  <a:cubicBezTo>
                    <a:pt x="3698" y="0"/>
                    <a:pt x="3603" y="0"/>
                    <a:pt x="3508" y="14"/>
                  </a:cubicBezTo>
                  <a:cubicBezTo>
                    <a:pt x="3263" y="55"/>
                    <a:pt x="3018" y="123"/>
                    <a:pt x="2787" y="218"/>
                  </a:cubicBezTo>
                  <a:cubicBezTo>
                    <a:pt x="2610" y="272"/>
                    <a:pt x="2447" y="367"/>
                    <a:pt x="2311" y="503"/>
                  </a:cubicBezTo>
                  <a:cubicBezTo>
                    <a:pt x="2175" y="626"/>
                    <a:pt x="2026" y="748"/>
                    <a:pt x="1863" y="843"/>
                  </a:cubicBezTo>
                  <a:cubicBezTo>
                    <a:pt x="1591" y="1033"/>
                    <a:pt x="1306" y="1196"/>
                    <a:pt x="1034" y="1373"/>
                  </a:cubicBezTo>
                  <a:cubicBezTo>
                    <a:pt x="762" y="1536"/>
                    <a:pt x="531" y="1727"/>
                    <a:pt x="313" y="1958"/>
                  </a:cubicBezTo>
                  <a:cubicBezTo>
                    <a:pt x="191" y="2094"/>
                    <a:pt x="82" y="2243"/>
                    <a:pt x="1" y="2406"/>
                  </a:cubicBezTo>
                  <a:lnTo>
                    <a:pt x="28" y="2433"/>
                  </a:lnTo>
                  <a:cubicBezTo>
                    <a:pt x="96" y="2393"/>
                    <a:pt x="164" y="2365"/>
                    <a:pt x="232" y="2325"/>
                  </a:cubicBezTo>
                  <a:cubicBezTo>
                    <a:pt x="572" y="2121"/>
                    <a:pt x="898" y="1890"/>
                    <a:pt x="1224" y="1645"/>
                  </a:cubicBezTo>
                  <a:cubicBezTo>
                    <a:pt x="1564" y="1400"/>
                    <a:pt x="1917" y="1142"/>
                    <a:pt x="2271" y="897"/>
                  </a:cubicBezTo>
                  <a:cubicBezTo>
                    <a:pt x="2597" y="680"/>
                    <a:pt x="2950" y="503"/>
                    <a:pt x="3331" y="381"/>
                  </a:cubicBezTo>
                  <a:cubicBezTo>
                    <a:pt x="3494" y="313"/>
                    <a:pt x="3657" y="231"/>
                    <a:pt x="3820" y="136"/>
                  </a:cubicBezTo>
                  <a:cubicBezTo>
                    <a:pt x="3875" y="123"/>
                    <a:pt x="3902" y="82"/>
                    <a:pt x="3902" y="14"/>
                  </a:cubicBezTo>
                  <a:cubicBezTo>
                    <a:pt x="3875" y="14"/>
                    <a:pt x="3834" y="0"/>
                    <a:pt x="3807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97875" y="3187600"/>
              <a:ext cx="77150" cy="61875"/>
            </a:xfrm>
            <a:custGeom>
              <a:avLst/>
              <a:gdLst/>
              <a:ahLst/>
              <a:cxnLst/>
              <a:rect l="l" t="t" r="r" b="b"/>
              <a:pathLst>
                <a:path w="3086" h="2475" extrusionOk="0">
                  <a:moveTo>
                    <a:pt x="2936" y="0"/>
                  </a:moveTo>
                  <a:cubicBezTo>
                    <a:pt x="2896" y="0"/>
                    <a:pt x="2855" y="0"/>
                    <a:pt x="2814" y="14"/>
                  </a:cubicBezTo>
                  <a:cubicBezTo>
                    <a:pt x="2651" y="82"/>
                    <a:pt x="2515" y="191"/>
                    <a:pt x="2406" y="327"/>
                  </a:cubicBezTo>
                  <a:cubicBezTo>
                    <a:pt x="2284" y="476"/>
                    <a:pt x="2135" y="612"/>
                    <a:pt x="1985" y="721"/>
                  </a:cubicBezTo>
                  <a:cubicBezTo>
                    <a:pt x="1808" y="857"/>
                    <a:pt x="1618" y="979"/>
                    <a:pt x="1441" y="1101"/>
                  </a:cubicBezTo>
                  <a:cubicBezTo>
                    <a:pt x="1142" y="1278"/>
                    <a:pt x="870" y="1468"/>
                    <a:pt x="599" y="1672"/>
                  </a:cubicBezTo>
                  <a:cubicBezTo>
                    <a:pt x="395" y="1849"/>
                    <a:pt x="218" y="2053"/>
                    <a:pt x="82" y="2297"/>
                  </a:cubicBezTo>
                  <a:cubicBezTo>
                    <a:pt x="55" y="2352"/>
                    <a:pt x="28" y="2420"/>
                    <a:pt x="1" y="2461"/>
                  </a:cubicBezTo>
                  <a:lnTo>
                    <a:pt x="14" y="2474"/>
                  </a:lnTo>
                  <a:cubicBezTo>
                    <a:pt x="109" y="2420"/>
                    <a:pt x="177" y="2352"/>
                    <a:pt x="259" y="2297"/>
                  </a:cubicBezTo>
                  <a:cubicBezTo>
                    <a:pt x="599" y="2039"/>
                    <a:pt x="952" y="1808"/>
                    <a:pt x="1305" y="1591"/>
                  </a:cubicBezTo>
                  <a:cubicBezTo>
                    <a:pt x="1740" y="1332"/>
                    <a:pt x="2148" y="1033"/>
                    <a:pt x="2542" y="707"/>
                  </a:cubicBezTo>
                  <a:cubicBezTo>
                    <a:pt x="2570" y="680"/>
                    <a:pt x="2610" y="666"/>
                    <a:pt x="2651" y="653"/>
                  </a:cubicBezTo>
                  <a:cubicBezTo>
                    <a:pt x="2773" y="598"/>
                    <a:pt x="2896" y="517"/>
                    <a:pt x="2991" y="408"/>
                  </a:cubicBezTo>
                  <a:cubicBezTo>
                    <a:pt x="3045" y="340"/>
                    <a:pt x="3086" y="245"/>
                    <a:pt x="3086" y="163"/>
                  </a:cubicBezTo>
                  <a:cubicBezTo>
                    <a:pt x="3086" y="82"/>
                    <a:pt x="3018" y="0"/>
                    <a:pt x="2936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4322575" y="3315375"/>
              <a:ext cx="69025" cy="64225"/>
            </a:xfrm>
            <a:custGeom>
              <a:avLst/>
              <a:gdLst/>
              <a:ahLst/>
              <a:cxnLst/>
              <a:rect l="l" t="t" r="r" b="b"/>
              <a:pathLst>
                <a:path w="2761" h="2569" extrusionOk="0">
                  <a:moveTo>
                    <a:pt x="2244" y="0"/>
                  </a:moveTo>
                  <a:cubicBezTo>
                    <a:pt x="2149" y="109"/>
                    <a:pt x="2053" y="231"/>
                    <a:pt x="1958" y="313"/>
                  </a:cubicBezTo>
                  <a:cubicBezTo>
                    <a:pt x="1741" y="517"/>
                    <a:pt x="1523" y="693"/>
                    <a:pt x="1306" y="884"/>
                  </a:cubicBezTo>
                  <a:cubicBezTo>
                    <a:pt x="1088" y="1087"/>
                    <a:pt x="844" y="1291"/>
                    <a:pt x="626" y="1509"/>
                  </a:cubicBezTo>
                  <a:cubicBezTo>
                    <a:pt x="368" y="1753"/>
                    <a:pt x="164" y="2052"/>
                    <a:pt x="55" y="2379"/>
                  </a:cubicBezTo>
                  <a:cubicBezTo>
                    <a:pt x="28" y="2433"/>
                    <a:pt x="28" y="2487"/>
                    <a:pt x="1" y="2569"/>
                  </a:cubicBezTo>
                  <a:cubicBezTo>
                    <a:pt x="82" y="2515"/>
                    <a:pt x="137" y="2487"/>
                    <a:pt x="191" y="2460"/>
                  </a:cubicBezTo>
                  <a:cubicBezTo>
                    <a:pt x="463" y="2270"/>
                    <a:pt x="708" y="2052"/>
                    <a:pt x="925" y="1808"/>
                  </a:cubicBezTo>
                  <a:cubicBezTo>
                    <a:pt x="1129" y="1577"/>
                    <a:pt x="1347" y="1346"/>
                    <a:pt x="1564" y="1115"/>
                  </a:cubicBezTo>
                  <a:cubicBezTo>
                    <a:pt x="1782" y="897"/>
                    <a:pt x="2013" y="720"/>
                    <a:pt x="2284" y="571"/>
                  </a:cubicBezTo>
                  <a:cubicBezTo>
                    <a:pt x="2420" y="503"/>
                    <a:pt x="2556" y="408"/>
                    <a:pt x="2692" y="326"/>
                  </a:cubicBezTo>
                  <a:cubicBezTo>
                    <a:pt x="2719" y="313"/>
                    <a:pt x="2733" y="299"/>
                    <a:pt x="2760" y="272"/>
                  </a:cubicBezTo>
                  <a:lnTo>
                    <a:pt x="2760" y="272"/>
                  </a:lnTo>
                  <a:cubicBezTo>
                    <a:pt x="2710" y="280"/>
                    <a:pt x="2664" y="284"/>
                    <a:pt x="2620" y="284"/>
                  </a:cubicBezTo>
                  <a:cubicBezTo>
                    <a:pt x="2437" y="284"/>
                    <a:pt x="2309" y="208"/>
                    <a:pt x="2244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4498600" y="3622075"/>
              <a:ext cx="82600" cy="42250"/>
            </a:xfrm>
            <a:custGeom>
              <a:avLst/>
              <a:gdLst/>
              <a:ahLst/>
              <a:cxnLst/>
              <a:rect l="l" t="t" r="r" b="b"/>
              <a:pathLst>
                <a:path w="3304" h="1690" extrusionOk="0">
                  <a:moveTo>
                    <a:pt x="210" y="0"/>
                  </a:moveTo>
                  <a:cubicBezTo>
                    <a:pt x="140" y="0"/>
                    <a:pt x="70" y="13"/>
                    <a:pt x="1" y="33"/>
                  </a:cubicBezTo>
                  <a:cubicBezTo>
                    <a:pt x="14" y="47"/>
                    <a:pt x="14" y="60"/>
                    <a:pt x="28" y="60"/>
                  </a:cubicBezTo>
                  <a:cubicBezTo>
                    <a:pt x="381" y="250"/>
                    <a:pt x="721" y="495"/>
                    <a:pt x="1061" y="713"/>
                  </a:cubicBezTo>
                  <a:cubicBezTo>
                    <a:pt x="1292" y="862"/>
                    <a:pt x="1523" y="1025"/>
                    <a:pt x="1768" y="1161"/>
                  </a:cubicBezTo>
                  <a:cubicBezTo>
                    <a:pt x="2135" y="1392"/>
                    <a:pt x="2529" y="1542"/>
                    <a:pt x="2950" y="1610"/>
                  </a:cubicBezTo>
                  <a:cubicBezTo>
                    <a:pt x="3032" y="1623"/>
                    <a:pt x="3100" y="1650"/>
                    <a:pt x="3181" y="1678"/>
                  </a:cubicBezTo>
                  <a:cubicBezTo>
                    <a:pt x="3208" y="1678"/>
                    <a:pt x="3236" y="1690"/>
                    <a:pt x="3263" y="1690"/>
                  </a:cubicBezTo>
                  <a:cubicBezTo>
                    <a:pt x="3276" y="1690"/>
                    <a:pt x="3290" y="1687"/>
                    <a:pt x="3304" y="1678"/>
                  </a:cubicBezTo>
                  <a:lnTo>
                    <a:pt x="3304" y="1637"/>
                  </a:lnTo>
                  <a:cubicBezTo>
                    <a:pt x="3222" y="1487"/>
                    <a:pt x="3086" y="1365"/>
                    <a:pt x="2937" y="1297"/>
                  </a:cubicBezTo>
                  <a:cubicBezTo>
                    <a:pt x="2787" y="1243"/>
                    <a:pt x="2651" y="1188"/>
                    <a:pt x="2529" y="1120"/>
                  </a:cubicBezTo>
                  <a:cubicBezTo>
                    <a:pt x="2230" y="957"/>
                    <a:pt x="1944" y="781"/>
                    <a:pt x="1645" y="617"/>
                  </a:cubicBezTo>
                  <a:cubicBezTo>
                    <a:pt x="1374" y="441"/>
                    <a:pt x="1088" y="278"/>
                    <a:pt x="803" y="142"/>
                  </a:cubicBezTo>
                  <a:cubicBezTo>
                    <a:pt x="640" y="74"/>
                    <a:pt x="463" y="33"/>
                    <a:pt x="286" y="6"/>
                  </a:cubicBezTo>
                  <a:cubicBezTo>
                    <a:pt x="261" y="2"/>
                    <a:pt x="235" y="0"/>
                    <a:pt x="21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4286225" y="3048275"/>
              <a:ext cx="68675" cy="52225"/>
            </a:xfrm>
            <a:custGeom>
              <a:avLst/>
              <a:gdLst/>
              <a:ahLst/>
              <a:cxnLst/>
              <a:rect l="l" t="t" r="r" b="b"/>
              <a:pathLst>
                <a:path w="2747" h="2089" extrusionOk="0">
                  <a:moveTo>
                    <a:pt x="2733" y="1"/>
                  </a:moveTo>
                  <a:cubicBezTo>
                    <a:pt x="2705" y="1"/>
                    <a:pt x="2665" y="14"/>
                    <a:pt x="2637" y="28"/>
                  </a:cubicBezTo>
                  <a:cubicBezTo>
                    <a:pt x="2352" y="136"/>
                    <a:pt x="2053" y="245"/>
                    <a:pt x="1768" y="381"/>
                  </a:cubicBezTo>
                  <a:cubicBezTo>
                    <a:pt x="1373" y="558"/>
                    <a:pt x="1006" y="789"/>
                    <a:pt x="680" y="1074"/>
                  </a:cubicBezTo>
                  <a:cubicBezTo>
                    <a:pt x="585" y="1156"/>
                    <a:pt x="503" y="1237"/>
                    <a:pt x="422" y="1346"/>
                  </a:cubicBezTo>
                  <a:cubicBezTo>
                    <a:pt x="408" y="1346"/>
                    <a:pt x="395" y="1360"/>
                    <a:pt x="381" y="1360"/>
                  </a:cubicBezTo>
                  <a:cubicBezTo>
                    <a:pt x="245" y="1523"/>
                    <a:pt x="14" y="1754"/>
                    <a:pt x="14" y="1985"/>
                  </a:cubicBezTo>
                  <a:cubicBezTo>
                    <a:pt x="1" y="2026"/>
                    <a:pt x="28" y="2067"/>
                    <a:pt x="69" y="2080"/>
                  </a:cubicBezTo>
                  <a:cubicBezTo>
                    <a:pt x="91" y="2086"/>
                    <a:pt x="112" y="2088"/>
                    <a:pt x="133" y="2088"/>
                  </a:cubicBezTo>
                  <a:cubicBezTo>
                    <a:pt x="268" y="2088"/>
                    <a:pt x="382" y="1984"/>
                    <a:pt x="476" y="1890"/>
                  </a:cubicBezTo>
                  <a:cubicBezTo>
                    <a:pt x="680" y="1700"/>
                    <a:pt x="884" y="1496"/>
                    <a:pt x="1061" y="1278"/>
                  </a:cubicBezTo>
                  <a:cubicBezTo>
                    <a:pt x="1197" y="1156"/>
                    <a:pt x="1346" y="1061"/>
                    <a:pt x="1509" y="979"/>
                  </a:cubicBezTo>
                  <a:cubicBezTo>
                    <a:pt x="1768" y="843"/>
                    <a:pt x="2026" y="721"/>
                    <a:pt x="2270" y="599"/>
                  </a:cubicBezTo>
                  <a:cubicBezTo>
                    <a:pt x="2406" y="531"/>
                    <a:pt x="2529" y="435"/>
                    <a:pt x="2624" y="327"/>
                  </a:cubicBezTo>
                  <a:cubicBezTo>
                    <a:pt x="2705" y="232"/>
                    <a:pt x="2746" y="123"/>
                    <a:pt x="2733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4541750" y="3620025"/>
              <a:ext cx="55775" cy="28975"/>
            </a:xfrm>
            <a:custGeom>
              <a:avLst/>
              <a:gdLst/>
              <a:ahLst/>
              <a:cxnLst/>
              <a:rect l="l" t="t" r="r" b="b"/>
              <a:pathLst>
                <a:path w="2231" h="1159" extrusionOk="0">
                  <a:moveTo>
                    <a:pt x="169" y="1"/>
                  </a:moveTo>
                  <a:cubicBezTo>
                    <a:pt x="138" y="1"/>
                    <a:pt x="111" y="11"/>
                    <a:pt x="96" y="33"/>
                  </a:cubicBezTo>
                  <a:cubicBezTo>
                    <a:pt x="15" y="88"/>
                    <a:pt x="1" y="183"/>
                    <a:pt x="55" y="251"/>
                  </a:cubicBezTo>
                  <a:cubicBezTo>
                    <a:pt x="110" y="360"/>
                    <a:pt x="191" y="428"/>
                    <a:pt x="286" y="482"/>
                  </a:cubicBezTo>
                  <a:cubicBezTo>
                    <a:pt x="749" y="795"/>
                    <a:pt x="1251" y="998"/>
                    <a:pt x="1795" y="1094"/>
                  </a:cubicBezTo>
                  <a:cubicBezTo>
                    <a:pt x="1822" y="1094"/>
                    <a:pt x="1849" y="1107"/>
                    <a:pt x="1877" y="1107"/>
                  </a:cubicBezTo>
                  <a:cubicBezTo>
                    <a:pt x="1931" y="1141"/>
                    <a:pt x="1992" y="1158"/>
                    <a:pt x="2053" y="1158"/>
                  </a:cubicBezTo>
                  <a:cubicBezTo>
                    <a:pt x="2115" y="1158"/>
                    <a:pt x="2176" y="1141"/>
                    <a:pt x="2230" y="1107"/>
                  </a:cubicBezTo>
                  <a:cubicBezTo>
                    <a:pt x="2216" y="1107"/>
                    <a:pt x="2203" y="1094"/>
                    <a:pt x="2189" y="1080"/>
                  </a:cubicBezTo>
                  <a:cubicBezTo>
                    <a:pt x="2121" y="1012"/>
                    <a:pt x="2040" y="944"/>
                    <a:pt x="1958" y="903"/>
                  </a:cubicBezTo>
                  <a:cubicBezTo>
                    <a:pt x="1401" y="577"/>
                    <a:pt x="830" y="278"/>
                    <a:pt x="246" y="20"/>
                  </a:cubicBezTo>
                  <a:cubicBezTo>
                    <a:pt x="221" y="8"/>
                    <a:pt x="194" y="1"/>
                    <a:pt x="169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4498600" y="3636150"/>
              <a:ext cx="45225" cy="32975"/>
            </a:xfrm>
            <a:custGeom>
              <a:avLst/>
              <a:gdLst/>
              <a:ahLst/>
              <a:cxnLst/>
              <a:rect l="l" t="t" r="r" b="b"/>
              <a:pathLst>
                <a:path w="1809" h="1319" extrusionOk="0">
                  <a:moveTo>
                    <a:pt x="191" y="0"/>
                  </a:moveTo>
                  <a:cubicBezTo>
                    <a:pt x="41" y="95"/>
                    <a:pt x="1" y="190"/>
                    <a:pt x="96" y="340"/>
                  </a:cubicBezTo>
                  <a:cubicBezTo>
                    <a:pt x="164" y="435"/>
                    <a:pt x="245" y="530"/>
                    <a:pt x="327" y="612"/>
                  </a:cubicBezTo>
                  <a:cubicBezTo>
                    <a:pt x="531" y="775"/>
                    <a:pt x="735" y="924"/>
                    <a:pt x="966" y="1033"/>
                  </a:cubicBezTo>
                  <a:cubicBezTo>
                    <a:pt x="1183" y="1155"/>
                    <a:pt x="1414" y="1237"/>
                    <a:pt x="1645" y="1305"/>
                  </a:cubicBezTo>
                  <a:cubicBezTo>
                    <a:pt x="1686" y="1319"/>
                    <a:pt x="1754" y="1319"/>
                    <a:pt x="1808" y="1319"/>
                  </a:cubicBezTo>
                  <a:cubicBezTo>
                    <a:pt x="1808" y="1196"/>
                    <a:pt x="1754" y="1074"/>
                    <a:pt x="1645" y="992"/>
                  </a:cubicBezTo>
                  <a:cubicBezTo>
                    <a:pt x="1550" y="911"/>
                    <a:pt x="1441" y="843"/>
                    <a:pt x="1333" y="788"/>
                  </a:cubicBezTo>
                  <a:cubicBezTo>
                    <a:pt x="1170" y="693"/>
                    <a:pt x="993" y="612"/>
                    <a:pt x="816" y="517"/>
                  </a:cubicBezTo>
                  <a:cubicBezTo>
                    <a:pt x="558" y="408"/>
                    <a:pt x="341" y="231"/>
                    <a:pt x="1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4217575" y="2976400"/>
              <a:ext cx="415275" cy="115050"/>
            </a:xfrm>
            <a:custGeom>
              <a:avLst/>
              <a:gdLst/>
              <a:ahLst/>
              <a:cxnLst/>
              <a:rect l="l" t="t" r="r" b="b"/>
              <a:pathLst>
                <a:path w="16611" h="4602" extrusionOk="0">
                  <a:moveTo>
                    <a:pt x="9927" y="1"/>
                  </a:moveTo>
                  <a:cubicBezTo>
                    <a:pt x="9822" y="1"/>
                    <a:pt x="9717" y="3"/>
                    <a:pt x="9611" y="8"/>
                  </a:cubicBezTo>
                  <a:cubicBezTo>
                    <a:pt x="9352" y="21"/>
                    <a:pt x="9094" y="35"/>
                    <a:pt x="8836" y="62"/>
                  </a:cubicBezTo>
                  <a:cubicBezTo>
                    <a:pt x="8659" y="76"/>
                    <a:pt x="8482" y="103"/>
                    <a:pt x="8306" y="143"/>
                  </a:cubicBezTo>
                  <a:cubicBezTo>
                    <a:pt x="8143" y="171"/>
                    <a:pt x="7993" y="225"/>
                    <a:pt x="7844" y="266"/>
                  </a:cubicBezTo>
                  <a:lnTo>
                    <a:pt x="7001" y="483"/>
                  </a:lnTo>
                  <a:lnTo>
                    <a:pt x="6063" y="714"/>
                  </a:lnTo>
                  <a:cubicBezTo>
                    <a:pt x="5818" y="782"/>
                    <a:pt x="5560" y="850"/>
                    <a:pt x="5315" y="918"/>
                  </a:cubicBezTo>
                  <a:cubicBezTo>
                    <a:pt x="5125" y="959"/>
                    <a:pt x="4935" y="1027"/>
                    <a:pt x="4745" y="1068"/>
                  </a:cubicBezTo>
                  <a:cubicBezTo>
                    <a:pt x="4418" y="1149"/>
                    <a:pt x="4106" y="1272"/>
                    <a:pt x="3820" y="1435"/>
                  </a:cubicBezTo>
                  <a:cubicBezTo>
                    <a:pt x="3494" y="1625"/>
                    <a:pt x="3182" y="1843"/>
                    <a:pt x="2882" y="2074"/>
                  </a:cubicBezTo>
                  <a:cubicBezTo>
                    <a:pt x="2774" y="2155"/>
                    <a:pt x="1700" y="2808"/>
                    <a:pt x="735" y="3582"/>
                  </a:cubicBezTo>
                  <a:cubicBezTo>
                    <a:pt x="531" y="3705"/>
                    <a:pt x="368" y="3854"/>
                    <a:pt x="218" y="4031"/>
                  </a:cubicBezTo>
                  <a:cubicBezTo>
                    <a:pt x="150" y="4126"/>
                    <a:pt x="96" y="4221"/>
                    <a:pt x="55" y="4330"/>
                  </a:cubicBezTo>
                  <a:cubicBezTo>
                    <a:pt x="15" y="4411"/>
                    <a:pt x="1" y="4507"/>
                    <a:pt x="15" y="4602"/>
                  </a:cubicBezTo>
                  <a:cubicBezTo>
                    <a:pt x="354" y="4384"/>
                    <a:pt x="681" y="4126"/>
                    <a:pt x="993" y="3854"/>
                  </a:cubicBezTo>
                  <a:cubicBezTo>
                    <a:pt x="1143" y="3718"/>
                    <a:pt x="2407" y="2835"/>
                    <a:pt x="3046" y="2413"/>
                  </a:cubicBezTo>
                  <a:cubicBezTo>
                    <a:pt x="3426" y="2142"/>
                    <a:pt x="3834" y="1910"/>
                    <a:pt x="4242" y="1693"/>
                  </a:cubicBezTo>
                  <a:cubicBezTo>
                    <a:pt x="4582" y="1543"/>
                    <a:pt x="4921" y="1421"/>
                    <a:pt x="5275" y="1353"/>
                  </a:cubicBezTo>
                  <a:cubicBezTo>
                    <a:pt x="5642" y="1258"/>
                    <a:pt x="6009" y="1177"/>
                    <a:pt x="6376" y="1095"/>
                  </a:cubicBezTo>
                  <a:cubicBezTo>
                    <a:pt x="6661" y="1013"/>
                    <a:pt x="6947" y="945"/>
                    <a:pt x="7232" y="864"/>
                  </a:cubicBezTo>
                  <a:cubicBezTo>
                    <a:pt x="7395" y="810"/>
                    <a:pt x="7572" y="755"/>
                    <a:pt x="7749" y="728"/>
                  </a:cubicBezTo>
                  <a:cubicBezTo>
                    <a:pt x="7830" y="714"/>
                    <a:pt x="7912" y="701"/>
                    <a:pt x="7993" y="687"/>
                  </a:cubicBezTo>
                  <a:cubicBezTo>
                    <a:pt x="8523" y="606"/>
                    <a:pt x="9067" y="524"/>
                    <a:pt x="9611" y="497"/>
                  </a:cubicBezTo>
                  <a:cubicBezTo>
                    <a:pt x="9781" y="477"/>
                    <a:pt x="9950" y="466"/>
                    <a:pt x="10120" y="466"/>
                  </a:cubicBezTo>
                  <a:cubicBezTo>
                    <a:pt x="10290" y="466"/>
                    <a:pt x="10460" y="477"/>
                    <a:pt x="10630" y="497"/>
                  </a:cubicBezTo>
                  <a:cubicBezTo>
                    <a:pt x="11024" y="538"/>
                    <a:pt x="11405" y="592"/>
                    <a:pt x="11799" y="646"/>
                  </a:cubicBezTo>
                  <a:cubicBezTo>
                    <a:pt x="13240" y="864"/>
                    <a:pt x="14653" y="1190"/>
                    <a:pt x="16053" y="1611"/>
                  </a:cubicBezTo>
                  <a:cubicBezTo>
                    <a:pt x="16176" y="1652"/>
                    <a:pt x="16312" y="1679"/>
                    <a:pt x="16434" y="1679"/>
                  </a:cubicBezTo>
                  <a:cubicBezTo>
                    <a:pt x="16502" y="1679"/>
                    <a:pt x="16570" y="1666"/>
                    <a:pt x="16611" y="1611"/>
                  </a:cubicBezTo>
                  <a:cubicBezTo>
                    <a:pt x="16570" y="1584"/>
                    <a:pt x="16543" y="1543"/>
                    <a:pt x="16502" y="1516"/>
                  </a:cubicBezTo>
                  <a:cubicBezTo>
                    <a:pt x="16407" y="1448"/>
                    <a:pt x="16298" y="1380"/>
                    <a:pt x="16203" y="1326"/>
                  </a:cubicBezTo>
                  <a:cubicBezTo>
                    <a:pt x="15985" y="1190"/>
                    <a:pt x="15754" y="1068"/>
                    <a:pt x="15537" y="945"/>
                  </a:cubicBezTo>
                  <a:cubicBezTo>
                    <a:pt x="15510" y="932"/>
                    <a:pt x="15482" y="918"/>
                    <a:pt x="15455" y="918"/>
                  </a:cubicBezTo>
                  <a:cubicBezTo>
                    <a:pt x="15007" y="877"/>
                    <a:pt x="14558" y="796"/>
                    <a:pt x="14110" y="714"/>
                  </a:cubicBezTo>
                  <a:lnTo>
                    <a:pt x="12207" y="320"/>
                  </a:lnTo>
                  <a:cubicBezTo>
                    <a:pt x="11989" y="266"/>
                    <a:pt x="11758" y="252"/>
                    <a:pt x="11541" y="198"/>
                  </a:cubicBezTo>
                  <a:cubicBezTo>
                    <a:pt x="11006" y="61"/>
                    <a:pt x="10470" y="1"/>
                    <a:pt x="992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4204000" y="3148850"/>
              <a:ext cx="40450" cy="28925"/>
            </a:xfrm>
            <a:custGeom>
              <a:avLst/>
              <a:gdLst/>
              <a:ahLst/>
              <a:cxnLst/>
              <a:rect l="l" t="t" r="r" b="b"/>
              <a:pathLst>
                <a:path w="1618" h="1157" extrusionOk="0">
                  <a:moveTo>
                    <a:pt x="1468" y="1"/>
                  </a:moveTo>
                  <a:cubicBezTo>
                    <a:pt x="1400" y="1"/>
                    <a:pt x="1346" y="1"/>
                    <a:pt x="1278" y="14"/>
                  </a:cubicBezTo>
                  <a:cubicBezTo>
                    <a:pt x="1101" y="69"/>
                    <a:pt x="938" y="137"/>
                    <a:pt x="775" y="245"/>
                  </a:cubicBezTo>
                  <a:cubicBezTo>
                    <a:pt x="503" y="395"/>
                    <a:pt x="272" y="612"/>
                    <a:pt x="109" y="884"/>
                  </a:cubicBezTo>
                  <a:cubicBezTo>
                    <a:pt x="55" y="966"/>
                    <a:pt x="14" y="1061"/>
                    <a:pt x="0" y="1156"/>
                  </a:cubicBezTo>
                  <a:cubicBezTo>
                    <a:pt x="27" y="1156"/>
                    <a:pt x="41" y="1143"/>
                    <a:pt x="55" y="1129"/>
                  </a:cubicBezTo>
                  <a:lnTo>
                    <a:pt x="707" y="789"/>
                  </a:lnTo>
                  <a:cubicBezTo>
                    <a:pt x="965" y="653"/>
                    <a:pt x="1210" y="477"/>
                    <a:pt x="1427" y="286"/>
                  </a:cubicBezTo>
                  <a:cubicBezTo>
                    <a:pt x="1468" y="245"/>
                    <a:pt x="1509" y="205"/>
                    <a:pt x="1550" y="150"/>
                  </a:cubicBezTo>
                  <a:cubicBezTo>
                    <a:pt x="1618" y="55"/>
                    <a:pt x="1577" y="1"/>
                    <a:pt x="146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4441525" y="3427700"/>
              <a:ext cx="54725" cy="191950"/>
            </a:xfrm>
            <a:custGeom>
              <a:avLst/>
              <a:gdLst/>
              <a:ahLst/>
              <a:cxnLst/>
              <a:rect l="l" t="t" r="r" b="b"/>
              <a:pathLst>
                <a:path w="2189" h="7678" extrusionOk="0">
                  <a:moveTo>
                    <a:pt x="449" y="0"/>
                  </a:moveTo>
                  <a:cubicBezTo>
                    <a:pt x="414" y="0"/>
                    <a:pt x="377" y="24"/>
                    <a:pt x="340" y="74"/>
                  </a:cubicBezTo>
                  <a:cubicBezTo>
                    <a:pt x="286" y="142"/>
                    <a:pt x="245" y="224"/>
                    <a:pt x="204" y="319"/>
                  </a:cubicBezTo>
                  <a:cubicBezTo>
                    <a:pt x="82" y="604"/>
                    <a:pt x="14" y="917"/>
                    <a:pt x="0" y="1229"/>
                  </a:cubicBezTo>
                  <a:cubicBezTo>
                    <a:pt x="0" y="1365"/>
                    <a:pt x="14" y="1515"/>
                    <a:pt x="41" y="1637"/>
                  </a:cubicBezTo>
                  <a:cubicBezTo>
                    <a:pt x="41" y="1895"/>
                    <a:pt x="55" y="2140"/>
                    <a:pt x="82" y="2398"/>
                  </a:cubicBezTo>
                  <a:cubicBezTo>
                    <a:pt x="95" y="2398"/>
                    <a:pt x="95" y="2425"/>
                    <a:pt x="95" y="2439"/>
                  </a:cubicBezTo>
                  <a:cubicBezTo>
                    <a:pt x="109" y="2589"/>
                    <a:pt x="123" y="2724"/>
                    <a:pt x="150" y="2860"/>
                  </a:cubicBezTo>
                  <a:cubicBezTo>
                    <a:pt x="177" y="3132"/>
                    <a:pt x="218" y="3404"/>
                    <a:pt x="286" y="3676"/>
                  </a:cubicBezTo>
                  <a:cubicBezTo>
                    <a:pt x="286" y="3717"/>
                    <a:pt x="299" y="3744"/>
                    <a:pt x="313" y="3785"/>
                  </a:cubicBezTo>
                  <a:cubicBezTo>
                    <a:pt x="340" y="3907"/>
                    <a:pt x="367" y="4043"/>
                    <a:pt x="394" y="4165"/>
                  </a:cubicBezTo>
                  <a:cubicBezTo>
                    <a:pt x="449" y="4369"/>
                    <a:pt x="503" y="4573"/>
                    <a:pt x="544" y="4763"/>
                  </a:cubicBezTo>
                  <a:cubicBezTo>
                    <a:pt x="598" y="5117"/>
                    <a:pt x="666" y="5457"/>
                    <a:pt x="775" y="5783"/>
                  </a:cubicBezTo>
                  <a:cubicBezTo>
                    <a:pt x="884" y="6150"/>
                    <a:pt x="1047" y="6490"/>
                    <a:pt x="1237" y="6802"/>
                  </a:cubicBezTo>
                  <a:cubicBezTo>
                    <a:pt x="1427" y="7101"/>
                    <a:pt x="1658" y="7373"/>
                    <a:pt x="1930" y="7604"/>
                  </a:cubicBezTo>
                  <a:cubicBezTo>
                    <a:pt x="1958" y="7631"/>
                    <a:pt x="1985" y="7645"/>
                    <a:pt x="2025" y="7658"/>
                  </a:cubicBezTo>
                  <a:cubicBezTo>
                    <a:pt x="2043" y="7672"/>
                    <a:pt x="2062" y="7678"/>
                    <a:pt x="2080" y="7678"/>
                  </a:cubicBezTo>
                  <a:cubicBezTo>
                    <a:pt x="2118" y="7678"/>
                    <a:pt x="2152" y="7650"/>
                    <a:pt x="2161" y="7604"/>
                  </a:cubicBezTo>
                  <a:cubicBezTo>
                    <a:pt x="2175" y="7563"/>
                    <a:pt x="2175" y="7509"/>
                    <a:pt x="2175" y="7455"/>
                  </a:cubicBezTo>
                  <a:cubicBezTo>
                    <a:pt x="2189" y="7305"/>
                    <a:pt x="2148" y="7156"/>
                    <a:pt x="2093" y="7020"/>
                  </a:cubicBezTo>
                  <a:cubicBezTo>
                    <a:pt x="2066" y="6952"/>
                    <a:pt x="2039" y="6897"/>
                    <a:pt x="1985" y="6843"/>
                  </a:cubicBezTo>
                  <a:cubicBezTo>
                    <a:pt x="1822" y="6666"/>
                    <a:pt x="1672" y="6476"/>
                    <a:pt x="1550" y="6258"/>
                  </a:cubicBezTo>
                  <a:cubicBezTo>
                    <a:pt x="1224" y="5701"/>
                    <a:pt x="992" y="5117"/>
                    <a:pt x="829" y="4491"/>
                  </a:cubicBezTo>
                  <a:cubicBezTo>
                    <a:pt x="802" y="4410"/>
                    <a:pt x="775" y="4315"/>
                    <a:pt x="748" y="4220"/>
                  </a:cubicBezTo>
                  <a:cubicBezTo>
                    <a:pt x="693" y="3785"/>
                    <a:pt x="557" y="3350"/>
                    <a:pt x="490" y="2915"/>
                  </a:cubicBezTo>
                  <a:cubicBezTo>
                    <a:pt x="435" y="2589"/>
                    <a:pt x="408" y="2262"/>
                    <a:pt x="381" y="1923"/>
                  </a:cubicBezTo>
                  <a:lnTo>
                    <a:pt x="381" y="1719"/>
                  </a:lnTo>
                  <a:cubicBezTo>
                    <a:pt x="422" y="1338"/>
                    <a:pt x="462" y="971"/>
                    <a:pt x="503" y="591"/>
                  </a:cubicBezTo>
                  <a:cubicBezTo>
                    <a:pt x="530" y="509"/>
                    <a:pt x="544" y="427"/>
                    <a:pt x="571" y="346"/>
                  </a:cubicBezTo>
                  <a:cubicBezTo>
                    <a:pt x="585" y="264"/>
                    <a:pt x="585" y="183"/>
                    <a:pt x="557" y="101"/>
                  </a:cubicBezTo>
                  <a:cubicBezTo>
                    <a:pt x="528" y="35"/>
                    <a:pt x="490" y="0"/>
                    <a:pt x="44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4379000" y="3271375"/>
              <a:ext cx="53025" cy="25325"/>
            </a:xfrm>
            <a:custGeom>
              <a:avLst/>
              <a:gdLst/>
              <a:ahLst/>
              <a:cxnLst/>
              <a:rect l="l" t="t" r="r" b="b"/>
              <a:pathLst>
                <a:path w="2121" h="1013" extrusionOk="0">
                  <a:moveTo>
                    <a:pt x="1995" y="1"/>
                  </a:moveTo>
                  <a:cubicBezTo>
                    <a:pt x="1987" y="1"/>
                    <a:pt x="1979" y="3"/>
                    <a:pt x="1971" y="7"/>
                  </a:cubicBezTo>
                  <a:cubicBezTo>
                    <a:pt x="1876" y="7"/>
                    <a:pt x="1767" y="20"/>
                    <a:pt x="1672" y="47"/>
                  </a:cubicBezTo>
                  <a:cubicBezTo>
                    <a:pt x="1101" y="224"/>
                    <a:pt x="571" y="510"/>
                    <a:pt x="109" y="890"/>
                  </a:cubicBezTo>
                  <a:cubicBezTo>
                    <a:pt x="68" y="917"/>
                    <a:pt x="41" y="958"/>
                    <a:pt x="0" y="999"/>
                  </a:cubicBezTo>
                  <a:lnTo>
                    <a:pt x="14" y="1012"/>
                  </a:lnTo>
                  <a:cubicBezTo>
                    <a:pt x="123" y="972"/>
                    <a:pt x="245" y="931"/>
                    <a:pt x="354" y="890"/>
                  </a:cubicBezTo>
                  <a:cubicBezTo>
                    <a:pt x="734" y="741"/>
                    <a:pt x="1128" y="605"/>
                    <a:pt x="1509" y="442"/>
                  </a:cubicBezTo>
                  <a:cubicBezTo>
                    <a:pt x="1699" y="374"/>
                    <a:pt x="1876" y="265"/>
                    <a:pt x="2053" y="183"/>
                  </a:cubicBezTo>
                  <a:cubicBezTo>
                    <a:pt x="2107" y="156"/>
                    <a:pt x="2121" y="129"/>
                    <a:pt x="2107" y="102"/>
                  </a:cubicBezTo>
                  <a:cubicBezTo>
                    <a:pt x="2093" y="61"/>
                    <a:pt x="2080" y="34"/>
                    <a:pt x="2053" y="20"/>
                  </a:cubicBezTo>
                  <a:cubicBezTo>
                    <a:pt x="2033" y="11"/>
                    <a:pt x="2014" y="1"/>
                    <a:pt x="1995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4199225" y="3157950"/>
              <a:ext cx="58825" cy="49375"/>
            </a:xfrm>
            <a:custGeom>
              <a:avLst/>
              <a:gdLst/>
              <a:ahLst/>
              <a:cxnLst/>
              <a:rect l="l" t="t" r="r" b="b"/>
              <a:pathLst>
                <a:path w="2353" h="1975" extrusionOk="0">
                  <a:moveTo>
                    <a:pt x="2254" y="0"/>
                  </a:moveTo>
                  <a:cubicBezTo>
                    <a:pt x="2245" y="0"/>
                    <a:pt x="2237" y="1"/>
                    <a:pt x="2230" y="4"/>
                  </a:cubicBezTo>
                  <a:cubicBezTo>
                    <a:pt x="2189" y="17"/>
                    <a:pt x="2162" y="31"/>
                    <a:pt x="2135" y="45"/>
                  </a:cubicBezTo>
                  <a:cubicBezTo>
                    <a:pt x="2053" y="85"/>
                    <a:pt x="1972" y="126"/>
                    <a:pt x="1890" y="167"/>
                  </a:cubicBezTo>
                  <a:cubicBezTo>
                    <a:pt x="1741" y="262"/>
                    <a:pt x="1591" y="371"/>
                    <a:pt x="1469" y="493"/>
                  </a:cubicBezTo>
                  <a:cubicBezTo>
                    <a:pt x="1306" y="602"/>
                    <a:pt x="1156" y="724"/>
                    <a:pt x="1020" y="847"/>
                  </a:cubicBezTo>
                  <a:cubicBezTo>
                    <a:pt x="952" y="887"/>
                    <a:pt x="898" y="928"/>
                    <a:pt x="844" y="982"/>
                  </a:cubicBezTo>
                  <a:cubicBezTo>
                    <a:pt x="599" y="1132"/>
                    <a:pt x="382" y="1322"/>
                    <a:pt x="205" y="1553"/>
                  </a:cubicBezTo>
                  <a:cubicBezTo>
                    <a:pt x="137" y="1621"/>
                    <a:pt x="96" y="1703"/>
                    <a:pt x="55" y="1784"/>
                  </a:cubicBezTo>
                  <a:cubicBezTo>
                    <a:pt x="28" y="1839"/>
                    <a:pt x="15" y="1907"/>
                    <a:pt x="1" y="1975"/>
                  </a:cubicBezTo>
                  <a:lnTo>
                    <a:pt x="82" y="1961"/>
                  </a:lnTo>
                  <a:cubicBezTo>
                    <a:pt x="273" y="1934"/>
                    <a:pt x="463" y="1852"/>
                    <a:pt x="613" y="1716"/>
                  </a:cubicBezTo>
                  <a:cubicBezTo>
                    <a:pt x="871" y="1621"/>
                    <a:pt x="1116" y="1336"/>
                    <a:pt x="1306" y="1159"/>
                  </a:cubicBezTo>
                  <a:cubicBezTo>
                    <a:pt x="1496" y="996"/>
                    <a:pt x="1673" y="847"/>
                    <a:pt x="1836" y="683"/>
                  </a:cubicBezTo>
                  <a:lnTo>
                    <a:pt x="2108" y="452"/>
                  </a:lnTo>
                  <a:cubicBezTo>
                    <a:pt x="2149" y="412"/>
                    <a:pt x="2189" y="371"/>
                    <a:pt x="2230" y="330"/>
                  </a:cubicBezTo>
                  <a:cubicBezTo>
                    <a:pt x="2298" y="248"/>
                    <a:pt x="2339" y="167"/>
                    <a:pt x="2352" y="72"/>
                  </a:cubicBezTo>
                  <a:cubicBezTo>
                    <a:pt x="2352" y="27"/>
                    <a:pt x="2296" y="0"/>
                    <a:pt x="2254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4226425" y="3402700"/>
              <a:ext cx="21100" cy="31550"/>
            </a:xfrm>
            <a:custGeom>
              <a:avLst/>
              <a:gdLst/>
              <a:ahLst/>
              <a:cxnLst/>
              <a:rect l="l" t="t" r="r" b="b"/>
              <a:pathLst>
                <a:path w="844" h="1262" extrusionOk="0">
                  <a:moveTo>
                    <a:pt x="730" y="1"/>
                  </a:moveTo>
                  <a:cubicBezTo>
                    <a:pt x="695" y="1"/>
                    <a:pt x="660" y="24"/>
                    <a:pt x="626" y="41"/>
                  </a:cubicBezTo>
                  <a:cubicBezTo>
                    <a:pt x="367" y="177"/>
                    <a:pt x="163" y="408"/>
                    <a:pt x="41" y="680"/>
                  </a:cubicBezTo>
                  <a:cubicBezTo>
                    <a:pt x="14" y="775"/>
                    <a:pt x="0" y="870"/>
                    <a:pt x="14" y="965"/>
                  </a:cubicBezTo>
                  <a:cubicBezTo>
                    <a:pt x="41" y="1088"/>
                    <a:pt x="123" y="1196"/>
                    <a:pt x="259" y="1251"/>
                  </a:cubicBezTo>
                  <a:cubicBezTo>
                    <a:pt x="276" y="1258"/>
                    <a:pt x="295" y="1261"/>
                    <a:pt x="315" y="1261"/>
                  </a:cubicBezTo>
                  <a:cubicBezTo>
                    <a:pt x="372" y="1261"/>
                    <a:pt x="432" y="1233"/>
                    <a:pt x="462" y="1183"/>
                  </a:cubicBezTo>
                  <a:cubicBezTo>
                    <a:pt x="490" y="1128"/>
                    <a:pt x="503" y="1074"/>
                    <a:pt x="530" y="1006"/>
                  </a:cubicBezTo>
                  <a:cubicBezTo>
                    <a:pt x="558" y="897"/>
                    <a:pt x="571" y="775"/>
                    <a:pt x="585" y="666"/>
                  </a:cubicBezTo>
                  <a:cubicBezTo>
                    <a:pt x="598" y="585"/>
                    <a:pt x="626" y="503"/>
                    <a:pt x="666" y="435"/>
                  </a:cubicBezTo>
                  <a:cubicBezTo>
                    <a:pt x="721" y="367"/>
                    <a:pt x="761" y="286"/>
                    <a:pt x="789" y="204"/>
                  </a:cubicBezTo>
                  <a:cubicBezTo>
                    <a:pt x="816" y="150"/>
                    <a:pt x="843" y="82"/>
                    <a:pt x="789" y="27"/>
                  </a:cubicBezTo>
                  <a:cubicBezTo>
                    <a:pt x="769" y="8"/>
                    <a:pt x="750" y="1"/>
                    <a:pt x="73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4215875" y="3229525"/>
              <a:ext cx="102325" cy="96600"/>
            </a:xfrm>
            <a:custGeom>
              <a:avLst/>
              <a:gdLst/>
              <a:ahLst/>
              <a:cxnLst/>
              <a:rect l="l" t="t" r="r" b="b"/>
              <a:pathLst>
                <a:path w="4093" h="3864" extrusionOk="0">
                  <a:moveTo>
                    <a:pt x="3889" y="0"/>
                  </a:moveTo>
                  <a:cubicBezTo>
                    <a:pt x="3800" y="0"/>
                    <a:pt x="3713" y="24"/>
                    <a:pt x="3644" y="77"/>
                  </a:cubicBezTo>
                  <a:cubicBezTo>
                    <a:pt x="3467" y="199"/>
                    <a:pt x="3304" y="321"/>
                    <a:pt x="3127" y="457"/>
                  </a:cubicBezTo>
                  <a:cubicBezTo>
                    <a:pt x="2828" y="688"/>
                    <a:pt x="2529" y="919"/>
                    <a:pt x="2244" y="1178"/>
                  </a:cubicBezTo>
                  <a:cubicBezTo>
                    <a:pt x="2013" y="1368"/>
                    <a:pt x="1795" y="1599"/>
                    <a:pt x="1605" y="1830"/>
                  </a:cubicBezTo>
                  <a:cubicBezTo>
                    <a:pt x="1428" y="2007"/>
                    <a:pt x="1265" y="2170"/>
                    <a:pt x="1102" y="2360"/>
                  </a:cubicBezTo>
                  <a:cubicBezTo>
                    <a:pt x="925" y="2551"/>
                    <a:pt x="776" y="2700"/>
                    <a:pt x="626" y="2890"/>
                  </a:cubicBezTo>
                  <a:cubicBezTo>
                    <a:pt x="422" y="3040"/>
                    <a:pt x="232" y="3230"/>
                    <a:pt x="96" y="3448"/>
                  </a:cubicBezTo>
                  <a:cubicBezTo>
                    <a:pt x="42" y="3543"/>
                    <a:pt x="15" y="3638"/>
                    <a:pt x="1" y="3733"/>
                  </a:cubicBezTo>
                  <a:cubicBezTo>
                    <a:pt x="1" y="3820"/>
                    <a:pt x="18" y="3864"/>
                    <a:pt x="67" y="3864"/>
                  </a:cubicBezTo>
                  <a:cubicBezTo>
                    <a:pt x="79" y="3864"/>
                    <a:pt x="93" y="3861"/>
                    <a:pt x="110" y="3855"/>
                  </a:cubicBezTo>
                  <a:cubicBezTo>
                    <a:pt x="205" y="3842"/>
                    <a:pt x="286" y="3801"/>
                    <a:pt x="341" y="3733"/>
                  </a:cubicBezTo>
                  <a:cubicBezTo>
                    <a:pt x="422" y="3638"/>
                    <a:pt x="504" y="3529"/>
                    <a:pt x="585" y="3434"/>
                  </a:cubicBezTo>
                  <a:cubicBezTo>
                    <a:pt x="653" y="3339"/>
                    <a:pt x="721" y="3244"/>
                    <a:pt x="816" y="3176"/>
                  </a:cubicBezTo>
                  <a:cubicBezTo>
                    <a:pt x="857" y="3135"/>
                    <a:pt x="898" y="3081"/>
                    <a:pt x="939" y="3040"/>
                  </a:cubicBezTo>
                  <a:cubicBezTo>
                    <a:pt x="1306" y="2686"/>
                    <a:pt x="1673" y="2333"/>
                    <a:pt x="1999" y="1952"/>
                  </a:cubicBezTo>
                  <a:cubicBezTo>
                    <a:pt x="2094" y="1871"/>
                    <a:pt x="2176" y="1789"/>
                    <a:pt x="2244" y="1708"/>
                  </a:cubicBezTo>
                  <a:cubicBezTo>
                    <a:pt x="2529" y="1422"/>
                    <a:pt x="2828" y="1151"/>
                    <a:pt x="3154" y="906"/>
                  </a:cubicBezTo>
                  <a:cubicBezTo>
                    <a:pt x="3345" y="756"/>
                    <a:pt x="3549" y="607"/>
                    <a:pt x="3739" y="457"/>
                  </a:cubicBezTo>
                  <a:cubicBezTo>
                    <a:pt x="3834" y="389"/>
                    <a:pt x="3916" y="294"/>
                    <a:pt x="4011" y="213"/>
                  </a:cubicBezTo>
                  <a:cubicBezTo>
                    <a:pt x="4038" y="185"/>
                    <a:pt x="4065" y="145"/>
                    <a:pt x="4079" y="118"/>
                  </a:cubicBezTo>
                  <a:cubicBezTo>
                    <a:pt x="4092" y="63"/>
                    <a:pt x="4079" y="22"/>
                    <a:pt x="4038" y="22"/>
                  </a:cubicBezTo>
                  <a:cubicBezTo>
                    <a:pt x="3989" y="8"/>
                    <a:pt x="3939" y="0"/>
                    <a:pt x="3889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4236950" y="342375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762" h="1524" extrusionOk="0">
                  <a:moveTo>
                    <a:pt x="735" y="1"/>
                  </a:moveTo>
                  <a:cubicBezTo>
                    <a:pt x="707" y="15"/>
                    <a:pt x="667" y="28"/>
                    <a:pt x="640" y="55"/>
                  </a:cubicBezTo>
                  <a:cubicBezTo>
                    <a:pt x="599" y="82"/>
                    <a:pt x="558" y="123"/>
                    <a:pt x="531" y="178"/>
                  </a:cubicBezTo>
                  <a:cubicBezTo>
                    <a:pt x="327" y="409"/>
                    <a:pt x="177" y="681"/>
                    <a:pt x="82" y="980"/>
                  </a:cubicBezTo>
                  <a:cubicBezTo>
                    <a:pt x="55" y="1075"/>
                    <a:pt x="28" y="1183"/>
                    <a:pt x="14" y="1292"/>
                  </a:cubicBezTo>
                  <a:cubicBezTo>
                    <a:pt x="1" y="1374"/>
                    <a:pt x="28" y="1455"/>
                    <a:pt x="69" y="1523"/>
                  </a:cubicBezTo>
                  <a:cubicBezTo>
                    <a:pt x="191" y="1523"/>
                    <a:pt x="313" y="1455"/>
                    <a:pt x="368" y="1347"/>
                  </a:cubicBezTo>
                  <a:cubicBezTo>
                    <a:pt x="408" y="1279"/>
                    <a:pt x="422" y="1211"/>
                    <a:pt x="449" y="1143"/>
                  </a:cubicBezTo>
                  <a:cubicBezTo>
                    <a:pt x="476" y="1034"/>
                    <a:pt x="490" y="912"/>
                    <a:pt x="531" y="789"/>
                  </a:cubicBezTo>
                  <a:cubicBezTo>
                    <a:pt x="544" y="708"/>
                    <a:pt x="572" y="613"/>
                    <a:pt x="626" y="531"/>
                  </a:cubicBezTo>
                  <a:cubicBezTo>
                    <a:pt x="694" y="409"/>
                    <a:pt x="735" y="273"/>
                    <a:pt x="762" y="137"/>
                  </a:cubicBezTo>
                  <a:cubicBezTo>
                    <a:pt x="762" y="96"/>
                    <a:pt x="762" y="55"/>
                    <a:pt x="762" y="15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4381375" y="3290550"/>
              <a:ext cx="45225" cy="20425"/>
            </a:xfrm>
            <a:custGeom>
              <a:avLst/>
              <a:gdLst/>
              <a:ahLst/>
              <a:cxnLst/>
              <a:rect l="l" t="t" r="r" b="b"/>
              <a:pathLst>
                <a:path w="1809" h="817" extrusionOk="0">
                  <a:moveTo>
                    <a:pt x="1727" y="1"/>
                  </a:moveTo>
                  <a:cubicBezTo>
                    <a:pt x="1659" y="1"/>
                    <a:pt x="1591" y="1"/>
                    <a:pt x="1523" y="14"/>
                  </a:cubicBezTo>
                  <a:cubicBezTo>
                    <a:pt x="1237" y="69"/>
                    <a:pt x="952" y="150"/>
                    <a:pt x="680" y="273"/>
                  </a:cubicBezTo>
                  <a:cubicBezTo>
                    <a:pt x="490" y="354"/>
                    <a:pt x="313" y="463"/>
                    <a:pt x="150" y="585"/>
                  </a:cubicBezTo>
                  <a:cubicBezTo>
                    <a:pt x="82" y="653"/>
                    <a:pt x="28" y="721"/>
                    <a:pt x="0" y="816"/>
                  </a:cubicBezTo>
                  <a:lnTo>
                    <a:pt x="55" y="816"/>
                  </a:lnTo>
                  <a:cubicBezTo>
                    <a:pt x="191" y="803"/>
                    <a:pt x="340" y="776"/>
                    <a:pt x="476" y="721"/>
                  </a:cubicBezTo>
                  <a:cubicBezTo>
                    <a:pt x="680" y="640"/>
                    <a:pt x="870" y="544"/>
                    <a:pt x="1047" y="436"/>
                  </a:cubicBezTo>
                  <a:cubicBezTo>
                    <a:pt x="1264" y="300"/>
                    <a:pt x="1496" y="177"/>
                    <a:pt x="1727" y="96"/>
                  </a:cubicBezTo>
                  <a:cubicBezTo>
                    <a:pt x="1767" y="82"/>
                    <a:pt x="1795" y="55"/>
                    <a:pt x="1808" y="42"/>
                  </a:cubicBezTo>
                  <a:lnTo>
                    <a:pt x="1808" y="14"/>
                  </a:lnTo>
                  <a:cubicBezTo>
                    <a:pt x="1781" y="1"/>
                    <a:pt x="1754" y="1"/>
                    <a:pt x="1727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4457825" y="3399975"/>
              <a:ext cx="29600" cy="20875"/>
            </a:xfrm>
            <a:custGeom>
              <a:avLst/>
              <a:gdLst/>
              <a:ahLst/>
              <a:cxnLst/>
              <a:rect l="l" t="t" r="r" b="b"/>
              <a:pathLst>
                <a:path w="1184" h="835" extrusionOk="0">
                  <a:moveTo>
                    <a:pt x="1061" y="0"/>
                  </a:moveTo>
                  <a:cubicBezTo>
                    <a:pt x="952" y="0"/>
                    <a:pt x="843" y="28"/>
                    <a:pt x="748" y="68"/>
                  </a:cubicBezTo>
                  <a:cubicBezTo>
                    <a:pt x="531" y="136"/>
                    <a:pt x="313" y="259"/>
                    <a:pt x="150" y="435"/>
                  </a:cubicBezTo>
                  <a:cubicBezTo>
                    <a:pt x="109" y="490"/>
                    <a:pt x="69" y="558"/>
                    <a:pt x="28" y="626"/>
                  </a:cubicBezTo>
                  <a:cubicBezTo>
                    <a:pt x="1" y="680"/>
                    <a:pt x="14" y="748"/>
                    <a:pt x="69" y="789"/>
                  </a:cubicBezTo>
                  <a:cubicBezTo>
                    <a:pt x="89" y="819"/>
                    <a:pt x="125" y="835"/>
                    <a:pt x="176" y="835"/>
                  </a:cubicBezTo>
                  <a:cubicBezTo>
                    <a:pt x="193" y="835"/>
                    <a:pt x="211" y="833"/>
                    <a:pt x="232" y="830"/>
                  </a:cubicBezTo>
                  <a:cubicBezTo>
                    <a:pt x="259" y="816"/>
                    <a:pt x="286" y="802"/>
                    <a:pt x="327" y="775"/>
                  </a:cubicBezTo>
                  <a:cubicBezTo>
                    <a:pt x="381" y="734"/>
                    <a:pt x="436" y="694"/>
                    <a:pt x="490" y="653"/>
                  </a:cubicBezTo>
                  <a:lnTo>
                    <a:pt x="857" y="367"/>
                  </a:lnTo>
                  <a:cubicBezTo>
                    <a:pt x="939" y="300"/>
                    <a:pt x="1020" y="245"/>
                    <a:pt x="1102" y="177"/>
                  </a:cubicBezTo>
                  <a:cubicBezTo>
                    <a:pt x="1129" y="150"/>
                    <a:pt x="1142" y="123"/>
                    <a:pt x="1156" y="96"/>
                  </a:cubicBezTo>
                  <a:cubicBezTo>
                    <a:pt x="1183" y="68"/>
                    <a:pt x="1170" y="28"/>
                    <a:pt x="1129" y="14"/>
                  </a:cubicBezTo>
                  <a:cubicBezTo>
                    <a:pt x="1102" y="14"/>
                    <a:pt x="1074" y="0"/>
                    <a:pt x="106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4411625" y="3692700"/>
              <a:ext cx="27550" cy="23775"/>
            </a:xfrm>
            <a:custGeom>
              <a:avLst/>
              <a:gdLst/>
              <a:ahLst/>
              <a:cxnLst/>
              <a:rect l="l" t="t" r="r" b="b"/>
              <a:pathLst>
                <a:path w="1102" h="951" extrusionOk="0">
                  <a:moveTo>
                    <a:pt x="90" y="1"/>
                  </a:moveTo>
                  <a:cubicBezTo>
                    <a:pt x="73" y="1"/>
                    <a:pt x="56" y="7"/>
                    <a:pt x="41" y="22"/>
                  </a:cubicBezTo>
                  <a:cubicBezTo>
                    <a:pt x="0" y="62"/>
                    <a:pt x="27" y="103"/>
                    <a:pt x="41" y="157"/>
                  </a:cubicBezTo>
                  <a:cubicBezTo>
                    <a:pt x="177" y="457"/>
                    <a:pt x="394" y="715"/>
                    <a:pt x="666" y="905"/>
                  </a:cubicBezTo>
                  <a:cubicBezTo>
                    <a:pt x="707" y="936"/>
                    <a:pt x="763" y="951"/>
                    <a:pt x="817" y="951"/>
                  </a:cubicBezTo>
                  <a:cubicBezTo>
                    <a:pt x="835" y="951"/>
                    <a:pt x="853" y="949"/>
                    <a:pt x="870" y="946"/>
                  </a:cubicBezTo>
                  <a:cubicBezTo>
                    <a:pt x="1060" y="919"/>
                    <a:pt x="1101" y="823"/>
                    <a:pt x="992" y="701"/>
                  </a:cubicBezTo>
                  <a:cubicBezTo>
                    <a:pt x="952" y="647"/>
                    <a:pt x="924" y="620"/>
                    <a:pt x="884" y="579"/>
                  </a:cubicBezTo>
                  <a:cubicBezTo>
                    <a:pt x="829" y="538"/>
                    <a:pt x="761" y="484"/>
                    <a:pt x="707" y="443"/>
                  </a:cubicBezTo>
                  <a:lnTo>
                    <a:pt x="408" y="212"/>
                  </a:lnTo>
                  <a:cubicBezTo>
                    <a:pt x="326" y="144"/>
                    <a:pt x="258" y="90"/>
                    <a:pt x="177" y="35"/>
                  </a:cubicBezTo>
                  <a:cubicBezTo>
                    <a:pt x="151" y="18"/>
                    <a:pt x="120" y="1"/>
                    <a:pt x="9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4427250" y="3467600"/>
              <a:ext cx="7825" cy="36725"/>
            </a:xfrm>
            <a:custGeom>
              <a:avLst/>
              <a:gdLst/>
              <a:ahLst/>
              <a:cxnLst/>
              <a:rect l="l" t="t" r="r" b="b"/>
              <a:pathLst>
                <a:path w="313" h="1469" extrusionOk="0">
                  <a:moveTo>
                    <a:pt x="82" y="0"/>
                  </a:moveTo>
                  <a:cubicBezTo>
                    <a:pt x="28" y="68"/>
                    <a:pt x="0" y="163"/>
                    <a:pt x="0" y="245"/>
                  </a:cubicBezTo>
                  <a:cubicBezTo>
                    <a:pt x="0" y="490"/>
                    <a:pt x="0" y="734"/>
                    <a:pt x="14" y="965"/>
                  </a:cubicBezTo>
                  <a:cubicBezTo>
                    <a:pt x="28" y="1115"/>
                    <a:pt x="55" y="1251"/>
                    <a:pt x="82" y="1400"/>
                  </a:cubicBezTo>
                  <a:cubicBezTo>
                    <a:pt x="95" y="1441"/>
                    <a:pt x="123" y="1468"/>
                    <a:pt x="163" y="1468"/>
                  </a:cubicBezTo>
                  <a:cubicBezTo>
                    <a:pt x="204" y="1468"/>
                    <a:pt x="245" y="1455"/>
                    <a:pt x="259" y="1428"/>
                  </a:cubicBezTo>
                  <a:cubicBezTo>
                    <a:pt x="286" y="1387"/>
                    <a:pt x="299" y="1360"/>
                    <a:pt x="299" y="1332"/>
                  </a:cubicBezTo>
                  <a:cubicBezTo>
                    <a:pt x="313" y="1264"/>
                    <a:pt x="313" y="1196"/>
                    <a:pt x="313" y="1142"/>
                  </a:cubicBezTo>
                  <a:cubicBezTo>
                    <a:pt x="299" y="952"/>
                    <a:pt x="286" y="748"/>
                    <a:pt x="272" y="558"/>
                  </a:cubicBezTo>
                  <a:cubicBezTo>
                    <a:pt x="259" y="408"/>
                    <a:pt x="218" y="259"/>
                    <a:pt x="163" y="109"/>
                  </a:cubicBezTo>
                  <a:cubicBezTo>
                    <a:pt x="136" y="68"/>
                    <a:pt x="123" y="28"/>
                    <a:pt x="82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4353175" y="3445500"/>
              <a:ext cx="13600" cy="48550"/>
            </a:xfrm>
            <a:custGeom>
              <a:avLst/>
              <a:gdLst/>
              <a:ahLst/>
              <a:cxnLst/>
              <a:rect l="l" t="t" r="r" b="b"/>
              <a:pathLst>
                <a:path w="544" h="1942" extrusionOk="0">
                  <a:moveTo>
                    <a:pt x="490" y="1"/>
                  </a:moveTo>
                  <a:cubicBezTo>
                    <a:pt x="422" y="42"/>
                    <a:pt x="367" y="96"/>
                    <a:pt x="354" y="178"/>
                  </a:cubicBezTo>
                  <a:cubicBezTo>
                    <a:pt x="326" y="245"/>
                    <a:pt x="313" y="313"/>
                    <a:pt x="286" y="395"/>
                  </a:cubicBezTo>
                  <a:cubicBezTo>
                    <a:pt x="272" y="409"/>
                    <a:pt x="0" y="1374"/>
                    <a:pt x="123" y="1836"/>
                  </a:cubicBezTo>
                  <a:cubicBezTo>
                    <a:pt x="132" y="1902"/>
                    <a:pt x="187" y="1942"/>
                    <a:pt x="243" y="1942"/>
                  </a:cubicBezTo>
                  <a:cubicBezTo>
                    <a:pt x="267" y="1942"/>
                    <a:pt x="292" y="1934"/>
                    <a:pt x="313" y="1917"/>
                  </a:cubicBezTo>
                  <a:cubicBezTo>
                    <a:pt x="449" y="1822"/>
                    <a:pt x="449" y="1632"/>
                    <a:pt x="462" y="1496"/>
                  </a:cubicBezTo>
                  <a:cubicBezTo>
                    <a:pt x="490" y="1211"/>
                    <a:pt x="503" y="925"/>
                    <a:pt x="490" y="640"/>
                  </a:cubicBezTo>
                  <a:cubicBezTo>
                    <a:pt x="490" y="477"/>
                    <a:pt x="503" y="327"/>
                    <a:pt x="517" y="164"/>
                  </a:cubicBezTo>
                  <a:cubicBezTo>
                    <a:pt x="517" y="110"/>
                    <a:pt x="544" y="42"/>
                    <a:pt x="490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4257350" y="3395825"/>
              <a:ext cx="14925" cy="20750"/>
            </a:xfrm>
            <a:custGeom>
              <a:avLst/>
              <a:gdLst/>
              <a:ahLst/>
              <a:cxnLst/>
              <a:rect l="l" t="t" r="r" b="b"/>
              <a:pathLst>
                <a:path w="597" h="830" extrusionOk="0">
                  <a:moveTo>
                    <a:pt x="492" y="1"/>
                  </a:moveTo>
                  <a:cubicBezTo>
                    <a:pt x="483" y="1"/>
                    <a:pt x="473" y="2"/>
                    <a:pt x="462" y="3"/>
                  </a:cubicBezTo>
                  <a:cubicBezTo>
                    <a:pt x="422" y="17"/>
                    <a:pt x="381" y="31"/>
                    <a:pt x="354" y="58"/>
                  </a:cubicBezTo>
                  <a:cubicBezTo>
                    <a:pt x="218" y="126"/>
                    <a:pt x="123" y="234"/>
                    <a:pt x="55" y="384"/>
                  </a:cubicBezTo>
                  <a:cubicBezTo>
                    <a:pt x="14" y="466"/>
                    <a:pt x="0" y="561"/>
                    <a:pt x="14" y="656"/>
                  </a:cubicBezTo>
                  <a:cubicBezTo>
                    <a:pt x="14" y="669"/>
                    <a:pt x="41" y="697"/>
                    <a:pt x="41" y="710"/>
                  </a:cubicBezTo>
                  <a:cubicBezTo>
                    <a:pt x="70" y="796"/>
                    <a:pt x="121" y="829"/>
                    <a:pt x="173" y="829"/>
                  </a:cubicBezTo>
                  <a:cubicBezTo>
                    <a:pt x="220" y="829"/>
                    <a:pt x="267" y="803"/>
                    <a:pt x="299" y="765"/>
                  </a:cubicBezTo>
                  <a:cubicBezTo>
                    <a:pt x="326" y="710"/>
                    <a:pt x="354" y="669"/>
                    <a:pt x="381" y="629"/>
                  </a:cubicBezTo>
                  <a:cubicBezTo>
                    <a:pt x="435" y="533"/>
                    <a:pt x="476" y="438"/>
                    <a:pt x="517" y="343"/>
                  </a:cubicBezTo>
                  <a:cubicBezTo>
                    <a:pt x="544" y="262"/>
                    <a:pt x="571" y="194"/>
                    <a:pt x="585" y="112"/>
                  </a:cubicBezTo>
                  <a:cubicBezTo>
                    <a:pt x="597" y="41"/>
                    <a:pt x="557" y="1"/>
                    <a:pt x="492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4511175" y="3453400"/>
              <a:ext cx="14300" cy="21125"/>
            </a:xfrm>
            <a:custGeom>
              <a:avLst/>
              <a:gdLst/>
              <a:ahLst/>
              <a:cxnLst/>
              <a:rect l="l" t="t" r="r" b="b"/>
              <a:pathLst>
                <a:path w="572" h="845" extrusionOk="0">
                  <a:moveTo>
                    <a:pt x="98" y="1"/>
                  </a:moveTo>
                  <a:cubicBezTo>
                    <a:pt x="41" y="1"/>
                    <a:pt x="1" y="43"/>
                    <a:pt x="1" y="120"/>
                  </a:cubicBezTo>
                  <a:cubicBezTo>
                    <a:pt x="1" y="147"/>
                    <a:pt x="1" y="188"/>
                    <a:pt x="1" y="229"/>
                  </a:cubicBezTo>
                  <a:cubicBezTo>
                    <a:pt x="55" y="460"/>
                    <a:pt x="191" y="650"/>
                    <a:pt x="368" y="799"/>
                  </a:cubicBezTo>
                  <a:cubicBezTo>
                    <a:pt x="381" y="813"/>
                    <a:pt x="381" y="813"/>
                    <a:pt x="395" y="827"/>
                  </a:cubicBezTo>
                  <a:cubicBezTo>
                    <a:pt x="419" y="839"/>
                    <a:pt x="441" y="845"/>
                    <a:pt x="460" y="845"/>
                  </a:cubicBezTo>
                  <a:cubicBezTo>
                    <a:pt x="505" y="845"/>
                    <a:pt x="535" y="812"/>
                    <a:pt x="544" y="745"/>
                  </a:cubicBezTo>
                  <a:cubicBezTo>
                    <a:pt x="572" y="650"/>
                    <a:pt x="558" y="555"/>
                    <a:pt x="504" y="473"/>
                  </a:cubicBezTo>
                  <a:cubicBezTo>
                    <a:pt x="436" y="351"/>
                    <a:pt x="340" y="229"/>
                    <a:pt x="259" y="120"/>
                  </a:cubicBezTo>
                  <a:cubicBezTo>
                    <a:pt x="232" y="79"/>
                    <a:pt x="205" y="52"/>
                    <a:pt x="177" y="25"/>
                  </a:cubicBezTo>
                  <a:cubicBezTo>
                    <a:pt x="149" y="8"/>
                    <a:pt x="122" y="1"/>
                    <a:pt x="98" y="1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4510500" y="3556975"/>
              <a:ext cx="17700" cy="13600"/>
            </a:xfrm>
            <a:custGeom>
              <a:avLst/>
              <a:gdLst/>
              <a:ahLst/>
              <a:cxnLst/>
              <a:rect l="l" t="t" r="r" b="b"/>
              <a:pathLst>
                <a:path w="708" h="544" extrusionOk="0">
                  <a:moveTo>
                    <a:pt x="245" y="0"/>
                  </a:moveTo>
                  <a:cubicBezTo>
                    <a:pt x="82" y="0"/>
                    <a:pt x="0" y="82"/>
                    <a:pt x="41" y="272"/>
                  </a:cubicBezTo>
                  <a:cubicBezTo>
                    <a:pt x="55" y="313"/>
                    <a:pt x="82" y="381"/>
                    <a:pt x="123" y="449"/>
                  </a:cubicBezTo>
                  <a:cubicBezTo>
                    <a:pt x="164" y="517"/>
                    <a:pt x="245" y="544"/>
                    <a:pt x="327" y="544"/>
                  </a:cubicBezTo>
                  <a:cubicBezTo>
                    <a:pt x="408" y="517"/>
                    <a:pt x="490" y="489"/>
                    <a:pt x="558" y="449"/>
                  </a:cubicBezTo>
                  <a:cubicBezTo>
                    <a:pt x="680" y="408"/>
                    <a:pt x="707" y="231"/>
                    <a:pt x="599" y="163"/>
                  </a:cubicBezTo>
                  <a:cubicBezTo>
                    <a:pt x="503" y="68"/>
                    <a:pt x="367" y="14"/>
                    <a:pt x="245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4393950" y="3672425"/>
              <a:ext cx="16325" cy="15125"/>
            </a:xfrm>
            <a:custGeom>
              <a:avLst/>
              <a:gdLst/>
              <a:ahLst/>
              <a:cxnLst/>
              <a:rect l="l" t="t" r="r" b="b"/>
              <a:pathLst>
                <a:path w="653" h="605" extrusionOk="0">
                  <a:moveTo>
                    <a:pt x="91" y="0"/>
                  </a:moveTo>
                  <a:cubicBezTo>
                    <a:pt x="42" y="0"/>
                    <a:pt x="14" y="28"/>
                    <a:pt x="14" y="85"/>
                  </a:cubicBezTo>
                  <a:cubicBezTo>
                    <a:pt x="14" y="112"/>
                    <a:pt x="14" y="139"/>
                    <a:pt x="14" y="153"/>
                  </a:cubicBezTo>
                  <a:lnTo>
                    <a:pt x="0" y="153"/>
                  </a:lnTo>
                  <a:lnTo>
                    <a:pt x="191" y="534"/>
                  </a:lnTo>
                  <a:cubicBezTo>
                    <a:pt x="191" y="547"/>
                    <a:pt x="204" y="574"/>
                    <a:pt x="218" y="574"/>
                  </a:cubicBezTo>
                  <a:cubicBezTo>
                    <a:pt x="272" y="595"/>
                    <a:pt x="330" y="605"/>
                    <a:pt x="389" y="605"/>
                  </a:cubicBezTo>
                  <a:cubicBezTo>
                    <a:pt x="449" y="605"/>
                    <a:pt x="510" y="595"/>
                    <a:pt x="571" y="574"/>
                  </a:cubicBezTo>
                  <a:cubicBezTo>
                    <a:pt x="626" y="561"/>
                    <a:pt x="653" y="506"/>
                    <a:pt x="626" y="438"/>
                  </a:cubicBezTo>
                  <a:cubicBezTo>
                    <a:pt x="530" y="234"/>
                    <a:pt x="340" y="71"/>
                    <a:pt x="123" y="3"/>
                  </a:cubicBezTo>
                  <a:cubicBezTo>
                    <a:pt x="111" y="1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4214175" y="3362900"/>
              <a:ext cx="16350" cy="16700"/>
            </a:xfrm>
            <a:custGeom>
              <a:avLst/>
              <a:gdLst/>
              <a:ahLst/>
              <a:cxnLst/>
              <a:rect l="l" t="t" r="r" b="b"/>
              <a:pathLst>
                <a:path w="654" h="668" extrusionOk="0">
                  <a:moveTo>
                    <a:pt x="530" y="0"/>
                  </a:moveTo>
                  <a:cubicBezTo>
                    <a:pt x="513" y="0"/>
                    <a:pt x="495" y="2"/>
                    <a:pt x="477" y="2"/>
                  </a:cubicBezTo>
                  <a:cubicBezTo>
                    <a:pt x="463" y="2"/>
                    <a:pt x="436" y="2"/>
                    <a:pt x="422" y="16"/>
                  </a:cubicBezTo>
                  <a:cubicBezTo>
                    <a:pt x="314" y="43"/>
                    <a:pt x="218" y="97"/>
                    <a:pt x="137" y="179"/>
                  </a:cubicBezTo>
                  <a:cubicBezTo>
                    <a:pt x="1" y="315"/>
                    <a:pt x="1" y="546"/>
                    <a:pt x="151" y="668"/>
                  </a:cubicBezTo>
                  <a:cubicBezTo>
                    <a:pt x="246" y="573"/>
                    <a:pt x="341" y="491"/>
                    <a:pt x="436" y="383"/>
                  </a:cubicBezTo>
                  <a:cubicBezTo>
                    <a:pt x="477" y="342"/>
                    <a:pt x="518" y="301"/>
                    <a:pt x="558" y="247"/>
                  </a:cubicBezTo>
                  <a:cubicBezTo>
                    <a:pt x="572" y="233"/>
                    <a:pt x="585" y="206"/>
                    <a:pt x="599" y="179"/>
                  </a:cubicBezTo>
                  <a:cubicBezTo>
                    <a:pt x="626" y="138"/>
                    <a:pt x="653" y="97"/>
                    <a:pt x="613" y="43"/>
                  </a:cubicBezTo>
                  <a:cubicBezTo>
                    <a:pt x="595" y="6"/>
                    <a:pt x="564" y="0"/>
                    <a:pt x="530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4217925" y="3359375"/>
              <a:ext cx="31625" cy="47900"/>
            </a:xfrm>
            <a:custGeom>
              <a:avLst/>
              <a:gdLst/>
              <a:ahLst/>
              <a:cxnLst/>
              <a:rect l="l" t="t" r="r" b="b"/>
              <a:pathLst>
                <a:path w="1265" h="1916" extrusionOk="0">
                  <a:moveTo>
                    <a:pt x="1133" y="0"/>
                  </a:moveTo>
                  <a:cubicBezTo>
                    <a:pt x="1106" y="0"/>
                    <a:pt x="1079" y="11"/>
                    <a:pt x="1061" y="34"/>
                  </a:cubicBezTo>
                  <a:cubicBezTo>
                    <a:pt x="1034" y="48"/>
                    <a:pt x="1020" y="61"/>
                    <a:pt x="1006" y="75"/>
                  </a:cubicBezTo>
                  <a:cubicBezTo>
                    <a:pt x="748" y="388"/>
                    <a:pt x="517" y="714"/>
                    <a:pt x="327" y="1067"/>
                  </a:cubicBezTo>
                  <a:cubicBezTo>
                    <a:pt x="218" y="1271"/>
                    <a:pt x="1" y="1611"/>
                    <a:pt x="82" y="1842"/>
                  </a:cubicBezTo>
                  <a:cubicBezTo>
                    <a:pt x="107" y="1891"/>
                    <a:pt x="151" y="1915"/>
                    <a:pt x="197" y="1915"/>
                  </a:cubicBezTo>
                  <a:cubicBezTo>
                    <a:pt x="227" y="1915"/>
                    <a:pt x="259" y="1904"/>
                    <a:pt x="286" y="1883"/>
                  </a:cubicBezTo>
                  <a:cubicBezTo>
                    <a:pt x="531" y="1624"/>
                    <a:pt x="585" y="1244"/>
                    <a:pt x="762" y="931"/>
                  </a:cubicBezTo>
                  <a:cubicBezTo>
                    <a:pt x="870" y="741"/>
                    <a:pt x="1006" y="564"/>
                    <a:pt x="1142" y="401"/>
                  </a:cubicBezTo>
                  <a:cubicBezTo>
                    <a:pt x="1224" y="320"/>
                    <a:pt x="1265" y="211"/>
                    <a:pt x="1251" y="102"/>
                  </a:cubicBezTo>
                  <a:cubicBezTo>
                    <a:pt x="1242" y="40"/>
                    <a:pt x="1186" y="0"/>
                    <a:pt x="1133" y="0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38" name="Google Shape;38;p3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4027188" y="763300"/>
            <a:ext cx="31296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4027200" y="1512700"/>
            <a:ext cx="3129600" cy="6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987211" y="888150"/>
            <a:ext cx="18693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8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277" name="Google Shape;277;p8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8"/>
          <p:cNvSpPr txBox="1">
            <a:spLocks noGrp="1"/>
          </p:cNvSpPr>
          <p:nvPr>
            <p:ph type="title"/>
          </p:nvPr>
        </p:nvSpPr>
        <p:spPr>
          <a:xfrm>
            <a:off x="4890350" y="531600"/>
            <a:ext cx="3314700" cy="4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9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304" name="Google Shape;304;p9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9"/>
          <p:cNvSpPr txBox="1">
            <a:spLocks noGrp="1"/>
          </p:cNvSpPr>
          <p:nvPr>
            <p:ph type="title"/>
          </p:nvPr>
        </p:nvSpPr>
        <p:spPr>
          <a:xfrm>
            <a:off x="5644975" y="1327775"/>
            <a:ext cx="2564700" cy="11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9" name="Google Shape;329;p9"/>
          <p:cNvSpPr txBox="1">
            <a:spLocks noGrp="1"/>
          </p:cNvSpPr>
          <p:nvPr>
            <p:ph type="subTitle" idx="1"/>
          </p:nvPr>
        </p:nvSpPr>
        <p:spPr>
          <a:xfrm>
            <a:off x="5644950" y="2612113"/>
            <a:ext cx="2564700" cy="12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3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363" name="Google Shape;363;p13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298199" y="1246727"/>
            <a:ext cx="507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88" name="Google Shape;388;p13"/>
          <p:cNvSpPr txBox="1">
            <a:spLocks noGrp="1"/>
          </p:cNvSpPr>
          <p:nvPr>
            <p:ph type="subTitle" idx="1"/>
          </p:nvPr>
        </p:nvSpPr>
        <p:spPr>
          <a:xfrm>
            <a:off x="2204500" y="1775725"/>
            <a:ext cx="3877500" cy="2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13"/>
          <p:cNvSpPr txBox="1">
            <a:spLocks noGrp="1"/>
          </p:cNvSpPr>
          <p:nvPr>
            <p:ph type="subTitle" idx="2"/>
          </p:nvPr>
        </p:nvSpPr>
        <p:spPr>
          <a:xfrm>
            <a:off x="2204500" y="1386775"/>
            <a:ext cx="387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1298199" y="2069952"/>
            <a:ext cx="507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91" name="Google Shape;391;p13"/>
          <p:cNvSpPr txBox="1">
            <a:spLocks noGrp="1"/>
          </p:cNvSpPr>
          <p:nvPr>
            <p:ph type="subTitle" idx="4"/>
          </p:nvPr>
        </p:nvSpPr>
        <p:spPr>
          <a:xfrm>
            <a:off x="2204500" y="2605425"/>
            <a:ext cx="3877500" cy="2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subTitle" idx="5"/>
          </p:nvPr>
        </p:nvSpPr>
        <p:spPr>
          <a:xfrm>
            <a:off x="2204500" y="2216525"/>
            <a:ext cx="387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1298199" y="2908627"/>
            <a:ext cx="507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7"/>
          </p:nvPr>
        </p:nvSpPr>
        <p:spPr>
          <a:xfrm>
            <a:off x="2204500" y="3442067"/>
            <a:ext cx="3877500" cy="2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subTitle" idx="8"/>
          </p:nvPr>
        </p:nvSpPr>
        <p:spPr>
          <a:xfrm>
            <a:off x="2204500" y="3048946"/>
            <a:ext cx="387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title" idx="9"/>
          </p:nvPr>
        </p:nvSpPr>
        <p:spPr>
          <a:xfrm>
            <a:off x="1006974" y="531600"/>
            <a:ext cx="29448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1298199" y="3730337"/>
            <a:ext cx="507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50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14"/>
          </p:nvPr>
        </p:nvSpPr>
        <p:spPr>
          <a:xfrm>
            <a:off x="2204500" y="4269485"/>
            <a:ext cx="3877500" cy="2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15"/>
          </p:nvPr>
        </p:nvSpPr>
        <p:spPr>
          <a:xfrm>
            <a:off x="2204500" y="3886470"/>
            <a:ext cx="387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14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402" name="Google Shape;402;p14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14"/>
          <p:cNvSpPr txBox="1">
            <a:spLocks noGrp="1"/>
          </p:cNvSpPr>
          <p:nvPr>
            <p:ph type="title"/>
          </p:nvPr>
        </p:nvSpPr>
        <p:spPr>
          <a:xfrm>
            <a:off x="1773713" y="3182475"/>
            <a:ext cx="55965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7" name="Google Shape;427;p14"/>
          <p:cNvSpPr txBox="1">
            <a:spLocks noGrp="1"/>
          </p:cNvSpPr>
          <p:nvPr>
            <p:ph type="subTitle" idx="1"/>
          </p:nvPr>
        </p:nvSpPr>
        <p:spPr>
          <a:xfrm>
            <a:off x="1773784" y="1806600"/>
            <a:ext cx="5596500" cy="12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1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25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209" name="Google Shape;1209;p25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3" name="Google Shape;1233;p25"/>
          <p:cNvSpPr txBox="1">
            <a:spLocks noGrp="1"/>
          </p:cNvSpPr>
          <p:nvPr>
            <p:ph type="body" idx="1"/>
          </p:nvPr>
        </p:nvSpPr>
        <p:spPr>
          <a:xfrm>
            <a:off x="1100325" y="1493825"/>
            <a:ext cx="4105500" cy="25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234" name="Google Shape;1234;p25"/>
          <p:cNvSpPr txBox="1">
            <a:spLocks noGrp="1"/>
          </p:cNvSpPr>
          <p:nvPr>
            <p:ph type="title"/>
          </p:nvPr>
        </p:nvSpPr>
        <p:spPr>
          <a:xfrm>
            <a:off x="1100325" y="531600"/>
            <a:ext cx="41055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_1_1_1_1"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5" name="Google Shape;1605;p29"/>
          <p:cNvGrpSpPr/>
          <p:nvPr/>
        </p:nvGrpSpPr>
        <p:grpSpPr>
          <a:xfrm>
            <a:off x="-10" y="20"/>
            <a:ext cx="9144010" cy="5143465"/>
            <a:chOff x="1528563" y="559050"/>
            <a:chExt cx="6042031" cy="4025250"/>
          </a:xfrm>
        </p:grpSpPr>
        <p:sp>
          <p:nvSpPr>
            <p:cNvPr id="1606" name="Google Shape;1606;p29"/>
            <p:cNvSpPr/>
            <p:nvPr/>
          </p:nvSpPr>
          <p:spPr>
            <a:xfrm>
              <a:off x="1528563" y="1021769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1528563" y="117345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1528563" y="1323985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1528563" y="147566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1528563" y="1627352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1528563" y="177895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1528563" y="193064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1528563" y="2082248"/>
              <a:ext cx="6042031" cy="13420"/>
            </a:xfrm>
            <a:custGeom>
              <a:avLst/>
              <a:gdLst/>
              <a:ahLst/>
              <a:cxnLst/>
              <a:rect l="l" t="t" r="r" b="b"/>
              <a:pathLst>
                <a:path w="37909" h="175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1528563" y="2233932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1528563" y="238561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1528563" y="253614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1528563" y="2687831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1528563" y="283943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1528563" y="299112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1528563" y="3142805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1528563" y="3294411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1528563" y="344609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1528563" y="3597778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0"/>
                  </a:moveTo>
                  <a:lnTo>
                    <a:pt x="1" y="173"/>
                  </a:lnTo>
                  <a:lnTo>
                    <a:pt x="37908" y="173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1528563" y="3749385"/>
              <a:ext cx="6042031" cy="13344"/>
            </a:xfrm>
            <a:custGeom>
              <a:avLst/>
              <a:gdLst/>
              <a:ahLst/>
              <a:cxnLst/>
              <a:rect l="l" t="t" r="r" b="b"/>
              <a:pathLst>
                <a:path w="37909" h="174" extrusionOk="0">
                  <a:moveTo>
                    <a:pt x="1" y="1"/>
                  </a:moveTo>
                  <a:lnTo>
                    <a:pt x="1" y="174"/>
                  </a:lnTo>
                  <a:lnTo>
                    <a:pt x="37908" y="174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1528563" y="3899918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1528563" y="405160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1528563" y="4203284"/>
              <a:ext cx="6042031" cy="14417"/>
            </a:xfrm>
            <a:custGeom>
              <a:avLst/>
              <a:gdLst/>
              <a:ahLst/>
              <a:cxnLst/>
              <a:rect l="l" t="t" r="r" b="b"/>
              <a:pathLst>
                <a:path w="37909" h="188" extrusionOk="0">
                  <a:moveTo>
                    <a:pt x="1" y="0"/>
                  </a:moveTo>
                  <a:lnTo>
                    <a:pt x="1" y="188"/>
                  </a:lnTo>
                  <a:lnTo>
                    <a:pt x="37908" y="188"/>
                  </a:lnTo>
                  <a:lnTo>
                    <a:pt x="37908" y="0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1528563" y="4354891"/>
              <a:ext cx="6042031" cy="14494"/>
            </a:xfrm>
            <a:custGeom>
              <a:avLst/>
              <a:gdLst/>
              <a:ahLst/>
              <a:cxnLst/>
              <a:rect l="l" t="t" r="r" b="b"/>
              <a:pathLst>
                <a:path w="37909" h="189" extrusionOk="0">
                  <a:moveTo>
                    <a:pt x="1" y="1"/>
                  </a:moveTo>
                  <a:lnTo>
                    <a:pt x="1" y="189"/>
                  </a:lnTo>
                  <a:lnTo>
                    <a:pt x="37908" y="189"/>
                  </a:lnTo>
                  <a:lnTo>
                    <a:pt x="37908" y="1"/>
                  </a:lnTo>
                  <a:close/>
                </a:path>
              </a:pathLst>
            </a:custGeom>
            <a:solidFill>
              <a:srgbClr val="000000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1838525" y="559050"/>
              <a:ext cx="14494" cy="4025250"/>
            </a:xfrm>
            <a:custGeom>
              <a:avLst/>
              <a:gdLst/>
              <a:ahLst/>
              <a:cxnLst/>
              <a:rect l="l" t="t" r="r" b="b"/>
              <a:pathLst>
                <a:path w="189" h="52489" extrusionOk="0">
                  <a:moveTo>
                    <a:pt x="1" y="1"/>
                  </a:moveTo>
                  <a:lnTo>
                    <a:pt x="1" y="52488"/>
                  </a:lnTo>
                  <a:lnTo>
                    <a:pt x="188" y="52488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0" name="Google Shape;1630;p29"/>
          <p:cNvSpPr txBox="1">
            <a:spLocks noGrp="1"/>
          </p:cNvSpPr>
          <p:nvPr>
            <p:ph type="subTitle" idx="1"/>
          </p:nvPr>
        </p:nvSpPr>
        <p:spPr>
          <a:xfrm>
            <a:off x="4728750" y="2808094"/>
            <a:ext cx="37131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29"/>
          <p:cNvSpPr txBox="1">
            <a:spLocks noGrp="1"/>
          </p:cNvSpPr>
          <p:nvPr>
            <p:ph type="body" idx="2"/>
          </p:nvPr>
        </p:nvSpPr>
        <p:spPr>
          <a:xfrm>
            <a:off x="4728750" y="3248525"/>
            <a:ext cx="3713100" cy="14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2" name="Google Shape;1632;p29"/>
          <p:cNvSpPr txBox="1">
            <a:spLocks noGrp="1"/>
          </p:cNvSpPr>
          <p:nvPr>
            <p:ph type="subTitle" idx="3"/>
          </p:nvPr>
        </p:nvSpPr>
        <p:spPr>
          <a:xfrm>
            <a:off x="2471400" y="1174513"/>
            <a:ext cx="42012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3" name="Google Shape;1633;p29"/>
          <p:cNvSpPr txBox="1">
            <a:spLocks noGrp="1"/>
          </p:cNvSpPr>
          <p:nvPr>
            <p:ph type="subTitle" idx="4"/>
          </p:nvPr>
        </p:nvSpPr>
        <p:spPr>
          <a:xfrm>
            <a:off x="702150" y="1680950"/>
            <a:ext cx="38577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4" name="Google Shape;1634;p29"/>
          <p:cNvSpPr txBox="1">
            <a:spLocks noGrp="1"/>
          </p:cNvSpPr>
          <p:nvPr>
            <p:ph type="body" idx="5"/>
          </p:nvPr>
        </p:nvSpPr>
        <p:spPr>
          <a:xfrm>
            <a:off x="702150" y="2115200"/>
            <a:ext cx="3857700" cy="26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5" name="Google Shape;1635;p29"/>
          <p:cNvSpPr txBox="1">
            <a:spLocks noGrp="1"/>
          </p:cNvSpPr>
          <p:nvPr>
            <p:ph type="title"/>
          </p:nvPr>
        </p:nvSpPr>
        <p:spPr>
          <a:xfrm>
            <a:off x="2471400" y="531600"/>
            <a:ext cx="42012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6" name="Google Shape;1636;p29"/>
          <p:cNvSpPr txBox="1">
            <a:spLocks noGrp="1"/>
          </p:cNvSpPr>
          <p:nvPr>
            <p:ph type="body" idx="6"/>
          </p:nvPr>
        </p:nvSpPr>
        <p:spPr>
          <a:xfrm>
            <a:off x="4728750" y="1915663"/>
            <a:ext cx="3713100" cy="9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hiana"/>
              <a:buNone/>
              <a:defRPr sz="4000" b="1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●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○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illa Slab"/>
              <a:buChar char="■"/>
              <a:defRPr>
                <a:solidFill>
                  <a:schemeClr val="dk1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71" r:id="rId8"/>
    <p:sldLayoutId id="2147483675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35"/>
          <p:cNvSpPr/>
          <p:nvPr/>
        </p:nvSpPr>
        <p:spPr>
          <a:xfrm>
            <a:off x="780475" y="2112954"/>
            <a:ext cx="4511157" cy="548700"/>
          </a:xfrm>
          <a:prstGeom prst="rect">
            <a:avLst/>
          </a:prstGeom>
          <a:solidFill>
            <a:srgbClr val="C6B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0" name="Google Shape;1870;p35"/>
          <p:cNvSpPr/>
          <p:nvPr/>
        </p:nvSpPr>
        <p:spPr>
          <a:xfrm>
            <a:off x="615375" y="1512625"/>
            <a:ext cx="4454100" cy="548700"/>
          </a:xfrm>
          <a:prstGeom prst="rect">
            <a:avLst/>
          </a:prstGeom>
          <a:solidFill>
            <a:srgbClr val="C6B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1" name="Google Shape;1871;p35"/>
          <p:cNvSpPr txBox="1">
            <a:spLocks noGrp="1"/>
          </p:cNvSpPr>
          <p:nvPr>
            <p:ph type="ctrTitle"/>
          </p:nvPr>
        </p:nvSpPr>
        <p:spPr>
          <a:xfrm>
            <a:off x="702149" y="1010725"/>
            <a:ext cx="4944145" cy="21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Autism spectrum disorder </a:t>
            </a:r>
            <a:br>
              <a:rPr lang="en" sz="4000" dirty="0" smtClean="0"/>
            </a:br>
            <a:r>
              <a:rPr lang="en" sz="4000" dirty="0" smtClean="0"/>
              <a:t>in children using facial images</a:t>
            </a:r>
            <a:endParaRPr b="1" dirty="0">
              <a:solidFill>
                <a:schemeClr val="dk1"/>
              </a:solidFill>
              <a:latin typeface="Bahiana"/>
              <a:ea typeface="Bahiana"/>
              <a:cs typeface="Bahiana"/>
              <a:sym typeface="Bahiana"/>
            </a:endParaRPr>
          </a:p>
        </p:txBody>
      </p:sp>
      <p:sp>
        <p:nvSpPr>
          <p:cNvPr id="1872" name="Google Shape;1872;p35"/>
          <p:cNvSpPr txBox="1">
            <a:spLocks noGrp="1"/>
          </p:cNvSpPr>
          <p:nvPr>
            <p:ph type="subTitle" idx="1"/>
          </p:nvPr>
        </p:nvSpPr>
        <p:spPr>
          <a:xfrm>
            <a:off x="545475" y="4185855"/>
            <a:ext cx="4524000" cy="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600" dirty="0"/>
              <a:t>Project Guide</a:t>
            </a:r>
          </a:p>
          <a:p>
            <a:r>
              <a:rPr lang="en-IN" sz="1600" dirty="0"/>
              <a:t>Dr.SABITHA 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508751" y="1390650"/>
            <a:ext cx="1454150" cy="1223819"/>
            <a:chOff x="6546526" y="1395753"/>
            <a:chExt cx="1557468" cy="1400058"/>
          </a:xfrm>
        </p:grpSpPr>
        <p:pic>
          <p:nvPicPr>
            <p:cNvPr id="1868" name="Google Shape;1868;p35"/>
            <p:cNvPicPr preferRelativeResize="0"/>
            <p:nvPr/>
          </p:nvPicPr>
          <p:blipFill rotWithShape="1">
            <a:blip r:embed="rId3">
              <a:alphaModFix/>
            </a:blip>
            <a:srcRect l="1985" t="40" r="49816" b="-40"/>
            <a:stretch/>
          </p:blipFill>
          <p:spPr>
            <a:xfrm rot="904121">
              <a:off x="6574328" y="1407166"/>
              <a:ext cx="1501865" cy="1377234"/>
            </a:xfrm>
            <a:prstGeom prst="rect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2275">
              <a:off x="6546526" y="1395753"/>
              <a:ext cx="1557468" cy="1400058"/>
            </a:xfrm>
            <a:prstGeom prst="rect">
              <a:avLst/>
            </a:prstGeom>
          </p:spPr>
        </p:pic>
      </p:grpSp>
      <p:grpSp>
        <p:nvGrpSpPr>
          <p:cNvPr id="1921" name="Google Shape;1921;p35"/>
          <p:cNvGrpSpPr/>
          <p:nvPr/>
        </p:nvGrpSpPr>
        <p:grpSpPr>
          <a:xfrm>
            <a:off x="7031357" y="1871538"/>
            <a:ext cx="1253609" cy="1351631"/>
            <a:chOff x="6986468" y="1314231"/>
            <a:chExt cx="3249997" cy="3324741"/>
          </a:xfrm>
        </p:grpSpPr>
        <p:sp>
          <p:nvSpPr>
            <p:cNvPr id="1922" name="Google Shape;1922;p35"/>
            <p:cNvSpPr/>
            <p:nvPr/>
          </p:nvSpPr>
          <p:spPr>
            <a:xfrm rot="2844767">
              <a:off x="6977929" y="2321467"/>
              <a:ext cx="3311474" cy="1310269"/>
            </a:xfrm>
            <a:custGeom>
              <a:avLst/>
              <a:gdLst/>
              <a:ahLst/>
              <a:cxnLst/>
              <a:rect l="l" t="t" r="r" b="b"/>
              <a:pathLst>
                <a:path w="57901" h="22910" extrusionOk="0">
                  <a:moveTo>
                    <a:pt x="11866" y="0"/>
                  </a:moveTo>
                  <a:cubicBezTo>
                    <a:pt x="17626" y="0"/>
                    <a:pt x="22418" y="4418"/>
                    <a:pt x="22895" y="10149"/>
                  </a:cubicBezTo>
                  <a:lnTo>
                    <a:pt x="28250" y="10149"/>
                  </a:lnTo>
                  <a:lnTo>
                    <a:pt x="28250" y="9816"/>
                  </a:lnTo>
                  <a:cubicBezTo>
                    <a:pt x="28250" y="9297"/>
                    <a:pt x="28669" y="8864"/>
                    <a:pt x="29189" y="8864"/>
                  </a:cubicBezTo>
                  <a:lnTo>
                    <a:pt x="56948" y="8864"/>
                  </a:lnTo>
                  <a:cubicBezTo>
                    <a:pt x="57468" y="8864"/>
                    <a:pt x="57901" y="9297"/>
                    <a:pt x="57901" y="9816"/>
                  </a:cubicBezTo>
                  <a:lnTo>
                    <a:pt x="57901" y="13050"/>
                  </a:lnTo>
                  <a:cubicBezTo>
                    <a:pt x="57901" y="13570"/>
                    <a:pt x="57468" y="14003"/>
                    <a:pt x="56948" y="14003"/>
                  </a:cubicBezTo>
                  <a:lnTo>
                    <a:pt x="29189" y="14003"/>
                  </a:lnTo>
                  <a:cubicBezTo>
                    <a:pt x="28669" y="14003"/>
                    <a:pt x="28250" y="13570"/>
                    <a:pt x="28250" y="13050"/>
                  </a:cubicBezTo>
                  <a:lnTo>
                    <a:pt x="28250" y="12718"/>
                  </a:lnTo>
                  <a:lnTo>
                    <a:pt x="22808" y="12718"/>
                  </a:lnTo>
                  <a:cubicBezTo>
                    <a:pt x="22173" y="16991"/>
                    <a:pt x="19098" y="20513"/>
                    <a:pt x="14941" y="21711"/>
                  </a:cubicBezTo>
                  <a:cubicBezTo>
                    <a:pt x="10783" y="22909"/>
                    <a:pt x="6308" y="21581"/>
                    <a:pt x="3479" y="18290"/>
                  </a:cubicBezTo>
                  <a:cubicBezTo>
                    <a:pt x="650" y="15013"/>
                    <a:pt x="0" y="10394"/>
                    <a:pt x="1805" y="6453"/>
                  </a:cubicBezTo>
                  <a:cubicBezTo>
                    <a:pt x="3609" y="2527"/>
                    <a:pt x="7535" y="0"/>
                    <a:pt x="11866" y="0"/>
                  </a:cubicBezTo>
                  <a:close/>
                  <a:moveTo>
                    <a:pt x="18362" y="4576"/>
                  </a:moveTo>
                  <a:cubicBezTo>
                    <a:pt x="15258" y="1487"/>
                    <a:pt x="10408" y="996"/>
                    <a:pt x="6770" y="3436"/>
                  </a:cubicBezTo>
                  <a:cubicBezTo>
                    <a:pt x="3118" y="5861"/>
                    <a:pt x="1703" y="10538"/>
                    <a:pt x="3378" y="14580"/>
                  </a:cubicBezTo>
                  <a:cubicBezTo>
                    <a:pt x="5053" y="18622"/>
                    <a:pt x="9354" y="20932"/>
                    <a:pt x="13656" y="20080"/>
                  </a:cubicBezTo>
                  <a:cubicBezTo>
                    <a:pt x="17958" y="19228"/>
                    <a:pt x="21047" y="15461"/>
                    <a:pt x="21047" y="11072"/>
                  </a:cubicBezTo>
                  <a:cubicBezTo>
                    <a:pt x="21047" y="8633"/>
                    <a:pt x="20080" y="6294"/>
                    <a:pt x="18362" y="4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 rot="2844767">
              <a:off x="7309358" y="1656555"/>
              <a:ext cx="1158367" cy="1158367"/>
            </a:xfrm>
            <a:custGeom>
              <a:avLst/>
              <a:gdLst/>
              <a:ahLst/>
              <a:cxnLst/>
              <a:rect l="l" t="t" r="r" b="b"/>
              <a:pathLst>
                <a:path w="20254" h="20254" extrusionOk="0">
                  <a:moveTo>
                    <a:pt x="10135" y="1"/>
                  </a:moveTo>
                  <a:cubicBezTo>
                    <a:pt x="4534" y="1"/>
                    <a:pt x="1" y="4533"/>
                    <a:pt x="1" y="10120"/>
                  </a:cubicBezTo>
                  <a:cubicBezTo>
                    <a:pt x="1" y="15721"/>
                    <a:pt x="4534" y="20254"/>
                    <a:pt x="10135" y="20254"/>
                  </a:cubicBezTo>
                  <a:cubicBezTo>
                    <a:pt x="15721" y="20254"/>
                    <a:pt x="20254" y="15721"/>
                    <a:pt x="20254" y="10120"/>
                  </a:cubicBezTo>
                  <a:cubicBezTo>
                    <a:pt x="20254" y="4533"/>
                    <a:pt x="15721" y="1"/>
                    <a:pt x="10135" y="1"/>
                  </a:cubicBez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 rot="2844767">
              <a:off x="8148937" y="2911179"/>
              <a:ext cx="799258" cy="146183"/>
            </a:xfrm>
            <a:custGeom>
              <a:avLst/>
              <a:gdLst/>
              <a:ahLst/>
              <a:cxnLst/>
              <a:rect l="l" t="t" r="r" b="b"/>
              <a:pathLst>
                <a:path w="13975" h="2556" extrusionOk="0">
                  <a:moveTo>
                    <a:pt x="1" y="0"/>
                  </a:moveTo>
                  <a:lnTo>
                    <a:pt x="1" y="2556"/>
                  </a:lnTo>
                  <a:lnTo>
                    <a:pt x="13975" y="2556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 rot="2844767">
              <a:off x="7232729" y="1603023"/>
              <a:ext cx="1278928" cy="1230543"/>
            </a:xfrm>
            <a:custGeom>
              <a:avLst/>
              <a:gdLst/>
              <a:ahLst/>
              <a:cxnLst/>
              <a:rect l="l" t="t" r="r" b="b"/>
              <a:pathLst>
                <a:path w="22362" h="21516" extrusionOk="0">
                  <a:moveTo>
                    <a:pt x="11607" y="1263"/>
                  </a:moveTo>
                  <a:cubicBezTo>
                    <a:pt x="16847" y="1263"/>
                    <a:pt x="21091" y="5507"/>
                    <a:pt x="21105" y="10761"/>
                  </a:cubicBezTo>
                  <a:cubicBezTo>
                    <a:pt x="21105" y="14601"/>
                    <a:pt x="18781" y="18066"/>
                    <a:pt x="15244" y="19538"/>
                  </a:cubicBezTo>
                  <a:cubicBezTo>
                    <a:pt x="14071" y="20020"/>
                    <a:pt x="12840" y="20254"/>
                    <a:pt x="11619" y="20254"/>
                  </a:cubicBezTo>
                  <a:cubicBezTo>
                    <a:pt x="9144" y="20254"/>
                    <a:pt x="6712" y="19291"/>
                    <a:pt x="4894" y="17474"/>
                  </a:cubicBezTo>
                  <a:cubicBezTo>
                    <a:pt x="2180" y="14760"/>
                    <a:pt x="1358" y="10675"/>
                    <a:pt x="2830" y="7124"/>
                  </a:cubicBezTo>
                  <a:cubicBezTo>
                    <a:pt x="4302" y="3573"/>
                    <a:pt x="7767" y="1263"/>
                    <a:pt x="11607" y="1263"/>
                  </a:cubicBezTo>
                  <a:close/>
                  <a:moveTo>
                    <a:pt x="11612" y="0"/>
                  </a:moveTo>
                  <a:cubicBezTo>
                    <a:pt x="8810" y="0"/>
                    <a:pt x="6058" y="1095"/>
                    <a:pt x="3999" y="3154"/>
                  </a:cubicBezTo>
                  <a:cubicBezTo>
                    <a:pt x="924" y="6229"/>
                    <a:pt x="1" y="10848"/>
                    <a:pt x="1661" y="14875"/>
                  </a:cubicBezTo>
                  <a:cubicBezTo>
                    <a:pt x="3335" y="18889"/>
                    <a:pt x="7247" y="21516"/>
                    <a:pt x="11607" y="21516"/>
                  </a:cubicBezTo>
                  <a:cubicBezTo>
                    <a:pt x="17540" y="21516"/>
                    <a:pt x="22361" y="16694"/>
                    <a:pt x="22361" y="10761"/>
                  </a:cubicBezTo>
                  <a:cubicBezTo>
                    <a:pt x="22361" y="6402"/>
                    <a:pt x="19734" y="2490"/>
                    <a:pt x="15721" y="815"/>
                  </a:cubicBezTo>
                  <a:cubicBezTo>
                    <a:pt x="14390" y="267"/>
                    <a:pt x="12995" y="0"/>
                    <a:pt x="116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 rot="2844767">
              <a:off x="7682062" y="1721532"/>
              <a:ext cx="438434" cy="437633"/>
            </a:xfrm>
            <a:custGeom>
              <a:avLst/>
              <a:gdLst/>
              <a:ahLst/>
              <a:cxnLst/>
              <a:rect l="l" t="t" r="r" b="b"/>
              <a:pathLst>
                <a:path w="7666" h="7652" extrusionOk="0">
                  <a:moveTo>
                    <a:pt x="7493" y="0"/>
                  </a:moveTo>
                  <a:cubicBezTo>
                    <a:pt x="3364" y="0"/>
                    <a:pt x="15" y="3349"/>
                    <a:pt x="1" y="7478"/>
                  </a:cubicBezTo>
                  <a:cubicBezTo>
                    <a:pt x="1" y="7579"/>
                    <a:pt x="87" y="7651"/>
                    <a:pt x="188" y="7651"/>
                  </a:cubicBezTo>
                  <a:cubicBezTo>
                    <a:pt x="275" y="7651"/>
                    <a:pt x="362" y="7579"/>
                    <a:pt x="362" y="7478"/>
                  </a:cubicBezTo>
                  <a:cubicBezTo>
                    <a:pt x="362" y="3551"/>
                    <a:pt x="3552" y="361"/>
                    <a:pt x="7493" y="347"/>
                  </a:cubicBezTo>
                  <a:cubicBezTo>
                    <a:pt x="7666" y="304"/>
                    <a:pt x="7666" y="58"/>
                    <a:pt x="7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 rot="2844767">
              <a:off x="8215108" y="3432359"/>
              <a:ext cx="1695857" cy="293166"/>
            </a:xfrm>
            <a:custGeom>
              <a:avLst/>
              <a:gdLst/>
              <a:ahLst/>
              <a:cxnLst/>
              <a:rect l="l" t="t" r="r" b="b"/>
              <a:pathLst>
                <a:path w="29652" h="5126" extrusionOk="0">
                  <a:moveTo>
                    <a:pt x="939" y="1"/>
                  </a:moveTo>
                  <a:cubicBezTo>
                    <a:pt x="420" y="1"/>
                    <a:pt x="1" y="419"/>
                    <a:pt x="1" y="953"/>
                  </a:cubicBezTo>
                  <a:lnTo>
                    <a:pt x="1" y="4173"/>
                  </a:lnTo>
                  <a:cubicBezTo>
                    <a:pt x="1" y="4707"/>
                    <a:pt x="420" y="5125"/>
                    <a:pt x="939" y="5125"/>
                  </a:cubicBezTo>
                  <a:lnTo>
                    <a:pt x="28699" y="5125"/>
                  </a:lnTo>
                  <a:cubicBezTo>
                    <a:pt x="29218" y="5125"/>
                    <a:pt x="29651" y="4707"/>
                    <a:pt x="29651" y="4173"/>
                  </a:cubicBezTo>
                  <a:lnTo>
                    <a:pt x="29651" y="953"/>
                  </a:lnTo>
                  <a:cubicBezTo>
                    <a:pt x="29651" y="419"/>
                    <a:pt x="29218" y="1"/>
                    <a:pt x="28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4"/>
          <p:cNvSpPr/>
          <p:nvPr/>
        </p:nvSpPr>
        <p:spPr>
          <a:xfrm>
            <a:off x="6902450" y="402912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dirty="0">
                <a:latin typeface="Zilla Slab" panose="020B0604020202020204" charset="0"/>
                <a:ea typeface="Zilla Slab" panose="020B0604020202020204" charset="0"/>
              </a:rPr>
              <a:t>SANGEETH.A.P</a:t>
            </a:r>
          </a:p>
          <a:p>
            <a:pPr lvl="0"/>
            <a:r>
              <a:rPr lang="en-IN" dirty="0">
                <a:latin typeface="Zilla Slab" panose="020B0604020202020204" charset="0"/>
                <a:ea typeface="Zilla Slab" panose="020B0604020202020204" charset="0"/>
              </a:rPr>
              <a:t>TVE19MCA048</a:t>
            </a:r>
          </a:p>
          <a:p>
            <a:pPr lvl="0"/>
            <a:r>
              <a:rPr lang="en-IN" dirty="0"/>
              <a:t> </a:t>
            </a:r>
            <a:r>
              <a:rPr lang="en-IN" dirty="0">
                <a:latin typeface="Zilla Slab" panose="020B0604020202020204" charset="0"/>
                <a:ea typeface="Zilla Slab" panose="020B0604020202020204" charset="0"/>
              </a:rPr>
              <a:t>S6</a:t>
            </a:r>
            <a:r>
              <a:rPr lang="en-IN" dirty="0"/>
              <a:t> </a:t>
            </a:r>
            <a:r>
              <a:rPr lang="en-IN" dirty="0">
                <a:latin typeface="Zilla Slab" panose="020B0604020202020204" charset="0"/>
                <a:ea typeface="Zilla Slab" panose="020B0604020202020204" charset="0"/>
              </a:rPr>
              <a:t>MCA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2105;p38"/>
          <p:cNvSpPr/>
          <p:nvPr/>
        </p:nvSpPr>
        <p:spPr>
          <a:xfrm>
            <a:off x="976390" y="772974"/>
            <a:ext cx="2116060" cy="293080"/>
          </a:xfrm>
          <a:prstGeom prst="rect">
            <a:avLst/>
          </a:prstGeom>
          <a:solidFill>
            <a:srgbClr val="C6B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70" y="414493"/>
            <a:ext cx="737414" cy="1057906"/>
          </a:xfrm>
          <a:prstGeom prst="rect">
            <a:avLst/>
          </a:prstGeom>
        </p:spPr>
      </p:pic>
      <p:sp>
        <p:nvSpPr>
          <p:cNvPr id="2219" name="Google Shape;2219;p39"/>
          <p:cNvSpPr txBox="1">
            <a:spLocks noGrp="1"/>
          </p:cNvSpPr>
          <p:nvPr>
            <p:ph type="title"/>
          </p:nvPr>
        </p:nvSpPr>
        <p:spPr>
          <a:xfrm>
            <a:off x="1021257" y="569946"/>
            <a:ext cx="55965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P</a:t>
            </a:r>
            <a:r>
              <a:rPr lang="en" sz="3200" dirty="0" smtClean="0"/>
              <a:t>roposed system</a:t>
            </a:r>
            <a:endParaRPr sz="3200" dirty="0"/>
          </a:p>
        </p:txBody>
      </p:sp>
      <p:sp>
        <p:nvSpPr>
          <p:cNvPr id="2220" name="Google Shape;2220;p39"/>
          <p:cNvSpPr txBox="1">
            <a:spLocks noGrp="1"/>
          </p:cNvSpPr>
          <p:nvPr>
            <p:ph type="subTitle" idx="1"/>
          </p:nvPr>
        </p:nvSpPr>
        <p:spPr>
          <a:xfrm>
            <a:off x="852992" y="1421120"/>
            <a:ext cx="6730190" cy="12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Bahnschrift Condensed" panose="020B0502040204020203" pitchFamily="34" charset="0"/>
              </a:rPr>
              <a:t>Children </a:t>
            </a:r>
            <a:r>
              <a:rPr lang="en-US" sz="1600" dirty="0">
                <a:latin typeface="Bahnschrift Condensed" panose="020B0502040204020203" pitchFamily="34" charset="0"/>
              </a:rPr>
              <a:t>diagnosed with autism share common facial </a:t>
            </a:r>
            <a:r>
              <a:rPr lang="en-US" sz="1600" dirty="0" smtClean="0">
                <a:latin typeface="Bahnschrift Condensed" panose="020B0502040204020203" pitchFamily="34" charset="0"/>
              </a:rPr>
              <a:t>feature.</a:t>
            </a:r>
            <a:endParaRPr lang="en-US" sz="1600" dirty="0">
              <a:latin typeface="Bahnschrift Condensed" panose="020B0502040204020203" pitchFamily="34" charset="0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Bahnschrift Condensed" panose="020B0502040204020203" pitchFamily="34" charset="0"/>
              </a:rPr>
              <a:t>Conducting facial recognition binary classification on images of </a:t>
            </a:r>
            <a:r>
              <a:rPr lang="en-US" sz="1600" dirty="0" smtClean="0">
                <a:latin typeface="Bahnschrift Condensed" panose="020B0502040204020203" pitchFamily="34" charset="0"/>
              </a:rPr>
              <a:t>children.</a:t>
            </a:r>
            <a:endParaRPr lang="en-US" sz="1600" dirty="0">
              <a:latin typeface="Bahnschrift Condensed" panose="020B0502040204020203" pitchFamily="34" charset="0"/>
            </a:endParaRP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Bahnschrift Condensed" panose="020B0502040204020203" pitchFamily="34" charset="0"/>
              </a:rPr>
              <a:t>System</a:t>
            </a:r>
            <a:r>
              <a:rPr lang="en-US" sz="1600" dirty="0" smtClean="0">
                <a:latin typeface="Bahnschrift Condensed" panose="020B0502040204020203" pitchFamily="34" charset="0"/>
              </a:rPr>
              <a:t> </a:t>
            </a:r>
            <a:r>
              <a:rPr lang="en-US" sz="1600" dirty="0">
                <a:latin typeface="Bahnschrift Condensed" panose="020B0502040204020203" pitchFamily="34" charset="0"/>
              </a:rPr>
              <a:t>uses MobileNet and </a:t>
            </a:r>
            <a:r>
              <a:rPr lang="en-US" sz="1600" dirty="0" smtClean="0">
                <a:latin typeface="Bahnschrift Condensed" panose="020B0502040204020203" pitchFamily="34" charset="0"/>
              </a:rPr>
              <a:t>VGG16 </a:t>
            </a:r>
            <a:r>
              <a:rPr lang="en-US" sz="1600" dirty="0" smtClean="0">
                <a:latin typeface="Bahnschrift Condensed" panose="020B0502040204020203" pitchFamily="34" charset="0"/>
              </a:rPr>
              <a:t>models in </a:t>
            </a:r>
            <a:r>
              <a:rPr lang="en-US" sz="1600" dirty="0">
                <a:latin typeface="Bahnschrift Condensed" panose="020B0502040204020203" pitchFamily="34" charset="0"/>
              </a:rPr>
              <a:t>order to perform </a:t>
            </a:r>
            <a:r>
              <a:rPr lang="en-US" sz="1600" dirty="0" smtClean="0">
                <a:latin typeface="Bahnschrift Condensed" panose="020B0502040204020203" pitchFamily="34" charset="0"/>
              </a:rPr>
              <a:t>image </a:t>
            </a:r>
            <a:r>
              <a:rPr lang="en-US" sz="1600" dirty="0">
                <a:latin typeface="Bahnschrift Condensed" panose="020B0502040204020203" pitchFamily="34" charset="0"/>
              </a:rPr>
              <a:t>classification</a:t>
            </a:r>
            <a:r>
              <a:rPr lang="en-US" sz="1600" dirty="0"/>
              <a:t>.</a:t>
            </a:r>
            <a:endParaRPr sz="1600" dirty="0">
              <a:latin typeface="Bahnschrift Condensed" panose="020B0502040204020203" pitchFamily="34" charset="0"/>
            </a:endParaRPr>
          </a:p>
        </p:txBody>
      </p:sp>
      <p:grpSp>
        <p:nvGrpSpPr>
          <p:cNvPr id="2221" name="Google Shape;2221;p39"/>
          <p:cNvGrpSpPr/>
          <p:nvPr/>
        </p:nvGrpSpPr>
        <p:grpSpPr>
          <a:xfrm rot="-282128">
            <a:off x="7084322" y="-259198"/>
            <a:ext cx="3695347" cy="3901057"/>
            <a:chOff x="6832540" y="1331129"/>
            <a:chExt cx="3205596" cy="3384043"/>
          </a:xfrm>
        </p:grpSpPr>
        <p:sp>
          <p:nvSpPr>
            <p:cNvPr id="2222" name="Google Shape;2222;p39"/>
            <p:cNvSpPr/>
            <p:nvPr/>
          </p:nvSpPr>
          <p:spPr>
            <a:xfrm rot="2844767">
              <a:off x="6779601" y="2397667"/>
              <a:ext cx="3311474" cy="1310269"/>
            </a:xfrm>
            <a:custGeom>
              <a:avLst/>
              <a:gdLst/>
              <a:ahLst/>
              <a:cxnLst/>
              <a:rect l="l" t="t" r="r" b="b"/>
              <a:pathLst>
                <a:path w="57901" h="22910" extrusionOk="0">
                  <a:moveTo>
                    <a:pt x="11866" y="0"/>
                  </a:moveTo>
                  <a:cubicBezTo>
                    <a:pt x="17626" y="0"/>
                    <a:pt x="22418" y="4418"/>
                    <a:pt x="22895" y="10149"/>
                  </a:cubicBezTo>
                  <a:lnTo>
                    <a:pt x="28250" y="10149"/>
                  </a:lnTo>
                  <a:lnTo>
                    <a:pt x="28250" y="9816"/>
                  </a:lnTo>
                  <a:cubicBezTo>
                    <a:pt x="28250" y="9297"/>
                    <a:pt x="28669" y="8864"/>
                    <a:pt x="29189" y="8864"/>
                  </a:cubicBezTo>
                  <a:lnTo>
                    <a:pt x="56948" y="8864"/>
                  </a:lnTo>
                  <a:cubicBezTo>
                    <a:pt x="57468" y="8864"/>
                    <a:pt x="57901" y="9297"/>
                    <a:pt x="57901" y="9816"/>
                  </a:cubicBezTo>
                  <a:lnTo>
                    <a:pt x="57901" y="13050"/>
                  </a:lnTo>
                  <a:cubicBezTo>
                    <a:pt x="57901" y="13570"/>
                    <a:pt x="57468" y="14003"/>
                    <a:pt x="56948" y="14003"/>
                  </a:cubicBezTo>
                  <a:lnTo>
                    <a:pt x="29189" y="14003"/>
                  </a:lnTo>
                  <a:cubicBezTo>
                    <a:pt x="28669" y="14003"/>
                    <a:pt x="28250" y="13570"/>
                    <a:pt x="28250" y="13050"/>
                  </a:cubicBezTo>
                  <a:lnTo>
                    <a:pt x="28250" y="12718"/>
                  </a:lnTo>
                  <a:lnTo>
                    <a:pt x="22808" y="12718"/>
                  </a:lnTo>
                  <a:cubicBezTo>
                    <a:pt x="22173" y="16991"/>
                    <a:pt x="19098" y="20513"/>
                    <a:pt x="14941" y="21711"/>
                  </a:cubicBezTo>
                  <a:cubicBezTo>
                    <a:pt x="10783" y="22909"/>
                    <a:pt x="6308" y="21581"/>
                    <a:pt x="3479" y="18290"/>
                  </a:cubicBezTo>
                  <a:cubicBezTo>
                    <a:pt x="650" y="15013"/>
                    <a:pt x="0" y="10394"/>
                    <a:pt x="1805" y="6453"/>
                  </a:cubicBezTo>
                  <a:cubicBezTo>
                    <a:pt x="3609" y="2527"/>
                    <a:pt x="7535" y="0"/>
                    <a:pt x="11866" y="0"/>
                  </a:cubicBezTo>
                  <a:close/>
                  <a:moveTo>
                    <a:pt x="18362" y="4576"/>
                  </a:moveTo>
                  <a:cubicBezTo>
                    <a:pt x="15258" y="1487"/>
                    <a:pt x="10408" y="996"/>
                    <a:pt x="6770" y="3436"/>
                  </a:cubicBezTo>
                  <a:cubicBezTo>
                    <a:pt x="3118" y="5861"/>
                    <a:pt x="1703" y="10538"/>
                    <a:pt x="3378" y="14580"/>
                  </a:cubicBezTo>
                  <a:cubicBezTo>
                    <a:pt x="5053" y="18622"/>
                    <a:pt x="9354" y="20932"/>
                    <a:pt x="13656" y="20080"/>
                  </a:cubicBezTo>
                  <a:cubicBezTo>
                    <a:pt x="17958" y="19228"/>
                    <a:pt x="21047" y="15461"/>
                    <a:pt x="21047" y="11072"/>
                  </a:cubicBezTo>
                  <a:cubicBezTo>
                    <a:pt x="21047" y="8633"/>
                    <a:pt x="20080" y="6294"/>
                    <a:pt x="18362" y="4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9"/>
            <p:cNvSpPr/>
            <p:nvPr/>
          </p:nvSpPr>
          <p:spPr>
            <a:xfrm rot="2844767">
              <a:off x="7309358" y="1656555"/>
              <a:ext cx="1158367" cy="1158367"/>
            </a:xfrm>
            <a:custGeom>
              <a:avLst/>
              <a:gdLst/>
              <a:ahLst/>
              <a:cxnLst/>
              <a:rect l="l" t="t" r="r" b="b"/>
              <a:pathLst>
                <a:path w="20254" h="20254" extrusionOk="0">
                  <a:moveTo>
                    <a:pt x="10135" y="1"/>
                  </a:moveTo>
                  <a:cubicBezTo>
                    <a:pt x="4534" y="1"/>
                    <a:pt x="1" y="4533"/>
                    <a:pt x="1" y="10120"/>
                  </a:cubicBezTo>
                  <a:cubicBezTo>
                    <a:pt x="1" y="15721"/>
                    <a:pt x="4534" y="20254"/>
                    <a:pt x="10135" y="20254"/>
                  </a:cubicBezTo>
                  <a:cubicBezTo>
                    <a:pt x="15721" y="20254"/>
                    <a:pt x="20254" y="15721"/>
                    <a:pt x="20254" y="10120"/>
                  </a:cubicBezTo>
                  <a:cubicBezTo>
                    <a:pt x="20254" y="4533"/>
                    <a:pt x="15721" y="1"/>
                    <a:pt x="10135" y="1"/>
                  </a:cubicBez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9"/>
            <p:cNvSpPr/>
            <p:nvPr/>
          </p:nvSpPr>
          <p:spPr>
            <a:xfrm rot="2844767">
              <a:off x="8148937" y="2911179"/>
              <a:ext cx="799258" cy="146183"/>
            </a:xfrm>
            <a:custGeom>
              <a:avLst/>
              <a:gdLst/>
              <a:ahLst/>
              <a:cxnLst/>
              <a:rect l="l" t="t" r="r" b="b"/>
              <a:pathLst>
                <a:path w="13975" h="2556" extrusionOk="0">
                  <a:moveTo>
                    <a:pt x="1" y="0"/>
                  </a:moveTo>
                  <a:lnTo>
                    <a:pt x="1" y="2556"/>
                  </a:lnTo>
                  <a:lnTo>
                    <a:pt x="13975" y="2556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9"/>
            <p:cNvSpPr/>
            <p:nvPr/>
          </p:nvSpPr>
          <p:spPr>
            <a:xfrm rot="2844767">
              <a:off x="7232729" y="1603023"/>
              <a:ext cx="1278928" cy="1230543"/>
            </a:xfrm>
            <a:custGeom>
              <a:avLst/>
              <a:gdLst/>
              <a:ahLst/>
              <a:cxnLst/>
              <a:rect l="l" t="t" r="r" b="b"/>
              <a:pathLst>
                <a:path w="22362" h="21516" extrusionOk="0">
                  <a:moveTo>
                    <a:pt x="11607" y="1263"/>
                  </a:moveTo>
                  <a:cubicBezTo>
                    <a:pt x="16847" y="1263"/>
                    <a:pt x="21091" y="5507"/>
                    <a:pt x="21105" y="10761"/>
                  </a:cubicBezTo>
                  <a:cubicBezTo>
                    <a:pt x="21105" y="14601"/>
                    <a:pt x="18781" y="18066"/>
                    <a:pt x="15244" y="19538"/>
                  </a:cubicBezTo>
                  <a:cubicBezTo>
                    <a:pt x="14071" y="20020"/>
                    <a:pt x="12840" y="20254"/>
                    <a:pt x="11619" y="20254"/>
                  </a:cubicBezTo>
                  <a:cubicBezTo>
                    <a:pt x="9144" y="20254"/>
                    <a:pt x="6712" y="19291"/>
                    <a:pt x="4894" y="17474"/>
                  </a:cubicBezTo>
                  <a:cubicBezTo>
                    <a:pt x="2180" y="14760"/>
                    <a:pt x="1358" y="10675"/>
                    <a:pt x="2830" y="7124"/>
                  </a:cubicBezTo>
                  <a:cubicBezTo>
                    <a:pt x="4302" y="3573"/>
                    <a:pt x="7767" y="1263"/>
                    <a:pt x="11607" y="1263"/>
                  </a:cubicBezTo>
                  <a:close/>
                  <a:moveTo>
                    <a:pt x="11612" y="0"/>
                  </a:moveTo>
                  <a:cubicBezTo>
                    <a:pt x="8810" y="0"/>
                    <a:pt x="6058" y="1095"/>
                    <a:pt x="3999" y="3154"/>
                  </a:cubicBezTo>
                  <a:cubicBezTo>
                    <a:pt x="924" y="6229"/>
                    <a:pt x="1" y="10848"/>
                    <a:pt x="1661" y="14875"/>
                  </a:cubicBezTo>
                  <a:cubicBezTo>
                    <a:pt x="3335" y="18889"/>
                    <a:pt x="7247" y="21516"/>
                    <a:pt x="11607" y="21516"/>
                  </a:cubicBezTo>
                  <a:cubicBezTo>
                    <a:pt x="17540" y="21516"/>
                    <a:pt x="22361" y="16694"/>
                    <a:pt x="22361" y="10761"/>
                  </a:cubicBezTo>
                  <a:cubicBezTo>
                    <a:pt x="22361" y="6402"/>
                    <a:pt x="19734" y="2490"/>
                    <a:pt x="15721" y="815"/>
                  </a:cubicBezTo>
                  <a:cubicBezTo>
                    <a:pt x="14390" y="267"/>
                    <a:pt x="12995" y="0"/>
                    <a:pt x="116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9"/>
            <p:cNvSpPr/>
            <p:nvPr/>
          </p:nvSpPr>
          <p:spPr>
            <a:xfrm rot="2844767">
              <a:off x="7682062" y="1721532"/>
              <a:ext cx="438434" cy="437633"/>
            </a:xfrm>
            <a:custGeom>
              <a:avLst/>
              <a:gdLst/>
              <a:ahLst/>
              <a:cxnLst/>
              <a:rect l="l" t="t" r="r" b="b"/>
              <a:pathLst>
                <a:path w="7666" h="7652" extrusionOk="0">
                  <a:moveTo>
                    <a:pt x="7493" y="0"/>
                  </a:moveTo>
                  <a:cubicBezTo>
                    <a:pt x="3364" y="0"/>
                    <a:pt x="15" y="3349"/>
                    <a:pt x="1" y="7478"/>
                  </a:cubicBezTo>
                  <a:cubicBezTo>
                    <a:pt x="1" y="7579"/>
                    <a:pt x="87" y="7651"/>
                    <a:pt x="188" y="7651"/>
                  </a:cubicBezTo>
                  <a:cubicBezTo>
                    <a:pt x="275" y="7651"/>
                    <a:pt x="362" y="7579"/>
                    <a:pt x="362" y="7478"/>
                  </a:cubicBezTo>
                  <a:cubicBezTo>
                    <a:pt x="362" y="3551"/>
                    <a:pt x="3552" y="361"/>
                    <a:pt x="7493" y="347"/>
                  </a:cubicBezTo>
                  <a:cubicBezTo>
                    <a:pt x="7666" y="304"/>
                    <a:pt x="7666" y="58"/>
                    <a:pt x="7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9"/>
            <p:cNvSpPr/>
            <p:nvPr/>
          </p:nvSpPr>
          <p:spPr>
            <a:xfrm rot="2844767">
              <a:off x="8215108" y="3432359"/>
              <a:ext cx="1695857" cy="293166"/>
            </a:xfrm>
            <a:custGeom>
              <a:avLst/>
              <a:gdLst/>
              <a:ahLst/>
              <a:cxnLst/>
              <a:rect l="l" t="t" r="r" b="b"/>
              <a:pathLst>
                <a:path w="29652" h="5126" extrusionOk="0">
                  <a:moveTo>
                    <a:pt x="939" y="1"/>
                  </a:moveTo>
                  <a:cubicBezTo>
                    <a:pt x="420" y="1"/>
                    <a:pt x="1" y="419"/>
                    <a:pt x="1" y="953"/>
                  </a:cubicBezTo>
                  <a:lnTo>
                    <a:pt x="1" y="4173"/>
                  </a:lnTo>
                  <a:cubicBezTo>
                    <a:pt x="1" y="4707"/>
                    <a:pt x="420" y="5125"/>
                    <a:pt x="939" y="5125"/>
                  </a:cubicBezTo>
                  <a:lnTo>
                    <a:pt x="28699" y="5125"/>
                  </a:lnTo>
                  <a:cubicBezTo>
                    <a:pt x="29218" y="5125"/>
                    <a:pt x="29651" y="4707"/>
                    <a:pt x="29651" y="4173"/>
                  </a:cubicBezTo>
                  <a:lnTo>
                    <a:pt x="29651" y="953"/>
                  </a:lnTo>
                  <a:cubicBezTo>
                    <a:pt x="29651" y="419"/>
                    <a:pt x="29218" y="1"/>
                    <a:pt x="28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38"/>
          <p:cNvSpPr/>
          <p:nvPr/>
        </p:nvSpPr>
        <p:spPr>
          <a:xfrm>
            <a:off x="885603" y="894122"/>
            <a:ext cx="3107898" cy="412164"/>
          </a:xfrm>
          <a:prstGeom prst="rect">
            <a:avLst/>
          </a:prstGeom>
          <a:solidFill>
            <a:srgbClr val="C6B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38"/>
          <p:cNvSpPr txBox="1">
            <a:spLocks noGrp="1"/>
          </p:cNvSpPr>
          <p:nvPr>
            <p:ph type="title"/>
          </p:nvPr>
        </p:nvSpPr>
        <p:spPr>
          <a:xfrm>
            <a:off x="785072" y="394714"/>
            <a:ext cx="3208429" cy="11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 smtClean="0"/>
              <a:t>C</a:t>
            </a:r>
            <a:r>
              <a:rPr lang="en" sz="4400" dirty="0" smtClean="0"/>
              <a:t>ompleted till now</a:t>
            </a:r>
            <a:endParaRPr sz="4400" dirty="0"/>
          </a:p>
        </p:txBody>
      </p:sp>
      <p:sp>
        <p:nvSpPr>
          <p:cNvPr id="2107" name="Google Shape;2107;p38"/>
          <p:cNvSpPr txBox="1">
            <a:spLocks noGrp="1"/>
          </p:cNvSpPr>
          <p:nvPr>
            <p:ph type="subTitle" idx="1"/>
          </p:nvPr>
        </p:nvSpPr>
        <p:spPr>
          <a:xfrm>
            <a:off x="885603" y="1591966"/>
            <a:ext cx="5583621" cy="12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dirty="0" smtClean="0"/>
              <a:t>Collected the dataset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IN" dirty="0" smtClean="0"/>
              <a:t>Created </a:t>
            </a:r>
            <a:r>
              <a:rPr lang="en-IN" dirty="0" smtClean="0"/>
              <a:t>a model with VGG16  </a:t>
            </a:r>
            <a:endParaRPr dirty="0"/>
          </a:p>
        </p:txBody>
      </p:sp>
      <p:grpSp>
        <p:nvGrpSpPr>
          <p:cNvPr id="64" name="Google Shape;9841;p86"/>
          <p:cNvGrpSpPr/>
          <p:nvPr/>
        </p:nvGrpSpPr>
        <p:grpSpPr>
          <a:xfrm>
            <a:off x="4068338" y="732841"/>
            <a:ext cx="435238" cy="436445"/>
            <a:chOff x="1492675" y="4992125"/>
            <a:chExt cx="481825" cy="481825"/>
          </a:xfrm>
          <a:solidFill>
            <a:schemeClr val="tx1"/>
          </a:solidFill>
        </p:grpSpPr>
        <p:sp>
          <p:nvSpPr>
            <p:cNvPr id="65" name="Google Shape;9842;p86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9843;p86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2105;p38"/>
          <p:cNvSpPr/>
          <p:nvPr/>
        </p:nvSpPr>
        <p:spPr>
          <a:xfrm>
            <a:off x="1119674" y="823963"/>
            <a:ext cx="1573764" cy="274580"/>
          </a:xfrm>
          <a:prstGeom prst="rect">
            <a:avLst/>
          </a:prstGeom>
          <a:solidFill>
            <a:srgbClr val="C6B1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5" name="Google Shape;1945;p37"/>
          <p:cNvGrpSpPr/>
          <p:nvPr/>
        </p:nvGrpSpPr>
        <p:grpSpPr>
          <a:xfrm>
            <a:off x="6206465" y="1176110"/>
            <a:ext cx="2673955" cy="3060187"/>
            <a:chOff x="6470065" y="1016072"/>
            <a:chExt cx="2673955" cy="3060187"/>
          </a:xfrm>
        </p:grpSpPr>
        <p:sp>
          <p:nvSpPr>
            <p:cNvPr id="1946" name="Google Shape;1946;p37"/>
            <p:cNvSpPr/>
            <p:nvPr/>
          </p:nvSpPr>
          <p:spPr>
            <a:xfrm rot="-1129852">
              <a:off x="6781841" y="1599449"/>
              <a:ext cx="1534943" cy="9827"/>
            </a:xfrm>
            <a:custGeom>
              <a:avLst/>
              <a:gdLst/>
              <a:ahLst/>
              <a:cxnLst/>
              <a:rect l="l" t="t" r="r" b="b"/>
              <a:pathLst>
                <a:path w="29521" h="189" extrusionOk="0">
                  <a:moveTo>
                    <a:pt x="0" y="1"/>
                  </a:moveTo>
                  <a:lnTo>
                    <a:pt x="0" y="188"/>
                  </a:lnTo>
                  <a:lnTo>
                    <a:pt x="29521" y="188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 rot="-1129852">
              <a:off x="6822899" y="1720239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1"/>
                  </a:moveTo>
                  <a:lnTo>
                    <a:pt x="0" y="174"/>
                  </a:lnTo>
                  <a:lnTo>
                    <a:pt x="29521" y="174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 rot="-1129852">
              <a:off x="6863849" y="1840319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0"/>
                  </a:moveTo>
                  <a:lnTo>
                    <a:pt x="0" y="173"/>
                  </a:lnTo>
                  <a:lnTo>
                    <a:pt x="29521" y="173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 rot="-1129852">
              <a:off x="6904781" y="1960350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1"/>
                  </a:moveTo>
                  <a:lnTo>
                    <a:pt x="0" y="174"/>
                  </a:lnTo>
                  <a:lnTo>
                    <a:pt x="29521" y="174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 rot="-1129852">
              <a:off x="6945848" y="2080411"/>
              <a:ext cx="1534943" cy="9775"/>
            </a:xfrm>
            <a:custGeom>
              <a:avLst/>
              <a:gdLst/>
              <a:ahLst/>
              <a:cxnLst/>
              <a:rect l="l" t="t" r="r" b="b"/>
              <a:pathLst>
                <a:path w="29521" h="188" extrusionOk="0">
                  <a:moveTo>
                    <a:pt x="0" y="0"/>
                  </a:moveTo>
                  <a:lnTo>
                    <a:pt x="0" y="188"/>
                  </a:lnTo>
                  <a:lnTo>
                    <a:pt x="29521" y="188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 rot="-1129852">
              <a:off x="6986789" y="2200440"/>
              <a:ext cx="1534943" cy="9827"/>
            </a:xfrm>
            <a:custGeom>
              <a:avLst/>
              <a:gdLst/>
              <a:ahLst/>
              <a:cxnLst/>
              <a:rect l="l" t="t" r="r" b="b"/>
              <a:pathLst>
                <a:path w="29521" h="189" extrusionOk="0">
                  <a:moveTo>
                    <a:pt x="0" y="1"/>
                  </a:moveTo>
                  <a:lnTo>
                    <a:pt x="0" y="189"/>
                  </a:lnTo>
                  <a:lnTo>
                    <a:pt x="29521" y="189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 rot="-1129852">
              <a:off x="7027738" y="2320521"/>
              <a:ext cx="1534943" cy="9827"/>
            </a:xfrm>
            <a:custGeom>
              <a:avLst/>
              <a:gdLst/>
              <a:ahLst/>
              <a:cxnLst/>
              <a:rect l="l" t="t" r="r" b="b"/>
              <a:pathLst>
                <a:path w="29521" h="189" extrusionOk="0">
                  <a:moveTo>
                    <a:pt x="0" y="1"/>
                  </a:moveTo>
                  <a:lnTo>
                    <a:pt x="0" y="188"/>
                  </a:lnTo>
                  <a:lnTo>
                    <a:pt x="29521" y="188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 rot="-1129852">
              <a:off x="7068796" y="2441311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1"/>
                  </a:moveTo>
                  <a:lnTo>
                    <a:pt x="0" y="174"/>
                  </a:lnTo>
                  <a:lnTo>
                    <a:pt x="29521" y="174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 rot="-1129852">
              <a:off x="7109745" y="2561391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0"/>
                  </a:moveTo>
                  <a:lnTo>
                    <a:pt x="0" y="173"/>
                  </a:lnTo>
                  <a:lnTo>
                    <a:pt x="29521" y="173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 rot="-1129852">
              <a:off x="7150678" y="2681422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1"/>
                  </a:moveTo>
                  <a:lnTo>
                    <a:pt x="0" y="174"/>
                  </a:lnTo>
                  <a:lnTo>
                    <a:pt x="29521" y="174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 rot="-1129852">
              <a:off x="7191744" y="2801483"/>
              <a:ext cx="1534943" cy="9775"/>
            </a:xfrm>
            <a:custGeom>
              <a:avLst/>
              <a:gdLst/>
              <a:ahLst/>
              <a:cxnLst/>
              <a:rect l="l" t="t" r="r" b="b"/>
              <a:pathLst>
                <a:path w="29521" h="188" extrusionOk="0">
                  <a:moveTo>
                    <a:pt x="0" y="0"/>
                  </a:moveTo>
                  <a:lnTo>
                    <a:pt x="0" y="188"/>
                  </a:lnTo>
                  <a:lnTo>
                    <a:pt x="29521" y="188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 rot="-1129852">
              <a:off x="7232685" y="2921512"/>
              <a:ext cx="1534943" cy="9827"/>
            </a:xfrm>
            <a:custGeom>
              <a:avLst/>
              <a:gdLst/>
              <a:ahLst/>
              <a:cxnLst/>
              <a:rect l="l" t="t" r="r" b="b"/>
              <a:pathLst>
                <a:path w="29521" h="189" extrusionOk="0">
                  <a:moveTo>
                    <a:pt x="0" y="1"/>
                  </a:moveTo>
                  <a:lnTo>
                    <a:pt x="0" y="189"/>
                  </a:lnTo>
                  <a:lnTo>
                    <a:pt x="29521" y="189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 rot="-1129852">
              <a:off x="7273634" y="3041593"/>
              <a:ext cx="1534943" cy="9827"/>
            </a:xfrm>
            <a:custGeom>
              <a:avLst/>
              <a:gdLst/>
              <a:ahLst/>
              <a:cxnLst/>
              <a:rect l="l" t="t" r="r" b="b"/>
              <a:pathLst>
                <a:path w="29521" h="189" extrusionOk="0">
                  <a:moveTo>
                    <a:pt x="0" y="0"/>
                  </a:moveTo>
                  <a:lnTo>
                    <a:pt x="0" y="188"/>
                  </a:lnTo>
                  <a:lnTo>
                    <a:pt x="29521" y="188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 rot="-1129852">
              <a:off x="7314693" y="3162383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0"/>
                  </a:moveTo>
                  <a:lnTo>
                    <a:pt x="0" y="174"/>
                  </a:lnTo>
                  <a:lnTo>
                    <a:pt x="29521" y="174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 rot="-1129852">
              <a:off x="7355642" y="3282463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0"/>
                  </a:moveTo>
                  <a:lnTo>
                    <a:pt x="0" y="173"/>
                  </a:lnTo>
                  <a:lnTo>
                    <a:pt x="29521" y="173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 rot="-1129852">
              <a:off x="7396574" y="3402494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1"/>
                  </a:moveTo>
                  <a:lnTo>
                    <a:pt x="0" y="174"/>
                  </a:lnTo>
                  <a:lnTo>
                    <a:pt x="29521" y="174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 rot="-1129852">
              <a:off x="7437524" y="3522574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0"/>
                  </a:moveTo>
                  <a:lnTo>
                    <a:pt x="0" y="173"/>
                  </a:lnTo>
                  <a:lnTo>
                    <a:pt x="29521" y="173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 rot="-1129852">
              <a:off x="6832423" y="1261917"/>
              <a:ext cx="1949239" cy="2568498"/>
            </a:xfrm>
            <a:custGeom>
              <a:avLst/>
              <a:gdLst/>
              <a:ahLst/>
              <a:cxnLst/>
              <a:rect l="l" t="t" r="r" b="b"/>
              <a:pathLst>
                <a:path w="37489" h="49399" extrusionOk="0">
                  <a:moveTo>
                    <a:pt x="2344" y="2113"/>
                  </a:moveTo>
                  <a:cubicBezTo>
                    <a:pt x="2656" y="2113"/>
                    <a:pt x="2959" y="2358"/>
                    <a:pt x="2959" y="2729"/>
                  </a:cubicBezTo>
                  <a:cubicBezTo>
                    <a:pt x="2959" y="3061"/>
                    <a:pt x="2685" y="3335"/>
                    <a:pt x="2339" y="3335"/>
                  </a:cubicBezTo>
                  <a:cubicBezTo>
                    <a:pt x="1805" y="3335"/>
                    <a:pt x="1530" y="2671"/>
                    <a:pt x="1920" y="2296"/>
                  </a:cubicBezTo>
                  <a:cubicBezTo>
                    <a:pt x="2042" y="2170"/>
                    <a:pt x="2194" y="2113"/>
                    <a:pt x="2344" y="2113"/>
                  </a:cubicBezTo>
                  <a:close/>
                  <a:moveTo>
                    <a:pt x="2344" y="4553"/>
                  </a:moveTo>
                  <a:cubicBezTo>
                    <a:pt x="2656" y="4553"/>
                    <a:pt x="2959" y="4798"/>
                    <a:pt x="2959" y="5169"/>
                  </a:cubicBezTo>
                  <a:cubicBezTo>
                    <a:pt x="2959" y="5501"/>
                    <a:pt x="2685" y="5775"/>
                    <a:pt x="2339" y="5775"/>
                  </a:cubicBezTo>
                  <a:cubicBezTo>
                    <a:pt x="1805" y="5775"/>
                    <a:pt x="1530" y="5111"/>
                    <a:pt x="1920" y="4736"/>
                  </a:cubicBezTo>
                  <a:cubicBezTo>
                    <a:pt x="2042" y="4609"/>
                    <a:pt x="2194" y="4553"/>
                    <a:pt x="2344" y="4553"/>
                  </a:cubicBezTo>
                  <a:close/>
                  <a:moveTo>
                    <a:pt x="2339" y="6992"/>
                  </a:moveTo>
                  <a:cubicBezTo>
                    <a:pt x="2656" y="6992"/>
                    <a:pt x="2959" y="7238"/>
                    <a:pt x="2959" y="7608"/>
                  </a:cubicBezTo>
                  <a:cubicBezTo>
                    <a:pt x="2959" y="7940"/>
                    <a:pt x="2685" y="8215"/>
                    <a:pt x="2339" y="8215"/>
                  </a:cubicBezTo>
                  <a:cubicBezTo>
                    <a:pt x="1805" y="8215"/>
                    <a:pt x="1530" y="7565"/>
                    <a:pt x="1906" y="7175"/>
                  </a:cubicBezTo>
                  <a:cubicBezTo>
                    <a:pt x="2032" y="7049"/>
                    <a:pt x="2187" y="6992"/>
                    <a:pt x="2339" y="6992"/>
                  </a:cubicBezTo>
                  <a:close/>
                  <a:moveTo>
                    <a:pt x="2344" y="9432"/>
                  </a:moveTo>
                  <a:cubicBezTo>
                    <a:pt x="2656" y="9432"/>
                    <a:pt x="2959" y="9677"/>
                    <a:pt x="2959" y="10048"/>
                  </a:cubicBezTo>
                  <a:cubicBezTo>
                    <a:pt x="2959" y="10394"/>
                    <a:pt x="2685" y="10654"/>
                    <a:pt x="2339" y="10654"/>
                  </a:cubicBezTo>
                  <a:cubicBezTo>
                    <a:pt x="2333" y="10654"/>
                    <a:pt x="2327" y="10654"/>
                    <a:pt x="2322" y="10654"/>
                  </a:cubicBezTo>
                  <a:cubicBezTo>
                    <a:pt x="1799" y="10654"/>
                    <a:pt x="1534" y="10000"/>
                    <a:pt x="1920" y="9615"/>
                  </a:cubicBezTo>
                  <a:cubicBezTo>
                    <a:pt x="2042" y="9488"/>
                    <a:pt x="2194" y="9432"/>
                    <a:pt x="2344" y="9432"/>
                  </a:cubicBezTo>
                  <a:close/>
                  <a:moveTo>
                    <a:pt x="2343" y="11878"/>
                  </a:moveTo>
                  <a:cubicBezTo>
                    <a:pt x="2656" y="11878"/>
                    <a:pt x="2959" y="12117"/>
                    <a:pt x="2959" y="12487"/>
                  </a:cubicBezTo>
                  <a:cubicBezTo>
                    <a:pt x="2959" y="12834"/>
                    <a:pt x="2685" y="13108"/>
                    <a:pt x="2339" y="13108"/>
                  </a:cubicBezTo>
                  <a:cubicBezTo>
                    <a:pt x="1805" y="13108"/>
                    <a:pt x="1530" y="12444"/>
                    <a:pt x="1920" y="12054"/>
                  </a:cubicBezTo>
                  <a:cubicBezTo>
                    <a:pt x="2042" y="11933"/>
                    <a:pt x="2194" y="11878"/>
                    <a:pt x="2343" y="11878"/>
                  </a:cubicBezTo>
                  <a:close/>
                  <a:moveTo>
                    <a:pt x="2333" y="14320"/>
                  </a:moveTo>
                  <a:cubicBezTo>
                    <a:pt x="2652" y="14320"/>
                    <a:pt x="2959" y="14564"/>
                    <a:pt x="2959" y="14927"/>
                  </a:cubicBezTo>
                  <a:cubicBezTo>
                    <a:pt x="2959" y="15273"/>
                    <a:pt x="2685" y="15548"/>
                    <a:pt x="2339" y="15548"/>
                  </a:cubicBezTo>
                  <a:cubicBezTo>
                    <a:pt x="1805" y="15548"/>
                    <a:pt x="1530" y="14884"/>
                    <a:pt x="1906" y="14494"/>
                  </a:cubicBezTo>
                  <a:cubicBezTo>
                    <a:pt x="2030" y="14374"/>
                    <a:pt x="2183" y="14320"/>
                    <a:pt x="2333" y="14320"/>
                  </a:cubicBezTo>
                  <a:close/>
                  <a:moveTo>
                    <a:pt x="2344" y="16765"/>
                  </a:moveTo>
                  <a:cubicBezTo>
                    <a:pt x="2656" y="16765"/>
                    <a:pt x="2959" y="17010"/>
                    <a:pt x="2959" y="17381"/>
                  </a:cubicBezTo>
                  <a:cubicBezTo>
                    <a:pt x="2959" y="17713"/>
                    <a:pt x="2685" y="17987"/>
                    <a:pt x="2339" y="17987"/>
                  </a:cubicBezTo>
                  <a:cubicBezTo>
                    <a:pt x="1805" y="17987"/>
                    <a:pt x="1530" y="17323"/>
                    <a:pt x="1920" y="16948"/>
                  </a:cubicBezTo>
                  <a:cubicBezTo>
                    <a:pt x="2042" y="16822"/>
                    <a:pt x="2194" y="16765"/>
                    <a:pt x="2344" y="16765"/>
                  </a:cubicBezTo>
                  <a:close/>
                  <a:moveTo>
                    <a:pt x="2344" y="19205"/>
                  </a:moveTo>
                  <a:cubicBezTo>
                    <a:pt x="2656" y="19205"/>
                    <a:pt x="2959" y="19450"/>
                    <a:pt x="2959" y="19821"/>
                  </a:cubicBezTo>
                  <a:cubicBezTo>
                    <a:pt x="2959" y="20153"/>
                    <a:pt x="2685" y="20427"/>
                    <a:pt x="2339" y="20427"/>
                  </a:cubicBezTo>
                  <a:cubicBezTo>
                    <a:pt x="1805" y="20427"/>
                    <a:pt x="1530" y="19763"/>
                    <a:pt x="1920" y="19388"/>
                  </a:cubicBezTo>
                  <a:cubicBezTo>
                    <a:pt x="2042" y="19261"/>
                    <a:pt x="2194" y="19205"/>
                    <a:pt x="2344" y="19205"/>
                  </a:cubicBezTo>
                  <a:close/>
                  <a:moveTo>
                    <a:pt x="2339" y="21644"/>
                  </a:moveTo>
                  <a:cubicBezTo>
                    <a:pt x="2656" y="21644"/>
                    <a:pt x="2959" y="21890"/>
                    <a:pt x="2959" y="22260"/>
                  </a:cubicBezTo>
                  <a:cubicBezTo>
                    <a:pt x="2959" y="22592"/>
                    <a:pt x="2685" y="22866"/>
                    <a:pt x="2339" y="22866"/>
                  </a:cubicBezTo>
                  <a:cubicBezTo>
                    <a:pt x="1805" y="22866"/>
                    <a:pt x="1530" y="22217"/>
                    <a:pt x="1906" y="21827"/>
                  </a:cubicBezTo>
                  <a:cubicBezTo>
                    <a:pt x="2032" y="21701"/>
                    <a:pt x="2187" y="21644"/>
                    <a:pt x="2339" y="21644"/>
                  </a:cubicBezTo>
                  <a:close/>
                  <a:moveTo>
                    <a:pt x="2344" y="24084"/>
                  </a:moveTo>
                  <a:cubicBezTo>
                    <a:pt x="2656" y="24084"/>
                    <a:pt x="2959" y="24329"/>
                    <a:pt x="2959" y="24700"/>
                  </a:cubicBezTo>
                  <a:cubicBezTo>
                    <a:pt x="2959" y="25046"/>
                    <a:pt x="2685" y="25306"/>
                    <a:pt x="2339" y="25306"/>
                  </a:cubicBezTo>
                  <a:cubicBezTo>
                    <a:pt x="2333" y="25306"/>
                    <a:pt x="2327" y="25306"/>
                    <a:pt x="2322" y="25306"/>
                  </a:cubicBezTo>
                  <a:cubicBezTo>
                    <a:pt x="1799" y="25306"/>
                    <a:pt x="1534" y="24652"/>
                    <a:pt x="1920" y="24267"/>
                  </a:cubicBezTo>
                  <a:cubicBezTo>
                    <a:pt x="2042" y="24140"/>
                    <a:pt x="2194" y="24084"/>
                    <a:pt x="2344" y="24084"/>
                  </a:cubicBezTo>
                  <a:close/>
                  <a:moveTo>
                    <a:pt x="2343" y="26530"/>
                  </a:moveTo>
                  <a:cubicBezTo>
                    <a:pt x="2656" y="26530"/>
                    <a:pt x="2959" y="26769"/>
                    <a:pt x="2959" y="27139"/>
                  </a:cubicBezTo>
                  <a:cubicBezTo>
                    <a:pt x="2959" y="27486"/>
                    <a:pt x="2685" y="27760"/>
                    <a:pt x="2339" y="27760"/>
                  </a:cubicBezTo>
                  <a:cubicBezTo>
                    <a:pt x="1805" y="27760"/>
                    <a:pt x="1530" y="27096"/>
                    <a:pt x="1920" y="26706"/>
                  </a:cubicBezTo>
                  <a:cubicBezTo>
                    <a:pt x="2042" y="26585"/>
                    <a:pt x="2194" y="26530"/>
                    <a:pt x="2343" y="26530"/>
                  </a:cubicBezTo>
                  <a:close/>
                  <a:moveTo>
                    <a:pt x="2339" y="28969"/>
                  </a:moveTo>
                  <a:cubicBezTo>
                    <a:pt x="2656" y="28969"/>
                    <a:pt x="2959" y="29208"/>
                    <a:pt x="2959" y="29579"/>
                  </a:cubicBezTo>
                  <a:cubicBezTo>
                    <a:pt x="2959" y="29925"/>
                    <a:pt x="2685" y="30200"/>
                    <a:pt x="2339" y="30200"/>
                  </a:cubicBezTo>
                  <a:cubicBezTo>
                    <a:pt x="1805" y="30200"/>
                    <a:pt x="1530" y="29536"/>
                    <a:pt x="1906" y="29146"/>
                  </a:cubicBezTo>
                  <a:cubicBezTo>
                    <a:pt x="2032" y="29024"/>
                    <a:pt x="2187" y="28969"/>
                    <a:pt x="2339" y="28969"/>
                  </a:cubicBezTo>
                  <a:close/>
                  <a:moveTo>
                    <a:pt x="2344" y="31417"/>
                  </a:moveTo>
                  <a:cubicBezTo>
                    <a:pt x="2656" y="31417"/>
                    <a:pt x="2959" y="31662"/>
                    <a:pt x="2959" y="32033"/>
                  </a:cubicBezTo>
                  <a:cubicBezTo>
                    <a:pt x="2959" y="32365"/>
                    <a:pt x="2685" y="32654"/>
                    <a:pt x="2339" y="32654"/>
                  </a:cubicBezTo>
                  <a:lnTo>
                    <a:pt x="2339" y="32639"/>
                  </a:lnTo>
                  <a:cubicBezTo>
                    <a:pt x="1805" y="32639"/>
                    <a:pt x="1530" y="31975"/>
                    <a:pt x="1920" y="31600"/>
                  </a:cubicBezTo>
                  <a:cubicBezTo>
                    <a:pt x="2042" y="31473"/>
                    <a:pt x="2194" y="31417"/>
                    <a:pt x="2344" y="31417"/>
                  </a:cubicBezTo>
                  <a:close/>
                  <a:moveTo>
                    <a:pt x="2344" y="33857"/>
                  </a:moveTo>
                  <a:cubicBezTo>
                    <a:pt x="2656" y="33857"/>
                    <a:pt x="2959" y="34102"/>
                    <a:pt x="2959" y="34473"/>
                  </a:cubicBezTo>
                  <a:cubicBezTo>
                    <a:pt x="2959" y="34805"/>
                    <a:pt x="2685" y="35079"/>
                    <a:pt x="2339" y="35079"/>
                  </a:cubicBezTo>
                  <a:cubicBezTo>
                    <a:pt x="1805" y="35079"/>
                    <a:pt x="1530" y="34415"/>
                    <a:pt x="1920" y="34040"/>
                  </a:cubicBezTo>
                  <a:cubicBezTo>
                    <a:pt x="2042" y="33913"/>
                    <a:pt x="2194" y="33857"/>
                    <a:pt x="2344" y="33857"/>
                  </a:cubicBezTo>
                  <a:close/>
                  <a:moveTo>
                    <a:pt x="2339" y="36296"/>
                  </a:moveTo>
                  <a:cubicBezTo>
                    <a:pt x="2656" y="36296"/>
                    <a:pt x="2959" y="36542"/>
                    <a:pt x="2959" y="36912"/>
                  </a:cubicBezTo>
                  <a:cubicBezTo>
                    <a:pt x="2959" y="37244"/>
                    <a:pt x="2685" y="37518"/>
                    <a:pt x="2339" y="37518"/>
                  </a:cubicBezTo>
                  <a:cubicBezTo>
                    <a:pt x="1805" y="37518"/>
                    <a:pt x="1530" y="36869"/>
                    <a:pt x="1906" y="36479"/>
                  </a:cubicBezTo>
                  <a:cubicBezTo>
                    <a:pt x="2032" y="36353"/>
                    <a:pt x="2187" y="36296"/>
                    <a:pt x="2339" y="36296"/>
                  </a:cubicBezTo>
                  <a:close/>
                  <a:moveTo>
                    <a:pt x="2344" y="38736"/>
                  </a:moveTo>
                  <a:cubicBezTo>
                    <a:pt x="2656" y="38736"/>
                    <a:pt x="2959" y="38981"/>
                    <a:pt x="2959" y="39352"/>
                  </a:cubicBezTo>
                  <a:cubicBezTo>
                    <a:pt x="2959" y="39698"/>
                    <a:pt x="2685" y="39958"/>
                    <a:pt x="2339" y="39958"/>
                  </a:cubicBezTo>
                  <a:cubicBezTo>
                    <a:pt x="2333" y="39958"/>
                    <a:pt x="2327" y="39958"/>
                    <a:pt x="2322" y="39958"/>
                  </a:cubicBezTo>
                  <a:cubicBezTo>
                    <a:pt x="1799" y="39958"/>
                    <a:pt x="1534" y="39304"/>
                    <a:pt x="1920" y="38919"/>
                  </a:cubicBezTo>
                  <a:cubicBezTo>
                    <a:pt x="2042" y="38792"/>
                    <a:pt x="2194" y="38736"/>
                    <a:pt x="2344" y="38736"/>
                  </a:cubicBezTo>
                  <a:close/>
                  <a:moveTo>
                    <a:pt x="2343" y="41182"/>
                  </a:moveTo>
                  <a:cubicBezTo>
                    <a:pt x="2656" y="41182"/>
                    <a:pt x="2959" y="41421"/>
                    <a:pt x="2959" y="41791"/>
                  </a:cubicBezTo>
                  <a:cubicBezTo>
                    <a:pt x="2959" y="42138"/>
                    <a:pt x="2685" y="42412"/>
                    <a:pt x="2339" y="42412"/>
                  </a:cubicBezTo>
                  <a:cubicBezTo>
                    <a:pt x="1805" y="42412"/>
                    <a:pt x="1530" y="41748"/>
                    <a:pt x="1920" y="41358"/>
                  </a:cubicBezTo>
                  <a:cubicBezTo>
                    <a:pt x="2042" y="41237"/>
                    <a:pt x="2194" y="41182"/>
                    <a:pt x="2343" y="41182"/>
                  </a:cubicBezTo>
                  <a:close/>
                  <a:moveTo>
                    <a:pt x="2337" y="43624"/>
                  </a:moveTo>
                  <a:cubicBezTo>
                    <a:pt x="2652" y="43624"/>
                    <a:pt x="2959" y="43867"/>
                    <a:pt x="2959" y="44231"/>
                  </a:cubicBezTo>
                  <a:cubicBezTo>
                    <a:pt x="2959" y="44577"/>
                    <a:pt x="2685" y="44852"/>
                    <a:pt x="2339" y="44852"/>
                  </a:cubicBezTo>
                  <a:cubicBezTo>
                    <a:pt x="1805" y="44852"/>
                    <a:pt x="1530" y="44188"/>
                    <a:pt x="1920" y="43798"/>
                  </a:cubicBezTo>
                  <a:cubicBezTo>
                    <a:pt x="2040" y="43678"/>
                    <a:pt x="2189" y="43624"/>
                    <a:pt x="2337" y="43624"/>
                  </a:cubicBezTo>
                  <a:close/>
                  <a:moveTo>
                    <a:pt x="2344" y="46069"/>
                  </a:moveTo>
                  <a:cubicBezTo>
                    <a:pt x="2656" y="46069"/>
                    <a:pt x="2959" y="46314"/>
                    <a:pt x="2959" y="46685"/>
                  </a:cubicBezTo>
                  <a:cubicBezTo>
                    <a:pt x="2959" y="47017"/>
                    <a:pt x="2685" y="47291"/>
                    <a:pt x="2339" y="47291"/>
                  </a:cubicBezTo>
                  <a:cubicBezTo>
                    <a:pt x="1805" y="47291"/>
                    <a:pt x="1530" y="46627"/>
                    <a:pt x="1920" y="46252"/>
                  </a:cubicBezTo>
                  <a:cubicBezTo>
                    <a:pt x="2042" y="46125"/>
                    <a:pt x="2194" y="46069"/>
                    <a:pt x="2344" y="46069"/>
                  </a:cubicBezTo>
                  <a:close/>
                  <a:moveTo>
                    <a:pt x="0" y="1"/>
                  </a:moveTo>
                  <a:lnTo>
                    <a:pt x="0" y="49399"/>
                  </a:lnTo>
                  <a:lnTo>
                    <a:pt x="37489" y="49399"/>
                  </a:lnTo>
                  <a:lnTo>
                    <a:pt x="374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 rot="-1129852">
              <a:off x="6769560" y="1594111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0"/>
                  </a:moveTo>
                  <a:lnTo>
                    <a:pt x="0" y="174"/>
                  </a:lnTo>
                  <a:lnTo>
                    <a:pt x="29521" y="174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 rot="-1129852">
              <a:off x="6810618" y="1714121"/>
              <a:ext cx="1534943" cy="9827"/>
            </a:xfrm>
            <a:custGeom>
              <a:avLst/>
              <a:gdLst/>
              <a:ahLst/>
              <a:cxnLst/>
              <a:rect l="l" t="t" r="r" b="b"/>
              <a:pathLst>
                <a:path w="29521" h="189" extrusionOk="0">
                  <a:moveTo>
                    <a:pt x="0" y="1"/>
                  </a:moveTo>
                  <a:lnTo>
                    <a:pt x="0" y="189"/>
                  </a:lnTo>
                  <a:lnTo>
                    <a:pt x="29521" y="189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 rot="-1129852">
              <a:off x="6851567" y="1834201"/>
              <a:ext cx="1534943" cy="9827"/>
            </a:xfrm>
            <a:custGeom>
              <a:avLst/>
              <a:gdLst/>
              <a:ahLst/>
              <a:cxnLst/>
              <a:rect l="l" t="t" r="r" b="b"/>
              <a:pathLst>
                <a:path w="29521" h="189" extrusionOk="0">
                  <a:moveTo>
                    <a:pt x="0" y="0"/>
                  </a:moveTo>
                  <a:lnTo>
                    <a:pt x="0" y="188"/>
                  </a:lnTo>
                  <a:lnTo>
                    <a:pt x="29521" y="188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 rot="-1129852">
              <a:off x="6892508" y="1954283"/>
              <a:ext cx="1534943" cy="9775"/>
            </a:xfrm>
            <a:custGeom>
              <a:avLst/>
              <a:gdLst/>
              <a:ahLst/>
              <a:cxnLst/>
              <a:rect l="l" t="t" r="r" b="b"/>
              <a:pathLst>
                <a:path w="29521" h="188" extrusionOk="0">
                  <a:moveTo>
                    <a:pt x="0" y="0"/>
                  </a:moveTo>
                  <a:lnTo>
                    <a:pt x="0" y="188"/>
                  </a:lnTo>
                  <a:lnTo>
                    <a:pt x="29521" y="188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 rot="-1129852">
              <a:off x="6933575" y="2075071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0"/>
                  </a:moveTo>
                  <a:lnTo>
                    <a:pt x="0" y="173"/>
                  </a:lnTo>
                  <a:lnTo>
                    <a:pt x="29521" y="173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 rot="-1129852">
              <a:off x="6974507" y="2195102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1"/>
                  </a:moveTo>
                  <a:lnTo>
                    <a:pt x="0" y="174"/>
                  </a:lnTo>
                  <a:lnTo>
                    <a:pt x="29521" y="174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 rot="-1129852">
              <a:off x="7015456" y="2315183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0"/>
                  </a:moveTo>
                  <a:lnTo>
                    <a:pt x="0" y="174"/>
                  </a:lnTo>
                  <a:lnTo>
                    <a:pt x="29521" y="174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 rot="-1129852">
              <a:off x="7056515" y="2435193"/>
              <a:ext cx="1534943" cy="9827"/>
            </a:xfrm>
            <a:custGeom>
              <a:avLst/>
              <a:gdLst/>
              <a:ahLst/>
              <a:cxnLst/>
              <a:rect l="l" t="t" r="r" b="b"/>
              <a:pathLst>
                <a:path w="29521" h="189" extrusionOk="0">
                  <a:moveTo>
                    <a:pt x="0" y="1"/>
                  </a:moveTo>
                  <a:lnTo>
                    <a:pt x="0" y="189"/>
                  </a:lnTo>
                  <a:lnTo>
                    <a:pt x="29521" y="189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 rot="-1129852">
              <a:off x="7097464" y="2555273"/>
              <a:ext cx="1534943" cy="9827"/>
            </a:xfrm>
            <a:custGeom>
              <a:avLst/>
              <a:gdLst/>
              <a:ahLst/>
              <a:cxnLst/>
              <a:rect l="l" t="t" r="r" b="b"/>
              <a:pathLst>
                <a:path w="29521" h="189" extrusionOk="0">
                  <a:moveTo>
                    <a:pt x="0" y="0"/>
                  </a:moveTo>
                  <a:lnTo>
                    <a:pt x="0" y="188"/>
                  </a:lnTo>
                  <a:lnTo>
                    <a:pt x="29521" y="188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 rot="-1129852">
              <a:off x="7138405" y="2675355"/>
              <a:ext cx="1534943" cy="9775"/>
            </a:xfrm>
            <a:custGeom>
              <a:avLst/>
              <a:gdLst/>
              <a:ahLst/>
              <a:cxnLst/>
              <a:rect l="l" t="t" r="r" b="b"/>
              <a:pathLst>
                <a:path w="29521" h="188" extrusionOk="0">
                  <a:moveTo>
                    <a:pt x="0" y="0"/>
                  </a:moveTo>
                  <a:lnTo>
                    <a:pt x="0" y="188"/>
                  </a:lnTo>
                  <a:lnTo>
                    <a:pt x="29521" y="188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 rot="-1129852">
              <a:off x="7179471" y="2796143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0"/>
                  </a:moveTo>
                  <a:lnTo>
                    <a:pt x="0" y="173"/>
                  </a:lnTo>
                  <a:lnTo>
                    <a:pt x="29521" y="173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 rot="-1129852">
              <a:off x="7220404" y="2916174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1"/>
                  </a:moveTo>
                  <a:lnTo>
                    <a:pt x="0" y="174"/>
                  </a:lnTo>
                  <a:lnTo>
                    <a:pt x="29521" y="174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 rot="-1129852">
              <a:off x="7261353" y="3036255"/>
              <a:ext cx="1534943" cy="9047"/>
            </a:xfrm>
            <a:custGeom>
              <a:avLst/>
              <a:gdLst/>
              <a:ahLst/>
              <a:cxnLst/>
              <a:rect l="l" t="t" r="r" b="b"/>
              <a:pathLst>
                <a:path w="29521" h="174" extrusionOk="0">
                  <a:moveTo>
                    <a:pt x="0" y="0"/>
                  </a:moveTo>
                  <a:lnTo>
                    <a:pt x="0" y="173"/>
                  </a:lnTo>
                  <a:lnTo>
                    <a:pt x="29521" y="173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 rot="-1129852">
              <a:off x="7302411" y="3156265"/>
              <a:ext cx="1534943" cy="9827"/>
            </a:xfrm>
            <a:custGeom>
              <a:avLst/>
              <a:gdLst/>
              <a:ahLst/>
              <a:cxnLst/>
              <a:rect l="l" t="t" r="r" b="b"/>
              <a:pathLst>
                <a:path w="29521" h="189" extrusionOk="0">
                  <a:moveTo>
                    <a:pt x="0" y="1"/>
                  </a:moveTo>
                  <a:lnTo>
                    <a:pt x="0" y="188"/>
                  </a:lnTo>
                  <a:lnTo>
                    <a:pt x="29521" y="188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 rot="-1129852">
              <a:off x="7343361" y="3276345"/>
              <a:ext cx="1534943" cy="9827"/>
            </a:xfrm>
            <a:custGeom>
              <a:avLst/>
              <a:gdLst/>
              <a:ahLst/>
              <a:cxnLst/>
              <a:rect l="l" t="t" r="r" b="b"/>
              <a:pathLst>
                <a:path w="29521" h="189" extrusionOk="0">
                  <a:moveTo>
                    <a:pt x="0" y="0"/>
                  </a:moveTo>
                  <a:lnTo>
                    <a:pt x="0" y="188"/>
                  </a:lnTo>
                  <a:lnTo>
                    <a:pt x="29521" y="188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 rot="-1129852">
              <a:off x="7384301" y="3396427"/>
              <a:ext cx="1534943" cy="9775"/>
            </a:xfrm>
            <a:custGeom>
              <a:avLst/>
              <a:gdLst/>
              <a:ahLst/>
              <a:cxnLst/>
              <a:rect l="l" t="t" r="r" b="b"/>
              <a:pathLst>
                <a:path w="29521" h="188" extrusionOk="0">
                  <a:moveTo>
                    <a:pt x="0" y="0"/>
                  </a:moveTo>
                  <a:lnTo>
                    <a:pt x="0" y="188"/>
                  </a:lnTo>
                  <a:lnTo>
                    <a:pt x="29521" y="188"/>
                  </a:lnTo>
                  <a:lnTo>
                    <a:pt x="295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 rot="-1129852">
              <a:off x="7425242" y="3516456"/>
              <a:ext cx="1534943" cy="9827"/>
            </a:xfrm>
            <a:custGeom>
              <a:avLst/>
              <a:gdLst/>
              <a:ahLst/>
              <a:cxnLst/>
              <a:rect l="l" t="t" r="r" b="b"/>
              <a:pathLst>
                <a:path w="29521" h="189" extrusionOk="0">
                  <a:moveTo>
                    <a:pt x="0" y="1"/>
                  </a:moveTo>
                  <a:lnTo>
                    <a:pt x="0" y="188"/>
                  </a:lnTo>
                  <a:lnTo>
                    <a:pt x="29521" y="188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1" name="Google Shape;1981;p37"/>
          <p:cNvSpPr/>
          <p:nvPr/>
        </p:nvSpPr>
        <p:spPr>
          <a:xfrm>
            <a:off x="1209800" y="3224625"/>
            <a:ext cx="683400" cy="41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37"/>
          <p:cNvSpPr/>
          <p:nvPr/>
        </p:nvSpPr>
        <p:spPr>
          <a:xfrm>
            <a:off x="1209800" y="2385403"/>
            <a:ext cx="683400" cy="41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37"/>
          <p:cNvSpPr/>
          <p:nvPr/>
        </p:nvSpPr>
        <p:spPr>
          <a:xfrm>
            <a:off x="1209800" y="1561525"/>
            <a:ext cx="683400" cy="41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37"/>
          <p:cNvSpPr txBox="1">
            <a:spLocks noGrp="1"/>
          </p:cNvSpPr>
          <p:nvPr>
            <p:ph type="title"/>
          </p:nvPr>
        </p:nvSpPr>
        <p:spPr>
          <a:xfrm flipH="1">
            <a:off x="1298199" y="1246727"/>
            <a:ext cx="507000" cy="745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87" name="Google Shape;1987;p37"/>
          <p:cNvSpPr txBox="1">
            <a:spLocks noGrp="1"/>
          </p:cNvSpPr>
          <p:nvPr>
            <p:ph type="subTitle" idx="2"/>
          </p:nvPr>
        </p:nvSpPr>
        <p:spPr>
          <a:xfrm>
            <a:off x="2067081" y="1457500"/>
            <a:ext cx="387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Create MobileNet model</a:t>
            </a:r>
            <a:endParaRPr sz="2400" dirty="0"/>
          </a:p>
        </p:txBody>
      </p:sp>
      <p:sp>
        <p:nvSpPr>
          <p:cNvPr id="1988" name="Google Shape;1988;p37"/>
          <p:cNvSpPr txBox="1">
            <a:spLocks noGrp="1"/>
          </p:cNvSpPr>
          <p:nvPr>
            <p:ph type="title" idx="9"/>
          </p:nvPr>
        </p:nvSpPr>
        <p:spPr>
          <a:xfrm>
            <a:off x="420800" y="498358"/>
            <a:ext cx="29448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Algerian" panose="04020705040A02060702" pitchFamily="82" charset="0"/>
              </a:rPr>
              <a:t>To Do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1989" name="Google Shape;1989;p37"/>
          <p:cNvSpPr txBox="1">
            <a:spLocks noGrp="1"/>
          </p:cNvSpPr>
          <p:nvPr>
            <p:ph type="title" idx="3"/>
          </p:nvPr>
        </p:nvSpPr>
        <p:spPr>
          <a:xfrm flipH="1">
            <a:off x="1298199" y="2069952"/>
            <a:ext cx="507000" cy="745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91" name="Google Shape;1991;p37"/>
          <p:cNvSpPr txBox="1">
            <a:spLocks noGrp="1"/>
          </p:cNvSpPr>
          <p:nvPr>
            <p:ph type="subTitle" idx="5"/>
          </p:nvPr>
        </p:nvSpPr>
        <p:spPr>
          <a:xfrm>
            <a:off x="2155082" y="2310136"/>
            <a:ext cx="387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Create a UI </a:t>
            </a:r>
            <a:endParaRPr sz="2400" dirty="0"/>
          </a:p>
        </p:txBody>
      </p:sp>
      <p:sp>
        <p:nvSpPr>
          <p:cNvPr id="1992" name="Google Shape;1992;p37"/>
          <p:cNvSpPr txBox="1">
            <a:spLocks noGrp="1"/>
          </p:cNvSpPr>
          <p:nvPr>
            <p:ph type="title" idx="6"/>
          </p:nvPr>
        </p:nvSpPr>
        <p:spPr>
          <a:xfrm flipH="1">
            <a:off x="1298199" y="2908627"/>
            <a:ext cx="507000" cy="745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94" name="Google Shape;1994;p37"/>
          <p:cNvSpPr txBox="1">
            <a:spLocks noGrp="1"/>
          </p:cNvSpPr>
          <p:nvPr>
            <p:ph type="subTitle" idx="8"/>
          </p:nvPr>
        </p:nvSpPr>
        <p:spPr>
          <a:xfrm>
            <a:off x="2201963" y="3145196"/>
            <a:ext cx="387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To improve accuracy</a:t>
            </a:r>
            <a:endParaRPr dirty="0"/>
          </a:p>
        </p:txBody>
      </p:sp>
      <p:grpSp>
        <p:nvGrpSpPr>
          <p:cNvPr id="2046" name="Google Shape;2046;p37"/>
          <p:cNvGrpSpPr/>
          <p:nvPr/>
        </p:nvGrpSpPr>
        <p:grpSpPr>
          <a:xfrm>
            <a:off x="6250703" y="3352528"/>
            <a:ext cx="1613170" cy="1004171"/>
            <a:chOff x="7254375" y="787045"/>
            <a:chExt cx="1839209" cy="1144876"/>
          </a:xfrm>
        </p:grpSpPr>
        <p:sp>
          <p:nvSpPr>
            <p:cNvPr id="2047" name="Google Shape;2047;p37"/>
            <p:cNvSpPr/>
            <p:nvPr/>
          </p:nvSpPr>
          <p:spPr>
            <a:xfrm>
              <a:off x="7342317" y="787045"/>
              <a:ext cx="1751267" cy="1115046"/>
            </a:xfrm>
            <a:custGeom>
              <a:avLst/>
              <a:gdLst/>
              <a:ahLst/>
              <a:cxnLst/>
              <a:rect l="l" t="t" r="r" b="b"/>
              <a:pathLst>
                <a:path w="25869" h="16471" extrusionOk="0">
                  <a:moveTo>
                    <a:pt x="25406" y="13873"/>
                  </a:moveTo>
                  <a:lnTo>
                    <a:pt x="3421" y="462"/>
                  </a:lnTo>
                  <a:lnTo>
                    <a:pt x="1126" y="159"/>
                  </a:lnTo>
                  <a:lnTo>
                    <a:pt x="1126" y="159"/>
                  </a:lnTo>
                  <a:lnTo>
                    <a:pt x="0" y="0"/>
                  </a:lnTo>
                  <a:lnTo>
                    <a:pt x="650" y="938"/>
                  </a:lnTo>
                  <a:lnTo>
                    <a:pt x="650" y="938"/>
                  </a:lnTo>
                  <a:lnTo>
                    <a:pt x="1963" y="2829"/>
                  </a:lnTo>
                  <a:lnTo>
                    <a:pt x="1963" y="2829"/>
                  </a:lnTo>
                  <a:lnTo>
                    <a:pt x="22245" y="15201"/>
                  </a:lnTo>
                  <a:lnTo>
                    <a:pt x="22245" y="15201"/>
                  </a:lnTo>
                  <a:lnTo>
                    <a:pt x="23948" y="16254"/>
                  </a:lnTo>
                  <a:cubicBezTo>
                    <a:pt x="24309" y="16471"/>
                    <a:pt x="24771" y="16355"/>
                    <a:pt x="25002" y="15995"/>
                  </a:cubicBezTo>
                  <a:lnTo>
                    <a:pt x="25652" y="14912"/>
                  </a:lnTo>
                  <a:cubicBezTo>
                    <a:pt x="25868" y="14551"/>
                    <a:pt x="25753" y="14089"/>
                    <a:pt x="25406" y="138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7254375" y="816875"/>
              <a:ext cx="1752282" cy="1115046"/>
            </a:xfrm>
            <a:custGeom>
              <a:avLst/>
              <a:gdLst/>
              <a:ahLst/>
              <a:cxnLst/>
              <a:rect l="l" t="t" r="r" b="b"/>
              <a:pathLst>
                <a:path w="25884" h="16471" extrusionOk="0">
                  <a:moveTo>
                    <a:pt x="1978" y="2829"/>
                  </a:moveTo>
                  <a:lnTo>
                    <a:pt x="1" y="0"/>
                  </a:lnTo>
                  <a:lnTo>
                    <a:pt x="3436" y="462"/>
                  </a:lnTo>
                  <a:lnTo>
                    <a:pt x="25421" y="13873"/>
                  </a:lnTo>
                  <a:cubicBezTo>
                    <a:pt x="25768" y="14089"/>
                    <a:pt x="25883" y="14551"/>
                    <a:pt x="25667" y="14912"/>
                  </a:cubicBezTo>
                  <a:lnTo>
                    <a:pt x="25017" y="15995"/>
                  </a:lnTo>
                  <a:cubicBezTo>
                    <a:pt x="24786" y="16355"/>
                    <a:pt x="24324" y="16471"/>
                    <a:pt x="23963" y="162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7254375" y="816875"/>
              <a:ext cx="1656490" cy="1060346"/>
            </a:xfrm>
            <a:custGeom>
              <a:avLst/>
              <a:gdLst/>
              <a:ahLst/>
              <a:cxnLst/>
              <a:rect l="l" t="t" r="r" b="b"/>
              <a:pathLst>
                <a:path w="24469" h="15663" extrusionOk="0">
                  <a:moveTo>
                    <a:pt x="1978" y="2829"/>
                  </a:moveTo>
                  <a:lnTo>
                    <a:pt x="1" y="0"/>
                  </a:lnTo>
                  <a:lnTo>
                    <a:pt x="3436" y="462"/>
                  </a:lnTo>
                  <a:lnTo>
                    <a:pt x="24469" y="13295"/>
                  </a:lnTo>
                  <a:cubicBezTo>
                    <a:pt x="24122" y="14161"/>
                    <a:pt x="23631" y="14970"/>
                    <a:pt x="23025" y="15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7254375" y="816875"/>
              <a:ext cx="1604702" cy="1029070"/>
            </a:xfrm>
            <a:custGeom>
              <a:avLst/>
              <a:gdLst/>
              <a:ahLst/>
              <a:cxnLst/>
              <a:rect l="l" t="t" r="r" b="b"/>
              <a:pathLst>
                <a:path w="23704" h="15201" extrusionOk="0">
                  <a:moveTo>
                    <a:pt x="1978" y="2829"/>
                  </a:moveTo>
                  <a:lnTo>
                    <a:pt x="1" y="0"/>
                  </a:lnTo>
                  <a:lnTo>
                    <a:pt x="3436" y="462"/>
                  </a:lnTo>
                  <a:lnTo>
                    <a:pt x="23704" y="12833"/>
                  </a:lnTo>
                  <a:cubicBezTo>
                    <a:pt x="23372" y="13699"/>
                    <a:pt x="22881" y="14508"/>
                    <a:pt x="22260" y="152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7254375" y="816875"/>
              <a:ext cx="232676" cy="191584"/>
            </a:xfrm>
            <a:custGeom>
              <a:avLst/>
              <a:gdLst/>
              <a:ahLst/>
              <a:cxnLst/>
              <a:rect l="l" t="t" r="r" b="b"/>
              <a:pathLst>
                <a:path w="3437" h="2830" extrusionOk="0">
                  <a:moveTo>
                    <a:pt x="1978" y="2829"/>
                  </a:moveTo>
                  <a:lnTo>
                    <a:pt x="1" y="0"/>
                  </a:lnTo>
                  <a:lnTo>
                    <a:pt x="3436" y="462"/>
                  </a:lnTo>
                  <a:cubicBezTo>
                    <a:pt x="3090" y="1328"/>
                    <a:pt x="2613" y="2137"/>
                    <a:pt x="1993" y="28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7254375" y="816875"/>
              <a:ext cx="76295" cy="63568"/>
            </a:xfrm>
            <a:custGeom>
              <a:avLst/>
              <a:gdLst/>
              <a:ahLst/>
              <a:cxnLst/>
              <a:rect l="l" t="t" r="r" b="b"/>
              <a:pathLst>
                <a:path w="1127" h="939" extrusionOk="0">
                  <a:moveTo>
                    <a:pt x="650" y="938"/>
                  </a:moveTo>
                  <a:lnTo>
                    <a:pt x="1" y="0"/>
                  </a:lnTo>
                  <a:lnTo>
                    <a:pt x="1126" y="144"/>
                  </a:lnTo>
                  <a:cubicBezTo>
                    <a:pt x="1025" y="433"/>
                    <a:pt x="852" y="707"/>
                    <a:pt x="650" y="9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2" y="648298"/>
            <a:ext cx="8515739" cy="42409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5" y="622041"/>
            <a:ext cx="8475324" cy="39997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81" y="796212"/>
            <a:ext cx="2696692" cy="22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41"/>
          <p:cNvSpPr txBox="1">
            <a:spLocks noGrp="1"/>
          </p:cNvSpPr>
          <p:nvPr>
            <p:ph type="title"/>
          </p:nvPr>
        </p:nvSpPr>
        <p:spPr>
          <a:xfrm>
            <a:off x="2007409" y="2480538"/>
            <a:ext cx="4105500" cy="5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dirty="0" smtClean="0"/>
              <a:t>T</a:t>
            </a:r>
            <a:r>
              <a:rPr lang="en" sz="8000" dirty="0" smtClean="0"/>
              <a:t>hank you</a:t>
            </a:r>
            <a:endParaRPr sz="8000" dirty="0"/>
          </a:p>
        </p:txBody>
      </p:sp>
      <p:grpSp>
        <p:nvGrpSpPr>
          <p:cNvPr id="2318" name="Google Shape;2318;p41"/>
          <p:cNvGrpSpPr/>
          <p:nvPr/>
        </p:nvGrpSpPr>
        <p:grpSpPr>
          <a:xfrm>
            <a:off x="5028755" y="1369420"/>
            <a:ext cx="3228205" cy="3242836"/>
            <a:chOff x="5327335" y="1172643"/>
            <a:chExt cx="3228205" cy="3242836"/>
          </a:xfrm>
        </p:grpSpPr>
        <p:grpSp>
          <p:nvGrpSpPr>
            <p:cNvPr id="2319" name="Google Shape;2319;p41"/>
            <p:cNvGrpSpPr/>
            <p:nvPr/>
          </p:nvGrpSpPr>
          <p:grpSpPr>
            <a:xfrm rot="832153" flipH="1">
              <a:off x="6856794" y="1422436"/>
              <a:ext cx="1450784" cy="2245519"/>
              <a:chOff x="6393253" y="671249"/>
              <a:chExt cx="1227975" cy="1900500"/>
            </a:xfrm>
          </p:grpSpPr>
          <p:sp>
            <p:nvSpPr>
              <p:cNvPr id="2320" name="Google Shape;2320;p41"/>
              <p:cNvSpPr/>
              <p:nvPr/>
            </p:nvSpPr>
            <p:spPr>
              <a:xfrm>
                <a:off x="7093750" y="1062050"/>
                <a:ext cx="451200" cy="60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41"/>
              <p:cNvSpPr/>
              <p:nvPr/>
            </p:nvSpPr>
            <p:spPr>
              <a:xfrm>
                <a:off x="6792700" y="2481275"/>
                <a:ext cx="801006" cy="90474"/>
              </a:xfrm>
              <a:custGeom>
                <a:avLst/>
                <a:gdLst/>
                <a:ahLst/>
                <a:cxnLst/>
                <a:rect l="l" t="t" r="r" b="b"/>
                <a:pathLst>
                  <a:path w="10684" h="1020" extrusionOk="0">
                    <a:moveTo>
                      <a:pt x="680" y="1"/>
                    </a:moveTo>
                    <a:cubicBezTo>
                      <a:pt x="0" y="1"/>
                      <a:pt x="0" y="1020"/>
                      <a:pt x="680" y="1020"/>
                    </a:cubicBezTo>
                    <a:lnTo>
                      <a:pt x="10004" y="1020"/>
                    </a:lnTo>
                    <a:cubicBezTo>
                      <a:pt x="10684" y="1020"/>
                      <a:pt x="10684" y="1"/>
                      <a:pt x="10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41"/>
              <p:cNvSpPr/>
              <p:nvPr/>
            </p:nvSpPr>
            <p:spPr>
              <a:xfrm>
                <a:off x="6404425" y="826150"/>
                <a:ext cx="494294" cy="895674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1907" extrusionOk="0">
                    <a:moveTo>
                      <a:pt x="6375" y="1"/>
                    </a:moveTo>
                    <a:cubicBezTo>
                      <a:pt x="5668" y="96"/>
                      <a:pt x="5152" y="707"/>
                      <a:pt x="5166" y="1414"/>
                    </a:cubicBezTo>
                    <a:lnTo>
                      <a:pt x="5166" y="10942"/>
                    </a:lnTo>
                    <a:lnTo>
                      <a:pt x="2189" y="7952"/>
                    </a:lnTo>
                    <a:cubicBezTo>
                      <a:pt x="1917" y="7674"/>
                      <a:pt x="1564" y="7540"/>
                      <a:pt x="1215" y="7540"/>
                    </a:cubicBezTo>
                    <a:cubicBezTo>
                      <a:pt x="727" y="7540"/>
                      <a:pt x="246" y="7801"/>
                      <a:pt x="1" y="8292"/>
                    </a:cubicBezTo>
                    <a:cubicBezTo>
                      <a:pt x="264" y="8045"/>
                      <a:pt x="531" y="7925"/>
                      <a:pt x="803" y="7925"/>
                    </a:cubicBezTo>
                    <a:cubicBezTo>
                      <a:pt x="1221" y="7925"/>
                      <a:pt x="1650" y="8206"/>
                      <a:pt x="2094" y="8740"/>
                    </a:cubicBezTo>
                    <a:cubicBezTo>
                      <a:pt x="2828" y="9610"/>
                      <a:pt x="4160" y="10956"/>
                      <a:pt x="4744" y="11595"/>
                    </a:cubicBezTo>
                    <a:cubicBezTo>
                      <a:pt x="4936" y="11801"/>
                      <a:pt x="5150" y="11907"/>
                      <a:pt x="5343" y="11907"/>
                    </a:cubicBezTo>
                    <a:cubicBezTo>
                      <a:pt x="5671" y="11907"/>
                      <a:pt x="5940" y="11602"/>
                      <a:pt x="5940" y="10969"/>
                    </a:cubicBezTo>
                    <a:lnTo>
                      <a:pt x="5940" y="1781"/>
                    </a:lnTo>
                    <a:cubicBezTo>
                      <a:pt x="5940" y="816"/>
                      <a:pt x="6267" y="123"/>
                      <a:pt x="6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1"/>
              <p:cNvSpPr/>
              <p:nvPr/>
            </p:nvSpPr>
            <p:spPr>
              <a:xfrm>
                <a:off x="6992425" y="671250"/>
                <a:ext cx="100950" cy="853942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06" extrusionOk="0">
                    <a:moveTo>
                      <a:pt x="1142" y="1"/>
                    </a:moveTo>
                    <a:cubicBezTo>
                      <a:pt x="490" y="55"/>
                      <a:pt x="0" y="599"/>
                      <a:pt x="0" y="1251"/>
                    </a:cubicBezTo>
                    <a:lnTo>
                      <a:pt x="0" y="3399"/>
                    </a:lnTo>
                    <a:lnTo>
                      <a:pt x="0" y="10901"/>
                    </a:lnTo>
                    <a:cubicBezTo>
                      <a:pt x="0" y="11184"/>
                      <a:pt x="188" y="11305"/>
                      <a:pt x="386" y="11305"/>
                    </a:cubicBezTo>
                    <a:cubicBezTo>
                      <a:pt x="608" y="11305"/>
                      <a:pt x="843" y="11153"/>
                      <a:pt x="843" y="10901"/>
                    </a:cubicBezTo>
                    <a:cubicBezTo>
                      <a:pt x="843" y="10426"/>
                      <a:pt x="422" y="10317"/>
                      <a:pt x="422" y="8985"/>
                    </a:cubicBezTo>
                    <a:lnTo>
                      <a:pt x="422" y="1455"/>
                    </a:lnTo>
                    <a:cubicBezTo>
                      <a:pt x="422" y="816"/>
                      <a:pt x="571" y="354"/>
                      <a:pt x="1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41"/>
              <p:cNvSpPr/>
              <p:nvPr/>
            </p:nvSpPr>
            <p:spPr>
              <a:xfrm>
                <a:off x="7202675" y="763775"/>
                <a:ext cx="105074" cy="70725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9349" extrusionOk="0">
                    <a:moveTo>
                      <a:pt x="1116" y="1"/>
                    </a:moveTo>
                    <a:lnTo>
                      <a:pt x="1116" y="1"/>
                    </a:lnTo>
                    <a:cubicBezTo>
                      <a:pt x="844" y="55"/>
                      <a:pt x="599" y="191"/>
                      <a:pt x="409" y="381"/>
                    </a:cubicBezTo>
                    <a:cubicBezTo>
                      <a:pt x="151" y="626"/>
                      <a:pt x="15" y="966"/>
                      <a:pt x="1" y="1319"/>
                    </a:cubicBezTo>
                    <a:lnTo>
                      <a:pt x="1" y="8944"/>
                    </a:lnTo>
                    <a:cubicBezTo>
                      <a:pt x="1" y="9226"/>
                      <a:pt x="189" y="9348"/>
                      <a:pt x="387" y="9348"/>
                    </a:cubicBezTo>
                    <a:cubicBezTo>
                      <a:pt x="609" y="9348"/>
                      <a:pt x="844" y="9196"/>
                      <a:pt x="844" y="8944"/>
                    </a:cubicBezTo>
                    <a:cubicBezTo>
                      <a:pt x="844" y="8469"/>
                      <a:pt x="422" y="8360"/>
                      <a:pt x="422" y="7028"/>
                    </a:cubicBezTo>
                    <a:lnTo>
                      <a:pt x="422" y="1441"/>
                    </a:lnTo>
                    <a:cubicBezTo>
                      <a:pt x="422" y="816"/>
                      <a:pt x="558" y="354"/>
                      <a:pt x="1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41"/>
              <p:cNvSpPr/>
              <p:nvPr/>
            </p:nvSpPr>
            <p:spPr>
              <a:xfrm>
                <a:off x="7416449" y="950450"/>
                <a:ext cx="92225" cy="60510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8071" extrusionOk="0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476" y="110"/>
                      <a:pt x="0" y="680"/>
                      <a:pt x="0" y="1333"/>
                    </a:cubicBezTo>
                    <a:lnTo>
                      <a:pt x="0" y="7667"/>
                    </a:lnTo>
                    <a:cubicBezTo>
                      <a:pt x="0" y="7949"/>
                      <a:pt x="185" y="8071"/>
                      <a:pt x="380" y="8071"/>
                    </a:cubicBezTo>
                    <a:cubicBezTo>
                      <a:pt x="598" y="8071"/>
                      <a:pt x="829" y="7918"/>
                      <a:pt x="829" y="7667"/>
                    </a:cubicBezTo>
                    <a:cubicBezTo>
                      <a:pt x="829" y="7191"/>
                      <a:pt x="408" y="7082"/>
                      <a:pt x="408" y="5737"/>
                    </a:cubicBezTo>
                    <a:lnTo>
                      <a:pt x="408" y="1469"/>
                    </a:lnTo>
                    <a:cubicBezTo>
                      <a:pt x="408" y="816"/>
                      <a:pt x="558" y="368"/>
                      <a:pt x="1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41"/>
              <p:cNvSpPr/>
              <p:nvPr/>
            </p:nvSpPr>
            <p:spPr>
              <a:xfrm>
                <a:off x="6393253" y="671249"/>
                <a:ext cx="1227975" cy="1824156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24331" extrusionOk="0">
                    <a:moveTo>
                      <a:pt x="9674" y="0"/>
                    </a:moveTo>
                    <a:cubicBezTo>
                      <a:pt x="9666" y="0"/>
                      <a:pt x="9658" y="0"/>
                      <a:pt x="9651" y="1"/>
                    </a:cubicBezTo>
                    <a:lnTo>
                      <a:pt x="9134" y="1"/>
                    </a:lnTo>
                    <a:cubicBezTo>
                      <a:pt x="8563" y="354"/>
                      <a:pt x="8414" y="816"/>
                      <a:pt x="8414" y="1455"/>
                    </a:cubicBezTo>
                    <a:lnTo>
                      <a:pt x="8414" y="8985"/>
                    </a:lnTo>
                    <a:cubicBezTo>
                      <a:pt x="8414" y="10317"/>
                      <a:pt x="8821" y="10426"/>
                      <a:pt x="8821" y="10901"/>
                    </a:cubicBezTo>
                    <a:cubicBezTo>
                      <a:pt x="8821" y="11153"/>
                      <a:pt x="8590" y="11305"/>
                      <a:pt x="8372" y="11305"/>
                    </a:cubicBezTo>
                    <a:cubicBezTo>
                      <a:pt x="8177" y="11305"/>
                      <a:pt x="7992" y="11184"/>
                      <a:pt x="7992" y="10901"/>
                    </a:cubicBezTo>
                    <a:lnTo>
                      <a:pt x="7992" y="3344"/>
                    </a:lnTo>
                    <a:cubicBezTo>
                      <a:pt x="7965" y="2651"/>
                      <a:pt x="7421" y="2107"/>
                      <a:pt x="6728" y="2067"/>
                    </a:cubicBezTo>
                    <a:cubicBezTo>
                      <a:pt x="6402" y="2189"/>
                      <a:pt x="6076" y="2882"/>
                      <a:pt x="6076" y="3847"/>
                    </a:cubicBezTo>
                    <a:lnTo>
                      <a:pt x="6076" y="13049"/>
                    </a:lnTo>
                    <a:cubicBezTo>
                      <a:pt x="6076" y="13672"/>
                      <a:pt x="5813" y="13974"/>
                      <a:pt x="5486" y="13974"/>
                    </a:cubicBezTo>
                    <a:cubicBezTo>
                      <a:pt x="5293" y="13974"/>
                      <a:pt x="5077" y="13868"/>
                      <a:pt x="4880" y="13661"/>
                    </a:cubicBezTo>
                    <a:cubicBezTo>
                      <a:pt x="4295" y="13022"/>
                      <a:pt x="2950" y="11690"/>
                      <a:pt x="2229" y="10806"/>
                    </a:cubicBezTo>
                    <a:cubicBezTo>
                      <a:pt x="1791" y="10278"/>
                      <a:pt x="1363" y="9995"/>
                      <a:pt x="946" y="9995"/>
                    </a:cubicBezTo>
                    <a:cubicBezTo>
                      <a:pt x="676" y="9995"/>
                      <a:pt x="411" y="10113"/>
                      <a:pt x="150" y="10358"/>
                    </a:cubicBezTo>
                    <a:cubicBezTo>
                      <a:pt x="54" y="10548"/>
                      <a:pt x="0" y="10766"/>
                      <a:pt x="0" y="10983"/>
                    </a:cubicBezTo>
                    <a:cubicBezTo>
                      <a:pt x="0" y="11187"/>
                      <a:pt x="54" y="11391"/>
                      <a:pt x="136" y="11567"/>
                    </a:cubicBezTo>
                    <a:lnTo>
                      <a:pt x="4200" y="19220"/>
                    </a:lnTo>
                    <a:cubicBezTo>
                      <a:pt x="4390" y="19546"/>
                      <a:pt x="4649" y="19845"/>
                      <a:pt x="4961" y="20090"/>
                    </a:cubicBezTo>
                    <a:cubicBezTo>
                      <a:pt x="5383" y="20443"/>
                      <a:pt x="5736" y="20892"/>
                      <a:pt x="5967" y="21395"/>
                    </a:cubicBezTo>
                    <a:cubicBezTo>
                      <a:pt x="6225" y="21898"/>
                      <a:pt x="6375" y="22441"/>
                      <a:pt x="6388" y="22999"/>
                    </a:cubicBezTo>
                    <a:lnTo>
                      <a:pt x="6388" y="24331"/>
                    </a:lnTo>
                    <a:lnTo>
                      <a:pt x="14924" y="24331"/>
                    </a:lnTo>
                    <a:lnTo>
                      <a:pt x="14924" y="20280"/>
                    </a:lnTo>
                    <a:cubicBezTo>
                      <a:pt x="14924" y="18445"/>
                      <a:pt x="16365" y="17086"/>
                      <a:pt x="16365" y="15414"/>
                    </a:cubicBezTo>
                    <a:lnTo>
                      <a:pt x="16365" y="5138"/>
                    </a:lnTo>
                    <a:cubicBezTo>
                      <a:pt x="16379" y="4432"/>
                      <a:pt x="15849" y="3806"/>
                      <a:pt x="15142" y="3711"/>
                    </a:cubicBezTo>
                    <a:cubicBezTo>
                      <a:pt x="15106" y="3707"/>
                      <a:pt x="15071" y="3706"/>
                      <a:pt x="15037" y="3706"/>
                    </a:cubicBezTo>
                    <a:cubicBezTo>
                      <a:pt x="14955" y="3706"/>
                      <a:pt x="14875" y="3715"/>
                      <a:pt x="14788" y="3725"/>
                    </a:cubicBezTo>
                    <a:cubicBezTo>
                      <a:pt x="14218" y="4092"/>
                      <a:pt x="14068" y="4540"/>
                      <a:pt x="14068" y="5193"/>
                    </a:cubicBezTo>
                    <a:lnTo>
                      <a:pt x="14068" y="9461"/>
                    </a:lnTo>
                    <a:cubicBezTo>
                      <a:pt x="14068" y="10806"/>
                      <a:pt x="14476" y="10915"/>
                      <a:pt x="14476" y="11391"/>
                    </a:cubicBezTo>
                    <a:cubicBezTo>
                      <a:pt x="14476" y="11642"/>
                      <a:pt x="14244" y="11795"/>
                      <a:pt x="14026" y="11795"/>
                    </a:cubicBezTo>
                    <a:cubicBezTo>
                      <a:pt x="13831" y="11795"/>
                      <a:pt x="13647" y="11673"/>
                      <a:pt x="13647" y="11391"/>
                    </a:cubicBezTo>
                    <a:lnTo>
                      <a:pt x="13647" y="2624"/>
                    </a:lnTo>
                    <a:cubicBezTo>
                      <a:pt x="13647" y="1863"/>
                      <a:pt x="13035" y="1237"/>
                      <a:pt x="12274" y="1237"/>
                    </a:cubicBezTo>
                    <a:cubicBezTo>
                      <a:pt x="12179" y="1237"/>
                      <a:pt x="12097" y="1251"/>
                      <a:pt x="12016" y="1265"/>
                    </a:cubicBezTo>
                    <a:cubicBezTo>
                      <a:pt x="11458" y="1618"/>
                      <a:pt x="11322" y="2080"/>
                      <a:pt x="11322" y="2705"/>
                    </a:cubicBezTo>
                    <a:lnTo>
                      <a:pt x="11322" y="8292"/>
                    </a:lnTo>
                    <a:cubicBezTo>
                      <a:pt x="11322" y="9624"/>
                      <a:pt x="11730" y="9733"/>
                      <a:pt x="11730" y="10208"/>
                    </a:cubicBezTo>
                    <a:cubicBezTo>
                      <a:pt x="11730" y="10461"/>
                      <a:pt x="11496" y="10618"/>
                      <a:pt x="11277" y="10618"/>
                    </a:cubicBezTo>
                    <a:cubicBezTo>
                      <a:pt x="11083" y="10618"/>
                      <a:pt x="10901" y="10495"/>
                      <a:pt x="10901" y="10208"/>
                    </a:cubicBezTo>
                    <a:lnTo>
                      <a:pt x="10901" y="2624"/>
                    </a:lnTo>
                    <a:lnTo>
                      <a:pt x="10901" y="1251"/>
                    </a:lnTo>
                    <a:cubicBezTo>
                      <a:pt x="10901" y="566"/>
                      <a:pt x="10343" y="0"/>
                      <a:pt x="9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7" name="Google Shape;2327;p41"/>
            <p:cNvGrpSpPr/>
            <p:nvPr/>
          </p:nvGrpSpPr>
          <p:grpSpPr>
            <a:xfrm rot="832153" flipH="1">
              <a:off x="6823776" y="1313796"/>
              <a:ext cx="1450784" cy="2245519"/>
              <a:chOff x="6393253" y="671249"/>
              <a:chExt cx="1227975" cy="1900500"/>
            </a:xfrm>
          </p:grpSpPr>
          <p:sp>
            <p:nvSpPr>
              <p:cNvPr id="2328" name="Google Shape;2328;p41"/>
              <p:cNvSpPr/>
              <p:nvPr/>
            </p:nvSpPr>
            <p:spPr>
              <a:xfrm>
                <a:off x="7093750" y="1062050"/>
                <a:ext cx="451200" cy="605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41"/>
              <p:cNvSpPr/>
              <p:nvPr/>
            </p:nvSpPr>
            <p:spPr>
              <a:xfrm>
                <a:off x="6792700" y="2481275"/>
                <a:ext cx="801006" cy="90474"/>
              </a:xfrm>
              <a:custGeom>
                <a:avLst/>
                <a:gdLst/>
                <a:ahLst/>
                <a:cxnLst/>
                <a:rect l="l" t="t" r="r" b="b"/>
                <a:pathLst>
                  <a:path w="10684" h="1020" extrusionOk="0">
                    <a:moveTo>
                      <a:pt x="680" y="1"/>
                    </a:moveTo>
                    <a:cubicBezTo>
                      <a:pt x="0" y="1"/>
                      <a:pt x="0" y="1020"/>
                      <a:pt x="680" y="1020"/>
                    </a:cubicBezTo>
                    <a:lnTo>
                      <a:pt x="10004" y="1020"/>
                    </a:lnTo>
                    <a:cubicBezTo>
                      <a:pt x="10684" y="1020"/>
                      <a:pt x="10684" y="1"/>
                      <a:pt x="100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1"/>
              <p:cNvSpPr/>
              <p:nvPr/>
            </p:nvSpPr>
            <p:spPr>
              <a:xfrm>
                <a:off x="6404425" y="826150"/>
                <a:ext cx="494294" cy="895674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1907" extrusionOk="0">
                    <a:moveTo>
                      <a:pt x="6375" y="1"/>
                    </a:moveTo>
                    <a:cubicBezTo>
                      <a:pt x="5668" y="96"/>
                      <a:pt x="5152" y="707"/>
                      <a:pt x="5166" y="1414"/>
                    </a:cubicBezTo>
                    <a:lnTo>
                      <a:pt x="5166" y="10942"/>
                    </a:lnTo>
                    <a:lnTo>
                      <a:pt x="2189" y="7952"/>
                    </a:lnTo>
                    <a:cubicBezTo>
                      <a:pt x="1917" y="7674"/>
                      <a:pt x="1564" y="7540"/>
                      <a:pt x="1215" y="7540"/>
                    </a:cubicBezTo>
                    <a:cubicBezTo>
                      <a:pt x="727" y="7540"/>
                      <a:pt x="246" y="7801"/>
                      <a:pt x="1" y="8292"/>
                    </a:cubicBezTo>
                    <a:cubicBezTo>
                      <a:pt x="264" y="8045"/>
                      <a:pt x="531" y="7925"/>
                      <a:pt x="803" y="7925"/>
                    </a:cubicBezTo>
                    <a:cubicBezTo>
                      <a:pt x="1221" y="7925"/>
                      <a:pt x="1650" y="8206"/>
                      <a:pt x="2094" y="8740"/>
                    </a:cubicBezTo>
                    <a:cubicBezTo>
                      <a:pt x="2828" y="9610"/>
                      <a:pt x="4160" y="10956"/>
                      <a:pt x="4744" y="11595"/>
                    </a:cubicBezTo>
                    <a:cubicBezTo>
                      <a:pt x="4936" y="11801"/>
                      <a:pt x="5150" y="11907"/>
                      <a:pt x="5343" y="11907"/>
                    </a:cubicBezTo>
                    <a:cubicBezTo>
                      <a:pt x="5671" y="11907"/>
                      <a:pt x="5940" y="11602"/>
                      <a:pt x="5940" y="10969"/>
                    </a:cubicBezTo>
                    <a:lnTo>
                      <a:pt x="5940" y="1781"/>
                    </a:lnTo>
                    <a:cubicBezTo>
                      <a:pt x="5940" y="816"/>
                      <a:pt x="6267" y="123"/>
                      <a:pt x="65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1"/>
              <p:cNvSpPr/>
              <p:nvPr/>
            </p:nvSpPr>
            <p:spPr>
              <a:xfrm>
                <a:off x="6992425" y="671250"/>
                <a:ext cx="100950" cy="853942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06" extrusionOk="0">
                    <a:moveTo>
                      <a:pt x="1142" y="1"/>
                    </a:moveTo>
                    <a:cubicBezTo>
                      <a:pt x="490" y="55"/>
                      <a:pt x="0" y="599"/>
                      <a:pt x="0" y="1251"/>
                    </a:cubicBezTo>
                    <a:lnTo>
                      <a:pt x="0" y="3399"/>
                    </a:lnTo>
                    <a:lnTo>
                      <a:pt x="0" y="10901"/>
                    </a:lnTo>
                    <a:cubicBezTo>
                      <a:pt x="0" y="11184"/>
                      <a:pt x="188" y="11305"/>
                      <a:pt x="386" y="11305"/>
                    </a:cubicBezTo>
                    <a:cubicBezTo>
                      <a:pt x="608" y="11305"/>
                      <a:pt x="843" y="11153"/>
                      <a:pt x="843" y="10901"/>
                    </a:cubicBezTo>
                    <a:cubicBezTo>
                      <a:pt x="843" y="10426"/>
                      <a:pt x="422" y="10317"/>
                      <a:pt x="422" y="8985"/>
                    </a:cubicBezTo>
                    <a:lnTo>
                      <a:pt x="422" y="1455"/>
                    </a:lnTo>
                    <a:cubicBezTo>
                      <a:pt x="422" y="816"/>
                      <a:pt x="571" y="354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41"/>
              <p:cNvSpPr/>
              <p:nvPr/>
            </p:nvSpPr>
            <p:spPr>
              <a:xfrm>
                <a:off x="7202675" y="763775"/>
                <a:ext cx="105074" cy="70725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9349" extrusionOk="0">
                    <a:moveTo>
                      <a:pt x="1116" y="1"/>
                    </a:moveTo>
                    <a:lnTo>
                      <a:pt x="1116" y="1"/>
                    </a:lnTo>
                    <a:cubicBezTo>
                      <a:pt x="844" y="55"/>
                      <a:pt x="599" y="191"/>
                      <a:pt x="409" y="381"/>
                    </a:cubicBezTo>
                    <a:cubicBezTo>
                      <a:pt x="151" y="626"/>
                      <a:pt x="15" y="966"/>
                      <a:pt x="1" y="1319"/>
                    </a:cubicBezTo>
                    <a:lnTo>
                      <a:pt x="1" y="8944"/>
                    </a:lnTo>
                    <a:cubicBezTo>
                      <a:pt x="1" y="9226"/>
                      <a:pt x="189" y="9348"/>
                      <a:pt x="387" y="9348"/>
                    </a:cubicBezTo>
                    <a:cubicBezTo>
                      <a:pt x="609" y="9348"/>
                      <a:pt x="844" y="9196"/>
                      <a:pt x="844" y="8944"/>
                    </a:cubicBezTo>
                    <a:cubicBezTo>
                      <a:pt x="844" y="8469"/>
                      <a:pt x="422" y="8360"/>
                      <a:pt x="422" y="7028"/>
                    </a:cubicBezTo>
                    <a:lnTo>
                      <a:pt x="422" y="1441"/>
                    </a:lnTo>
                    <a:cubicBezTo>
                      <a:pt x="422" y="816"/>
                      <a:pt x="558" y="354"/>
                      <a:pt x="11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41"/>
              <p:cNvSpPr/>
              <p:nvPr/>
            </p:nvSpPr>
            <p:spPr>
              <a:xfrm>
                <a:off x="7416449" y="950450"/>
                <a:ext cx="92225" cy="60510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8071" extrusionOk="0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476" y="110"/>
                      <a:pt x="0" y="680"/>
                      <a:pt x="0" y="1333"/>
                    </a:cubicBezTo>
                    <a:lnTo>
                      <a:pt x="0" y="7667"/>
                    </a:lnTo>
                    <a:cubicBezTo>
                      <a:pt x="0" y="7949"/>
                      <a:pt x="185" y="8071"/>
                      <a:pt x="380" y="8071"/>
                    </a:cubicBezTo>
                    <a:cubicBezTo>
                      <a:pt x="598" y="8071"/>
                      <a:pt x="829" y="7918"/>
                      <a:pt x="829" y="7667"/>
                    </a:cubicBezTo>
                    <a:cubicBezTo>
                      <a:pt x="829" y="7191"/>
                      <a:pt x="408" y="7082"/>
                      <a:pt x="408" y="5737"/>
                    </a:cubicBezTo>
                    <a:lnTo>
                      <a:pt x="408" y="1469"/>
                    </a:lnTo>
                    <a:cubicBezTo>
                      <a:pt x="408" y="816"/>
                      <a:pt x="558" y="368"/>
                      <a:pt x="11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1"/>
              <p:cNvSpPr/>
              <p:nvPr/>
            </p:nvSpPr>
            <p:spPr>
              <a:xfrm>
                <a:off x="6393253" y="671249"/>
                <a:ext cx="1227975" cy="1824156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24331" extrusionOk="0">
                    <a:moveTo>
                      <a:pt x="9674" y="0"/>
                    </a:moveTo>
                    <a:cubicBezTo>
                      <a:pt x="9666" y="0"/>
                      <a:pt x="9658" y="0"/>
                      <a:pt x="9651" y="1"/>
                    </a:cubicBezTo>
                    <a:lnTo>
                      <a:pt x="9134" y="1"/>
                    </a:lnTo>
                    <a:cubicBezTo>
                      <a:pt x="8563" y="354"/>
                      <a:pt x="8414" y="816"/>
                      <a:pt x="8414" y="1455"/>
                    </a:cubicBezTo>
                    <a:lnTo>
                      <a:pt x="8414" y="8985"/>
                    </a:lnTo>
                    <a:cubicBezTo>
                      <a:pt x="8414" y="10317"/>
                      <a:pt x="8821" y="10426"/>
                      <a:pt x="8821" y="10901"/>
                    </a:cubicBezTo>
                    <a:cubicBezTo>
                      <a:pt x="8821" y="11153"/>
                      <a:pt x="8590" y="11305"/>
                      <a:pt x="8372" y="11305"/>
                    </a:cubicBezTo>
                    <a:cubicBezTo>
                      <a:pt x="8177" y="11305"/>
                      <a:pt x="7992" y="11184"/>
                      <a:pt x="7992" y="10901"/>
                    </a:cubicBezTo>
                    <a:lnTo>
                      <a:pt x="7992" y="3344"/>
                    </a:lnTo>
                    <a:cubicBezTo>
                      <a:pt x="7965" y="2651"/>
                      <a:pt x="7421" y="2107"/>
                      <a:pt x="6728" y="2067"/>
                    </a:cubicBezTo>
                    <a:cubicBezTo>
                      <a:pt x="6402" y="2189"/>
                      <a:pt x="6076" y="2882"/>
                      <a:pt x="6076" y="3847"/>
                    </a:cubicBezTo>
                    <a:lnTo>
                      <a:pt x="6076" y="13049"/>
                    </a:lnTo>
                    <a:cubicBezTo>
                      <a:pt x="6076" y="13672"/>
                      <a:pt x="5813" y="13974"/>
                      <a:pt x="5486" y="13974"/>
                    </a:cubicBezTo>
                    <a:cubicBezTo>
                      <a:pt x="5293" y="13974"/>
                      <a:pt x="5077" y="13868"/>
                      <a:pt x="4880" y="13661"/>
                    </a:cubicBezTo>
                    <a:cubicBezTo>
                      <a:pt x="4295" y="13022"/>
                      <a:pt x="2950" y="11690"/>
                      <a:pt x="2229" y="10806"/>
                    </a:cubicBezTo>
                    <a:cubicBezTo>
                      <a:pt x="1791" y="10278"/>
                      <a:pt x="1363" y="9995"/>
                      <a:pt x="946" y="9995"/>
                    </a:cubicBezTo>
                    <a:cubicBezTo>
                      <a:pt x="676" y="9995"/>
                      <a:pt x="411" y="10113"/>
                      <a:pt x="150" y="10358"/>
                    </a:cubicBezTo>
                    <a:cubicBezTo>
                      <a:pt x="54" y="10548"/>
                      <a:pt x="0" y="10766"/>
                      <a:pt x="0" y="10983"/>
                    </a:cubicBezTo>
                    <a:cubicBezTo>
                      <a:pt x="0" y="11187"/>
                      <a:pt x="54" y="11391"/>
                      <a:pt x="136" y="11567"/>
                    </a:cubicBezTo>
                    <a:lnTo>
                      <a:pt x="4200" y="19220"/>
                    </a:lnTo>
                    <a:cubicBezTo>
                      <a:pt x="4390" y="19546"/>
                      <a:pt x="4649" y="19845"/>
                      <a:pt x="4961" y="20090"/>
                    </a:cubicBezTo>
                    <a:cubicBezTo>
                      <a:pt x="5383" y="20443"/>
                      <a:pt x="5736" y="20892"/>
                      <a:pt x="5967" y="21395"/>
                    </a:cubicBezTo>
                    <a:cubicBezTo>
                      <a:pt x="6225" y="21898"/>
                      <a:pt x="6375" y="22441"/>
                      <a:pt x="6388" y="22999"/>
                    </a:cubicBezTo>
                    <a:lnTo>
                      <a:pt x="6388" y="24331"/>
                    </a:lnTo>
                    <a:lnTo>
                      <a:pt x="14924" y="24331"/>
                    </a:lnTo>
                    <a:lnTo>
                      <a:pt x="14924" y="20280"/>
                    </a:lnTo>
                    <a:cubicBezTo>
                      <a:pt x="14924" y="18445"/>
                      <a:pt x="16365" y="17086"/>
                      <a:pt x="16365" y="15414"/>
                    </a:cubicBezTo>
                    <a:lnTo>
                      <a:pt x="16365" y="5138"/>
                    </a:lnTo>
                    <a:cubicBezTo>
                      <a:pt x="16379" y="4432"/>
                      <a:pt x="15849" y="3806"/>
                      <a:pt x="15142" y="3711"/>
                    </a:cubicBezTo>
                    <a:cubicBezTo>
                      <a:pt x="15106" y="3707"/>
                      <a:pt x="15071" y="3706"/>
                      <a:pt x="15037" y="3706"/>
                    </a:cubicBezTo>
                    <a:cubicBezTo>
                      <a:pt x="14955" y="3706"/>
                      <a:pt x="14875" y="3715"/>
                      <a:pt x="14788" y="3725"/>
                    </a:cubicBezTo>
                    <a:cubicBezTo>
                      <a:pt x="14218" y="4092"/>
                      <a:pt x="14068" y="4540"/>
                      <a:pt x="14068" y="5193"/>
                    </a:cubicBezTo>
                    <a:lnTo>
                      <a:pt x="14068" y="9461"/>
                    </a:lnTo>
                    <a:cubicBezTo>
                      <a:pt x="14068" y="10806"/>
                      <a:pt x="14476" y="10915"/>
                      <a:pt x="14476" y="11391"/>
                    </a:cubicBezTo>
                    <a:cubicBezTo>
                      <a:pt x="14476" y="11642"/>
                      <a:pt x="14244" y="11795"/>
                      <a:pt x="14026" y="11795"/>
                    </a:cubicBezTo>
                    <a:cubicBezTo>
                      <a:pt x="13831" y="11795"/>
                      <a:pt x="13647" y="11673"/>
                      <a:pt x="13647" y="11391"/>
                    </a:cubicBezTo>
                    <a:lnTo>
                      <a:pt x="13647" y="2624"/>
                    </a:lnTo>
                    <a:cubicBezTo>
                      <a:pt x="13647" y="1863"/>
                      <a:pt x="13035" y="1237"/>
                      <a:pt x="12274" y="1237"/>
                    </a:cubicBezTo>
                    <a:cubicBezTo>
                      <a:pt x="12179" y="1237"/>
                      <a:pt x="12097" y="1251"/>
                      <a:pt x="12016" y="1265"/>
                    </a:cubicBezTo>
                    <a:cubicBezTo>
                      <a:pt x="11458" y="1618"/>
                      <a:pt x="11322" y="2080"/>
                      <a:pt x="11322" y="2705"/>
                    </a:cubicBezTo>
                    <a:lnTo>
                      <a:pt x="11322" y="8292"/>
                    </a:lnTo>
                    <a:cubicBezTo>
                      <a:pt x="11322" y="9624"/>
                      <a:pt x="11730" y="9733"/>
                      <a:pt x="11730" y="10208"/>
                    </a:cubicBezTo>
                    <a:cubicBezTo>
                      <a:pt x="11730" y="10461"/>
                      <a:pt x="11496" y="10618"/>
                      <a:pt x="11277" y="10618"/>
                    </a:cubicBezTo>
                    <a:cubicBezTo>
                      <a:pt x="11083" y="10618"/>
                      <a:pt x="10901" y="10495"/>
                      <a:pt x="10901" y="10208"/>
                    </a:cubicBezTo>
                    <a:lnTo>
                      <a:pt x="10901" y="2624"/>
                    </a:lnTo>
                    <a:lnTo>
                      <a:pt x="10901" y="1251"/>
                    </a:lnTo>
                    <a:cubicBezTo>
                      <a:pt x="10901" y="566"/>
                      <a:pt x="10343" y="0"/>
                      <a:pt x="96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5" name="Google Shape;2335;p41"/>
            <p:cNvGrpSpPr/>
            <p:nvPr/>
          </p:nvGrpSpPr>
          <p:grpSpPr>
            <a:xfrm rot="-1400551">
              <a:off x="5801443" y="1974534"/>
              <a:ext cx="1450722" cy="2245413"/>
              <a:chOff x="6393253" y="671249"/>
              <a:chExt cx="1227975" cy="1900500"/>
            </a:xfrm>
          </p:grpSpPr>
          <p:sp>
            <p:nvSpPr>
              <p:cNvPr id="2336" name="Google Shape;2336;p41"/>
              <p:cNvSpPr/>
              <p:nvPr/>
            </p:nvSpPr>
            <p:spPr>
              <a:xfrm>
                <a:off x="7093750" y="1062050"/>
                <a:ext cx="451200" cy="605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41"/>
              <p:cNvSpPr/>
              <p:nvPr/>
            </p:nvSpPr>
            <p:spPr>
              <a:xfrm>
                <a:off x="6792700" y="2481275"/>
                <a:ext cx="801006" cy="90474"/>
              </a:xfrm>
              <a:custGeom>
                <a:avLst/>
                <a:gdLst/>
                <a:ahLst/>
                <a:cxnLst/>
                <a:rect l="l" t="t" r="r" b="b"/>
                <a:pathLst>
                  <a:path w="10684" h="1020" extrusionOk="0">
                    <a:moveTo>
                      <a:pt x="680" y="1"/>
                    </a:moveTo>
                    <a:cubicBezTo>
                      <a:pt x="0" y="1"/>
                      <a:pt x="0" y="1020"/>
                      <a:pt x="680" y="1020"/>
                    </a:cubicBezTo>
                    <a:lnTo>
                      <a:pt x="10004" y="1020"/>
                    </a:lnTo>
                    <a:cubicBezTo>
                      <a:pt x="10684" y="1020"/>
                      <a:pt x="10684" y="1"/>
                      <a:pt x="10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1"/>
              <p:cNvSpPr/>
              <p:nvPr/>
            </p:nvSpPr>
            <p:spPr>
              <a:xfrm>
                <a:off x="6404425" y="826150"/>
                <a:ext cx="494294" cy="895674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1907" extrusionOk="0">
                    <a:moveTo>
                      <a:pt x="6375" y="1"/>
                    </a:moveTo>
                    <a:cubicBezTo>
                      <a:pt x="5668" y="96"/>
                      <a:pt x="5152" y="707"/>
                      <a:pt x="5166" y="1414"/>
                    </a:cubicBezTo>
                    <a:lnTo>
                      <a:pt x="5166" y="10942"/>
                    </a:lnTo>
                    <a:lnTo>
                      <a:pt x="2189" y="7952"/>
                    </a:lnTo>
                    <a:cubicBezTo>
                      <a:pt x="1917" y="7674"/>
                      <a:pt x="1564" y="7540"/>
                      <a:pt x="1215" y="7540"/>
                    </a:cubicBezTo>
                    <a:cubicBezTo>
                      <a:pt x="727" y="7540"/>
                      <a:pt x="246" y="7801"/>
                      <a:pt x="1" y="8292"/>
                    </a:cubicBezTo>
                    <a:cubicBezTo>
                      <a:pt x="264" y="8045"/>
                      <a:pt x="531" y="7925"/>
                      <a:pt x="803" y="7925"/>
                    </a:cubicBezTo>
                    <a:cubicBezTo>
                      <a:pt x="1221" y="7925"/>
                      <a:pt x="1650" y="8206"/>
                      <a:pt x="2094" y="8740"/>
                    </a:cubicBezTo>
                    <a:cubicBezTo>
                      <a:pt x="2828" y="9610"/>
                      <a:pt x="4160" y="10956"/>
                      <a:pt x="4744" y="11595"/>
                    </a:cubicBezTo>
                    <a:cubicBezTo>
                      <a:pt x="4936" y="11801"/>
                      <a:pt x="5150" y="11907"/>
                      <a:pt x="5343" y="11907"/>
                    </a:cubicBezTo>
                    <a:cubicBezTo>
                      <a:pt x="5671" y="11907"/>
                      <a:pt x="5940" y="11602"/>
                      <a:pt x="5940" y="10969"/>
                    </a:cubicBezTo>
                    <a:lnTo>
                      <a:pt x="5940" y="1781"/>
                    </a:lnTo>
                    <a:cubicBezTo>
                      <a:pt x="5940" y="816"/>
                      <a:pt x="6267" y="123"/>
                      <a:pt x="65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1"/>
              <p:cNvSpPr/>
              <p:nvPr/>
            </p:nvSpPr>
            <p:spPr>
              <a:xfrm>
                <a:off x="6992425" y="671250"/>
                <a:ext cx="100950" cy="853942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06" extrusionOk="0">
                    <a:moveTo>
                      <a:pt x="1142" y="1"/>
                    </a:moveTo>
                    <a:cubicBezTo>
                      <a:pt x="490" y="55"/>
                      <a:pt x="0" y="599"/>
                      <a:pt x="0" y="1251"/>
                    </a:cubicBezTo>
                    <a:lnTo>
                      <a:pt x="0" y="3399"/>
                    </a:lnTo>
                    <a:lnTo>
                      <a:pt x="0" y="10901"/>
                    </a:lnTo>
                    <a:cubicBezTo>
                      <a:pt x="0" y="11184"/>
                      <a:pt x="188" y="11305"/>
                      <a:pt x="386" y="11305"/>
                    </a:cubicBezTo>
                    <a:cubicBezTo>
                      <a:pt x="608" y="11305"/>
                      <a:pt x="843" y="11153"/>
                      <a:pt x="843" y="10901"/>
                    </a:cubicBezTo>
                    <a:cubicBezTo>
                      <a:pt x="843" y="10426"/>
                      <a:pt x="422" y="10317"/>
                      <a:pt x="422" y="8985"/>
                    </a:cubicBezTo>
                    <a:lnTo>
                      <a:pt x="422" y="1455"/>
                    </a:lnTo>
                    <a:cubicBezTo>
                      <a:pt x="422" y="816"/>
                      <a:pt x="571" y="354"/>
                      <a:pt x="1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1"/>
              <p:cNvSpPr/>
              <p:nvPr/>
            </p:nvSpPr>
            <p:spPr>
              <a:xfrm>
                <a:off x="7202675" y="763775"/>
                <a:ext cx="105074" cy="70725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9349" extrusionOk="0">
                    <a:moveTo>
                      <a:pt x="1116" y="1"/>
                    </a:moveTo>
                    <a:lnTo>
                      <a:pt x="1116" y="1"/>
                    </a:lnTo>
                    <a:cubicBezTo>
                      <a:pt x="844" y="55"/>
                      <a:pt x="599" y="191"/>
                      <a:pt x="409" y="381"/>
                    </a:cubicBezTo>
                    <a:cubicBezTo>
                      <a:pt x="151" y="626"/>
                      <a:pt x="15" y="966"/>
                      <a:pt x="1" y="1319"/>
                    </a:cubicBezTo>
                    <a:lnTo>
                      <a:pt x="1" y="8944"/>
                    </a:lnTo>
                    <a:cubicBezTo>
                      <a:pt x="1" y="9226"/>
                      <a:pt x="189" y="9348"/>
                      <a:pt x="387" y="9348"/>
                    </a:cubicBezTo>
                    <a:cubicBezTo>
                      <a:pt x="609" y="9348"/>
                      <a:pt x="844" y="9196"/>
                      <a:pt x="844" y="8944"/>
                    </a:cubicBezTo>
                    <a:cubicBezTo>
                      <a:pt x="844" y="8469"/>
                      <a:pt x="422" y="8360"/>
                      <a:pt x="422" y="7028"/>
                    </a:cubicBezTo>
                    <a:lnTo>
                      <a:pt x="422" y="1441"/>
                    </a:lnTo>
                    <a:cubicBezTo>
                      <a:pt x="422" y="816"/>
                      <a:pt x="558" y="354"/>
                      <a:pt x="1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1"/>
              <p:cNvSpPr/>
              <p:nvPr/>
            </p:nvSpPr>
            <p:spPr>
              <a:xfrm>
                <a:off x="7416449" y="950450"/>
                <a:ext cx="92225" cy="60510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8071" extrusionOk="0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476" y="110"/>
                      <a:pt x="0" y="680"/>
                      <a:pt x="0" y="1333"/>
                    </a:cubicBezTo>
                    <a:lnTo>
                      <a:pt x="0" y="7667"/>
                    </a:lnTo>
                    <a:cubicBezTo>
                      <a:pt x="0" y="7949"/>
                      <a:pt x="185" y="8071"/>
                      <a:pt x="380" y="8071"/>
                    </a:cubicBezTo>
                    <a:cubicBezTo>
                      <a:pt x="598" y="8071"/>
                      <a:pt x="829" y="7918"/>
                      <a:pt x="829" y="7667"/>
                    </a:cubicBezTo>
                    <a:cubicBezTo>
                      <a:pt x="829" y="7191"/>
                      <a:pt x="408" y="7082"/>
                      <a:pt x="408" y="5737"/>
                    </a:cubicBezTo>
                    <a:lnTo>
                      <a:pt x="408" y="1469"/>
                    </a:lnTo>
                    <a:cubicBezTo>
                      <a:pt x="408" y="816"/>
                      <a:pt x="558" y="368"/>
                      <a:pt x="1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41"/>
              <p:cNvSpPr/>
              <p:nvPr/>
            </p:nvSpPr>
            <p:spPr>
              <a:xfrm>
                <a:off x="6393253" y="671249"/>
                <a:ext cx="1227975" cy="1824156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24331" extrusionOk="0">
                    <a:moveTo>
                      <a:pt x="9674" y="0"/>
                    </a:moveTo>
                    <a:cubicBezTo>
                      <a:pt x="9666" y="0"/>
                      <a:pt x="9658" y="0"/>
                      <a:pt x="9651" y="1"/>
                    </a:cubicBezTo>
                    <a:lnTo>
                      <a:pt x="9134" y="1"/>
                    </a:lnTo>
                    <a:cubicBezTo>
                      <a:pt x="8563" y="354"/>
                      <a:pt x="8414" y="816"/>
                      <a:pt x="8414" y="1455"/>
                    </a:cubicBezTo>
                    <a:lnTo>
                      <a:pt x="8414" y="8985"/>
                    </a:lnTo>
                    <a:cubicBezTo>
                      <a:pt x="8414" y="10317"/>
                      <a:pt x="8821" y="10426"/>
                      <a:pt x="8821" y="10901"/>
                    </a:cubicBezTo>
                    <a:cubicBezTo>
                      <a:pt x="8821" y="11153"/>
                      <a:pt x="8590" y="11305"/>
                      <a:pt x="8372" y="11305"/>
                    </a:cubicBezTo>
                    <a:cubicBezTo>
                      <a:pt x="8177" y="11305"/>
                      <a:pt x="7992" y="11184"/>
                      <a:pt x="7992" y="10901"/>
                    </a:cubicBezTo>
                    <a:lnTo>
                      <a:pt x="7992" y="3344"/>
                    </a:lnTo>
                    <a:cubicBezTo>
                      <a:pt x="7965" y="2651"/>
                      <a:pt x="7421" y="2107"/>
                      <a:pt x="6728" y="2067"/>
                    </a:cubicBezTo>
                    <a:cubicBezTo>
                      <a:pt x="6402" y="2189"/>
                      <a:pt x="6076" y="2882"/>
                      <a:pt x="6076" y="3847"/>
                    </a:cubicBezTo>
                    <a:lnTo>
                      <a:pt x="6076" y="13049"/>
                    </a:lnTo>
                    <a:cubicBezTo>
                      <a:pt x="6076" y="13672"/>
                      <a:pt x="5813" y="13974"/>
                      <a:pt x="5486" y="13974"/>
                    </a:cubicBezTo>
                    <a:cubicBezTo>
                      <a:pt x="5293" y="13974"/>
                      <a:pt x="5077" y="13868"/>
                      <a:pt x="4880" y="13661"/>
                    </a:cubicBezTo>
                    <a:cubicBezTo>
                      <a:pt x="4295" y="13022"/>
                      <a:pt x="2950" y="11690"/>
                      <a:pt x="2229" y="10806"/>
                    </a:cubicBezTo>
                    <a:cubicBezTo>
                      <a:pt x="1791" y="10278"/>
                      <a:pt x="1363" y="9995"/>
                      <a:pt x="946" y="9995"/>
                    </a:cubicBezTo>
                    <a:cubicBezTo>
                      <a:pt x="676" y="9995"/>
                      <a:pt x="411" y="10113"/>
                      <a:pt x="150" y="10358"/>
                    </a:cubicBezTo>
                    <a:cubicBezTo>
                      <a:pt x="54" y="10548"/>
                      <a:pt x="0" y="10766"/>
                      <a:pt x="0" y="10983"/>
                    </a:cubicBezTo>
                    <a:cubicBezTo>
                      <a:pt x="0" y="11187"/>
                      <a:pt x="54" y="11391"/>
                      <a:pt x="136" y="11567"/>
                    </a:cubicBezTo>
                    <a:lnTo>
                      <a:pt x="4200" y="19220"/>
                    </a:lnTo>
                    <a:cubicBezTo>
                      <a:pt x="4390" y="19546"/>
                      <a:pt x="4649" y="19845"/>
                      <a:pt x="4961" y="20090"/>
                    </a:cubicBezTo>
                    <a:cubicBezTo>
                      <a:pt x="5383" y="20443"/>
                      <a:pt x="5736" y="20892"/>
                      <a:pt x="5967" y="21395"/>
                    </a:cubicBezTo>
                    <a:cubicBezTo>
                      <a:pt x="6225" y="21898"/>
                      <a:pt x="6375" y="22441"/>
                      <a:pt x="6388" y="22999"/>
                    </a:cubicBezTo>
                    <a:lnTo>
                      <a:pt x="6388" y="24331"/>
                    </a:lnTo>
                    <a:lnTo>
                      <a:pt x="14924" y="24331"/>
                    </a:lnTo>
                    <a:lnTo>
                      <a:pt x="14924" y="20280"/>
                    </a:lnTo>
                    <a:cubicBezTo>
                      <a:pt x="14924" y="18445"/>
                      <a:pt x="16365" y="17086"/>
                      <a:pt x="16365" y="15414"/>
                    </a:cubicBezTo>
                    <a:lnTo>
                      <a:pt x="16365" y="5138"/>
                    </a:lnTo>
                    <a:cubicBezTo>
                      <a:pt x="16379" y="4432"/>
                      <a:pt x="15849" y="3806"/>
                      <a:pt x="15142" y="3711"/>
                    </a:cubicBezTo>
                    <a:cubicBezTo>
                      <a:pt x="15106" y="3707"/>
                      <a:pt x="15071" y="3706"/>
                      <a:pt x="15037" y="3706"/>
                    </a:cubicBezTo>
                    <a:cubicBezTo>
                      <a:pt x="14955" y="3706"/>
                      <a:pt x="14875" y="3715"/>
                      <a:pt x="14788" y="3725"/>
                    </a:cubicBezTo>
                    <a:cubicBezTo>
                      <a:pt x="14218" y="4092"/>
                      <a:pt x="14068" y="4540"/>
                      <a:pt x="14068" y="5193"/>
                    </a:cubicBezTo>
                    <a:lnTo>
                      <a:pt x="14068" y="9461"/>
                    </a:lnTo>
                    <a:cubicBezTo>
                      <a:pt x="14068" y="10806"/>
                      <a:pt x="14476" y="10915"/>
                      <a:pt x="14476" y="11391"/>
                    </a:cubicBezTo>
                    <a:cubicBezTo>
                      <a:pt x="14476" y="11642"/>
                      <a:pt x="14244" y="11795"/>
                      <a:pt x="14026" y="11795"/>
                    </a:cubicBezTo>
                    <a:cubicBezTo>
                      <a:pt x="13831" y="11795"/>
                      <a:pt x="13647" y="11673"/>
                      <a:pt x="13647" y="11391"/>
                    </a:cubicBezTo>
                    <a:lnTo>
                      <a:pt x="13647" y="2624"/>
                    </a:lnTo>
                    <a:cubicBezTo>
                      <a:pt x="13647" y="1863"/>
                      <a:pt x="13035" y="1237"/>
                      <a:pt x="12274" y="1237"/>
                    </a:cubicBezTo>
                    <a:cubicBezTo>
                      <a:pt x="12179" y="1237"/>
                      <a:pt x="12097" y="1251"/>
                      <a:pt x="12016" y="1265"/>
                    </a:cubicBezTo>
                    <a:cubicBezTo>
                      <a:pt x="11458" y="1618"/>
                      <a:pt x="11322" y="2080"/>
                      <a:pt x="11322" y="2705"/>
                    </a:cubicBezTo>
                    <a:lnTo>
                      <a:pt x="11322" y="8292"/>
                    </a:lnTo>
                    <a:cubicBezTo>
                      <a:pt x="11322" y="9624"/>
                      <a:pt x="11730" y="9733"/>
                      <a:pt x="11730" y="10208"/>
                    </a:cubicBezTo>
                    <a:cubicBezTo>
                      <a:pt x="11730" y="10461"/>
                      <a:pt x="11496" y="10618"/>
                      <a:pt x="11277" y="10618"/>
                    </a:cubicBezTo>
                    <a:cubicBezTo>
                      <a:pt x="11083" y="10618"/>
                      <a:pt x="10901" y="10495"/>
                      <a:pt x="10901" y="10208"/>
                    </a:cubicBezTo>
                    <a:lnTo>
                      <a:pt x="10901" y="2624"/>
                    </a:lnTo>
                    <a:lnTo>
                      <a:pt x="10901" y="1251"/>
                    </a:lnTo>
                    <a:cubicBezTo>
                      <a:pt x="10901" y="566"/>
                      <a:pt x="10343" y="0"/>
                      <a:pt x="9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3" name="Google Shape;2343;p41"/>
            <p:cNvGrpSpPr/>
            <p:nvPr/>
          </p:nvGrpSpPr>
          <p:grpSpPr>
            <a:xfrm rot="-1400551">
              <a:off x="5712778" y="1956801"/>
              <a:ext cx="1450722" cy="2245413"/>
              <a:chOff x="6393253" y="671249"/>
              <a:chExt cx="1227975" cy="1900500"/>
            </a:xfrm>
          </p:grpSpPr>
          <p:sp>
            <p:nvSpPr>
              <p:cNvPr id="2344" name="Google Shape;2344;p41"/>
              <p:cNvSpPr/>
              <p:nvPr/>
            </p:nvSpPr>
            <p:spPr>
              <a:xfrm>
                <a:off x="7093750" y="1062050"/>
                <a:ext cx="451200" cy="605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41"/>
              <p:cNvSpPr/>
              <p:nvPr/>
            </p:nvSpPr>
            <p:spPr>
              <a:xfrm>
                <a:off x="6792700" y="2481275"/>
                <a:ext cx="801006" cy="90474"/>
              </a:xfrm>
              <a:custGeom>
                <a:avLst/>
                <a:gdLst/>
                <a:ahLst/>
                <a:cxnLst/>
                <a:rect l="l" t="t" r="r" b="b"/>
                <a:pathLst>
                  <a:path w="10684" h="1020" extrusionOk="0">
                    <a:moveTo>
                      <a:pt x="680" y="1"/>
                    </a:moveTo>
                    <a:cubicBezTo>
                      <a:pt x="0" y="1"/>
                      <a:pt x="0" y="1020"/>
                      <a:pt x="680" y="1020"/>
                    </a:cubicBezTo>
                    <a:lnTo>
                      <a:pt x="10004" y="1020"/>
                    </a:lnTo>
                    <a:cubicBezTo>
                      <a:pt x="10684" y="1020"/>
                      <a:pt x="10684" y="1"/>
                      <a:pt x="100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41"/>
              <p:cNvSpPr/>
              <p:nvPr/>
            </p:nvSpPr>
            <p:spPr>
              <a:xfrm>
                <a:off x="6404425" y="826150"/>
                <a:ext cx="494294" cy="895674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1907" extrusionOk="0">
                    <a:moveTo>
                      <a:pt x="6375" y="1"/>
                    </a:moveTo>
                    <a:cubicBezTo>
                      <a:pt x="5668" y="96"/>
                      <a:pt x="5152" y="707"/>
                      <a:pt x="5166" y="1414"/>
                    </a:cubicBezTo>
                    <a:lnTo>
                      <a:pt x="5166" y="10942"/>
                    </a:lnTo>
                    <a:lnTo>
                      <a:pt x="2189" y="7952"/>
                    </a:lnTo>
                    <a:cubicBezTo>
                      <a:pt x="1917" y="7674"/>
                      <a:pt x="1564" y="7540"/>
                      <a:pt x="1215" y="7540"/>
                    </a:cubicBezTo>
                    <a:cubicBezTo>
                      <a:pt x="727" y="7540"/>
                      <a:pt x="246" y="7801"/>
                      <a:pt x="1" y="8292"/>
                    </a:cubicBezTo>
                    <a:cubicBezTo>
                      <a:pt x="264" y="8045"/>
                      <a:pt x="531" y="7925"/>
                      <a:pt x="803" y="7925"/>
                    </a:cubicBezTo>
                    <a:cubicBezTo>
                      <a:pt x="1221" y="7925"/>
                      <a:pt x="1650" y="8206"/>
                      <a:pt x="2094" y="8740"/>
                    </a:cubicBezTo>
                    <a:cubicBezTo>
                      <a:pt x="2828" y="9610"/>
                      <a:pt x="4160" y="10956"/>
                      <a:pt x="4744" y="11595"/>
                    </a:cubicBezTo>
                    <a:cubicBezTo>
                      <a:pt x="4936" y="11801"/>
                      <a:pt x="5150" y="11907"/>
                      <a:pt x="5343" y="11907"/>
                    </a:cubicBezTo>
                    <a:cubicBezTo>
                      <a:pt x="5671" y="11907"/>
                      <a:pt x="5940" y="11602"/>
                      <a:pt x="5940" y="10969"/>
                    </a:cubicBezTo>
                    <a:lnTo>
                      <a:pt x="5940" y="1781"/>
                    </a:lnTo>
                    <a:cubicBezTo>
                      <a:pt x="5940" y="816"/>
                      <a:pt x="6267" y="123"/>
                      <a:pt x="65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>
                <a:off x="6992425" y="671250"/>
                <a:ext cx="100950" cy="853942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11306" extrusionOk="0">
                    <a:moveTo>
                      <a:pt x="1142" y="1"/>
                    </a:moveTo>
                    <a:cubicBezTo>
                      <a:pt x="490" y="55"/>
                      <a:pt x="0" y="599"/>
                      <a:pt x="0" y="1251"/>
                    </a:cubicBezTo>
                    <a:lnTo>
                      <a:pt x="0" y="3399"/>
                    </a:lnTo>
                    <a:lnTo>
                      <a:pt x="0" y="10901"/>
                    </a:lnTo>
                    <a:cubicBezTo>
                      <a:pt x="0" y="11184"/>
                      <a:pt x="188" y="11305"/>
                      <a:pt x="386" y="11305"/>
                    </a:cubicBezTo>
                    <a:cubicBezTo>
                      <a:pt x="608" y="11305"/>
                      <a:pt x="843" y="11153"/>
                      <a:pt x="843" y="10901"/>
                    </a:cubicBezTo>
                    <a:cubicBezTo>
                      <a:pt x="843" y="10426"/>
                      <a:pt x="422" y="10317"/>
                      <a:pt x="422" y="8985"/>
                    </a:cubicBezTo>
                    <a:lnTo>
                      <a:pt x="422" y="1455"/>
                    </a:lnTo>
                    <a:cubicBezTo>
                      <a:pt x="422" y="816"/>
                      <a:pt x="571" y="354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>
                <a:off x="7202675" y="763775"/>
                <a:ext cx="105074" cy="707252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9349" extrusionOk="0">
                    <a:moveTo>
                      <a:pt x="1116" y="1"/>
                    </a:moveTo>
                    <a:lnTo>
                      <a:pt x="1116" y="1"/>
                    </a:lnTo>
                    <a:cubicBezTo>
                      <a:pt x="844" y="55"/>
                      <a:pt x="599" y="191"/>
                      <a:pt x="409" y="381"/>
                    </a:cubicBezTo>
                    <a:cubicBezTo>
                      <a:pt x="151" y="626"/>
                      <a:pt x="15" y="966"/>
                      <a:pt x="1" y="1319"/>
                    </a:cubicBezTo>
                    <a:lnTo>
                      <a:pt x="1" y="8944"/>
                    </a:lnTo>
                    <a:cubicBezTo>
                      <a:pt x="1" y="9226"/>
                      <a:pt x="189" y="9348"/>
                      <a:pt x="387" y="9348"/>
                    </a:cubicBezTo>
                    <a:cubicBezTo>
                      <a:pt x="609" y="9348"/>
                      <a:pt x="844" y="9196"/>
                      <a:pt x="844" y="8944"/>
                    </a:cubicBezTo>
                    <a:cubicBezTo>
                      <a:pt x="844" y="8469"/>
                      <a:pt x="422" y="8360"/>
                      <a:pt x="422" y="7028"/>
                    </a:cubicBezTo>
                    <a:lnTo>
                      <a:pt x="422" y="1441"/>
                    </a:lnTo>
                    <a:cubicBezTo>
                      <a:pt x="422" y="816"/>
                      <a:pt x="558" y="354"/>
                      <a:pt x="11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41"/>
              <p:cNvSpPr/>
              <p:nvPr/>
            </p:nvSpPr>
            <p:spPr>
              <a:xfrm>
                <a:off x="7416449" y="950450"/>
                <a:ext cx="92225" cy="60510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8071" extrusionOk="0">
                    <a:moveTo>
                      <a:pt x="1128" y="1"/>
                    </a:moveTo>
                    <a:lnTo>
                      <a:pt x="1128" y="1"/>
                    </a:lnTo>
                    <a:cubicBezTo>
                      <a:pt x="476" y="110"/>
                      <a:pt x="0" y="680"/>
                      <a:pt x="0" y="1333"/>
                    </a:cubicBezTo>
                    <a:lnTo>
                      <a:pt x="0" y="7667"/>
                    </a:lnTo>
                    <a:cubicBezTo>
                      <a:pt x="0" y="7949"/>
                      <a:pt x="185" y="8071"/>
                      <a:pt x="380" y="8071"/>
                    </a:cubicBezTo>
                    <a:cubicBezTo>
                      <a:pt x="598" y="8071"/>
                      <a:pt x="829" y="7918"/>
                      <a:pt x="829" y="7667"/>
                    </a:cubicBezTo>
                    <a:cubicBezTo>
                      <a:pt x="829" y="7191"/>
                      <a:pt x="408" y="7082"/>
                      <a:pt x="408" y="5737"/>
                    </a:cubicBezTo>
                    <a:lnTo>
                      <a:pt x="408" y="1469"/>
                    </a:lnTo>
                    <a:cubicBezTo>
                      <a:pt x="408" y="816"/>
                      <a:pt x="558" y="368"/>
                      <a:pt x="11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41"/>
              <p:cNvSpPr/>
              <p:nvPr/>
            </p:nvSpPr>
            <p:spPr>
              <a:xfrm>
                <a:off x="6393253" y="671249"/>
                <a:ext cx="1227975" cy="1824156"/>
              </a:xfrm>
              <a:custGeom>
                <a:avLst/>
                <a:gdLst/>
                <a:ahLst/>
                <a:cxnLst/>
                <a:rect l="l" t="t" r="r" b="b"/>
                <a:pathLst>
                  <a:path w="16379" h="24331" extrusionOk="0">
                    <a:moveTo>
                      <a:pt x="9674" y="0"/>
                    </a:moveTo>
                    <a:cubicBezTo>
                      <a:pt x="9666" y="0"/>
                      <a:pt x="9658" y="0"/>
                      <a:pt x="9651" y="1"/>
                    </a:cubicBezTo>
                    <a:lnTo>
                      <a:pt x="9134" y="1"/>
                    </a:lnTo>
                    <a:cubicBezTo>
                      <a:pt x="8563" y="354"/>
                      <a:pt x="8414" y="816"/>
                      <a:pt x="8414" y="1455"/>
                    </a:cubicBezTo>
                    <a:lnTo>
                      <a:pt x="8414" y="8985"/>
                    </a:lnTo>
                    <a:cubicBezTo>
                      <a:pt x="8414" y="10317"/>
                      <a:pt x="8821" y="10426"/>
                      <a:pt x="8821" y="10901"/>
                    </a:cubicBezTo>
                    <a:cubicBezTo>
                      <a:pt x="8821" y="11153"/>
                      <a:pt x="8590" y="11305"/>
                      <a:pt x="8372" y="11305"/>
                    </a:cubicBezTo>
                    <a:cubicBezTo>
                      <a:pt x="8177" y="11305"/>
                      <a:pt x="7992" y="11184"/>
                      <a:pt x="7992" y="10901"/>
                    </a:cubicBezTo>
                    <a:lnTo>
                      <a:pt x="7992" y="3344"/>
                    </a:lnTo>
                    <a:cubicBezTo>
                      <a:pt x="7965" y="2651"/>
                      <a:pt x="7421" y="2107"/>
                      <a:pt x="6728" y="2067"/>
                    </a:cubicBezTo>
                    <a:cubicBezTo>
                      <a:pt x="6402" y="2189"/>
                      <a:pt x="6076" y="2882"/>
                      <a:pt x="6076" y="3847"/>
                    </a:cubicBezTo>
                    <a:lnTo>
                      <a:pt x="6076" y="13049"/>
                    </a:lnTo>
                    <a:cubicBezTo>
                      <a:pt x="6076" y="13672"/>
                      <a:pt x="5813" y="13974"/>
                      <a:pt x="5486" y="13974"/>
                    </a:cubicBezTo>
                    <a:cubicBezTo>
                      <a:pt x="5293" y="13974"/>
                      <a:pt x="5077" y="13868"/>
                      <a:pt x="4880" y="13661"/>
                    </a:cubicBezTo>
                    <a:cubicBezTo>
                      <a:pt x="4295" y="13022"/>
                      <a:pt x="2950" y="11690"/>
                      <a:pt x="2229" y="10806"/>
                    </a:cubicBezTo>
                    <a:cubicBezTo>
                      <a:pt x="1791" y="10278"/>
                      <a:pt x="1363" y="9995"/>
                      <a:pt x="946" y="9995"/>
                    </a:cubicBezTo>
                    <a:cubicBezTo>
                      <a:pt x="676" y="9995"/>
                      <a:pt x="411" y="10113"/>
                      <a:pt x="150" y="10358"/>
                    </a:cubicBezTo>
                    <a:cubicBezTo>
                      <a:pt x="54" y="10548"/>
                      <a:pt x="0" y="10766"/>
                      <a:pt x="0" y="10983"/>
                    </a:cubicBezTo>
                    <a:cubicBezTo>
                      <a:pt x="0" y="11187"/>
                      <a:pt x="54" y="11391"/>
                      <a:pt x="136" y="11567"/>
                    </a:cubicBezTo>
                    <a:lnTo>
                      <a:pt x="4200" y="19220"/>
                    </a:lnTo>
                    <a:cubicBezTo>
                      <a:pt x="4390" y="19546"/>
                      <a:pt x="4649" y="19845"/>
                      <a:pt x="4961" y="20090"/>
                    </a:cubicBezTo>
                    <a:cubicBezTo>
                      <a:pt x="5383" y="20443"/>
                      <a:pt x="5736" y="20892"/>
                      <a:pt x="5967" y="21395"/>
                    </a:cubicBezTo>
                    <a:cubicBezTo>
                      <a:pt x="6225" y="21898"/>
                      <a:pt x="6375" y="22441"/>
                      <a:pt x="6388" y="22999"/>
                    </a:cubicBezTo>
                    <a:lnTo>
                      <a:pt x="6388" y="24331"/>
                    </a:lnTo>
                    <a:lnTo>
                      <a:pt x="14924" y="24331"/>
                    </a:lnTo>
                    <a:lnTo>
                      <a:pt x="14924" y="20280"/>
                    </a:lnTo>
                    <a:cubicBezTo>
                      <a:pt x="14924" y="18445"/>
                      <a:pt x="16365" y="17086"/>
                      <a:pt x="16365" y="15414"/>
                    </a:cubicBezTo>
                    <a:lnTo>
                      <a:pt x="16365" y="5138"/>
                    </a:lnTo>
                    <a:cubicBezTo>
                      <a:pt x="16379" y="4432"/>
                      <a:pt x="15849" y="3806"/>
                      <a:pt x="15142" y="3711"/>
                    </a:cubicBezTo>
                    <a:cubicBezTo>
                      <a:pt x="15106" y="3707"/>
                      <a:pt x="15071" y="3706"/>
                      <a:pt x="15037" y="3706"/>
                    </a:cubicBezTo>
                    <a:cubicBezTo>
                      <a:pt x="14955" y="3706"/>
                      <a:pt x="14875" y="3715"/>
                      <a:pt x="14788" y="3725"/>
                    </a:cubicBezTo>
                    <a:cubicBezTo>
                      <a:pt x="14218" y="4092"/>
                      <a:pt x="14068" y="4540"/>
                      <a:pt x="14068" y="5193"/>
                    </a:cubicBezTo>
                    <a:lnTo>
                      <a:pt x="14068" y="9461"/>
                    </a:lnTo>
                    <a:cubicBezTo>
                      <a:pt x="14068" y="10806"/>
                      <a:pt x="14476" y="10915"/>
                      <a:pt x="14476" y="11391"/>
                    </a:cubicBezTo>
                    <a:cubicBezTo>
                      <a:pt x="14476" y="11642"/>
                      <a:pt x="14244" y="11795"/>
                      <a:pt x="14026" y="11795"/>
                    </a:cubicBezTo>
                    <a:cubicBezTo>
                      <a:pt x="13831" y="11795"/>
                      <a:pt x="13647" y="11673"/>
                      <a:pt x="13647" y="11391"/>
                    </a:cubicBezTo>
                    <a:lnTo>
                      <a:pt x="13647" y="2624"/>
                    </a:lnTo>
                    <a:cubicBezTo>
                      <a:pt x="13647" y="1863"/>
                      <a:pt x="13035" y="1237"/>
                      <a:pt x="12274" y="1237"/>
                    </a:cubicBezTo>
                    <a:cubicBezTo>
                      <a:pt x="12179" y="1237"/>
                      <a:pt x="12097" y="1251"/>
                      <a:pt x="12016" y="1265"/>
                    </a:cubicBezTo>
                    <a:cubicBezTo>
                      <a:pt x="11458" y="1618"/>
                      <a:pt x="11322" y="2080"/>
                      <a:pt x="11322" y="2705"/>
                    </a:cubicBezTo>
                    <a:lnTo>
                      <a:pt x="11322" y="8292"/>
                    </a:lnTo>
                    <a:cubicBezTo>
                      <a:pt x="11322" y="9624"/>
                      <a:pt x="11730" y="9733"/>
                      <a:pt x="11730" y="10208"/>
                    </a:cubicBezTo>
                    <a:cubicBezTo>
                      <a:pt x="11730" y="10461"/>
                      <a:pt x="11496" y="10618"/>
                      <a:pt x="11277" y="10618"/>
                    </a:cubicBezTo>
                    <a:cubicBezTo>
                      <a:pt x="11083" y="10618"/>
                      <a:pt x="10901" y="10495"/>
                      <a:pt x="10901" y="10208"/>
                    </a:cubicBezTo>
                    <a:lnTo>
                      <a:pt x="10901" y="2624"/>
                    </a:lnTo>
                    <a:lnTo>
                      <a:pt x="10901" y="1251"/>
                    </a:lnTo>
                    <a:cubicBezTo>
                      <a:pt x="10901" y="566"/>
                      <a:pt x="10343" y="0"/>
                      <a:pt x="96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Homicide Scene Investigation by Slidesgo">
  <a:themeElements>
    <a:clrScheme name="Simple Light">
      <a:dk1>
        <a:srgbClr val="382A2D"/>
      </a:dk1>
      <a:lt1>
        <a:srgbClr val="6E4E3D"/>
      </a:lt1>
      <a:dk2>
        <a:srgbClr val="C6B18D"/>
      </a:dk2>
      <a:lt2>
        <a:srgbClr val="F9F3EA"/>
      </a:lt2>
      <a:accent1>
        <a:srgbClr val="B6D4B4"/>
      </a:accent1>
      <a:accent2>
        <a:srgbClr val="89A674"/>
      </a:accent2>
      <a:accent3>
        <a:srgbClr val="DD5C5C"/>
      </a:accent3>
      <a:accent4>
        <a:srgbClr val="F1DFC4"/>
      </a:accent4>
      <a:accent5>
        <a:srgbClr val="FFFFFF"/>
      </a:accent5>
      <a:accent6>
        <a:srgbClr val="FFFFFF"/>
      </a:accent6>
      <a:hlink>
        <a:srgbClr val="382A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82</Words>
  <Application>Microsoft Office PowerPoint</Application>
  <PresentationFormat>On-screen Show (16:9)</PresentationFormat>
  <Paragraphs>21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Bahnschrift Condensed</vt:lpstr>
      <vt:lpstr>Algerian</vt:lpstr>
      <vt:lpstr>Bahiana</vt:lpstr>
      <vt:lpstr>Arial</vt:lpstr>
      <vt:lpstr>Montserrat</vt:lpstr>
      <vt:lpstr>Wingdings</vt:lpstr>
      <vt:lpstr>Zilla Slab</vt:lpstr>
      <vt:lpstr>Homicide Scene Investigation by Slidesgo</vt:lpstr>
      <vt:lpstr>Autism spectrum disorder  in children using facial images</vt:lpstr>
      <vt:lpstr>Proposed system</vt:lpstr>
      <vt:lpstr>Completed till now</vt:lpstr>
      <vt:lpstr>01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HOMICIDE SCENE INVESTIGATION</dc:title>
  <dc:creator>Sangeeth A P</dc:creator>
  <cp:lastModifiedBy>SANGEETH AP</cp:lastModifiedBy>
  <cp:revision>23</cp:revision>
  <dcterms:modified xsi:type="dcterms:W3CDTF">2022-04-07T08:23:31Z</dcterms:modified>
</cp:coreProperties>
</file>