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2" r:id="rId2"/>
    <p:sldMasterId id="2147483720" r:id="rId3"/>
    <p:sldMasterId id="214748370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71" r:id="rId17"/>
    <p:sldId id="273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9911" autoAdjust="0"/>
  </p:normalViewPr>
  <p:slideViewPr>
    <p:cSldViewPr snapToGrid="0">
      <p:cViewPr varScale="1">
        <p:scale>
          <a:sx n="53" d="100"/>
          <a:sy n="53" d="100"/>
        </p:scale>
        <p:origin x="72" y="53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2976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8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253684"/>
            <a:ext cx="3058876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71432239-2B56-45E6-8365-846E9717149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971994" y="6248043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2039-418E-4CA9-A444-467CDD18C957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7346-E6B3-44D7-8CD8-1DBA5B05FE2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8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6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0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2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7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29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11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0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117336"/>
            <a:ext cx="2795952" cy="457200"/>
          </a:xfrm>
        </p:spPr>
        <p:txBody>
          <a:bodyPr/>
          <a:lstStyle/>
          <a:p>
            <a:r>
              <a:rPr lang="en-US" dirty="0" smtClean="0"/>
              <a:t>Department of Computer Applications, CET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16AB-FADB-46A1-8354-753E4C7E2974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182399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70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01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53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1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63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55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54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38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51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663F-5019-4A64-AAC0-5ED1B674DEDB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84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81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81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6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80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48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678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29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329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9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A9D2-B065-4313-91DF-0CFE07C11D9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20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646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70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37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38EDBF-0DF1-4DB5-A7DD-E2E8550F4D4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99093EA-7C98-44E2-9CD7-DAFEAACC58D5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7C8E-B8EA-4E14-8AA6-C1D119B4E5B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9B48-0CE9-4D02-8A15-BCDDB8E51378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6BEC-716A-4EDE-BE40-0EC5B752B92D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99" y="6117336"/>
            <a:ext cx="2687515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Department of Computer Applications, CET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A97A5EC-84FC-4D14-A34B-6BAC99332290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208776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4487-DA5C-426C-B1D7-8F674C26548D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36F6-FFE0-41F5-863D-C7EC582AB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2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BDFD-B805-4A2C-BAFF-DDF890F1CE6B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3288-FB4B-4185-9D25-62454132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64F4-9167-48FE-A21E-D65BF5A3C9D8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1067-ADC7-498F-9E9D-DEE4EEDFC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Autism Detection in Children Using Facial Image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8" y="5105400"/>
            <a:ext cx="6604000" cy="1752600"/>
          </a:xfrm>
        </p:spPr>
        <p:txBody>
          <a:bodyPr/>
          <a:lstStyle/>
          <a:p>
            <a:r>
              <a:rPr lang="en-US" dirty="0" smtClean="0"/>
              <a:t>Project Guide:</a:t>
            </a:r>
          </a:p>
          <a:p>
            <a:r>
              <a:rPr lang="en-US" dirty="0" smtClean="0"/>
              <a:t>Dr. Sabitha 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185103" y="5083534"/>
            <a:ext cx="6604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SANGEETH </a:t>
            </a:r>
            <a:r>
              <a:rPr lang="en-US" dirty="0"/>
              <a:t> </a:t>
            </a:r>
            <a:r>
              <a:rPr lang="en-US" dirty="0" smtClean="0"/>
              <a:t>A P</a:t>
            </a:r>
          </a:p>
          <a:p>
            <a:r>
              <a:rPr lang="en-US" dirty="0" smtClean="0"/>
              <a:t>TVE19MCA048</a:t>
            </a:r>
          </a:p>
          <a:p>
            <a:r>
              <a:rPr lang="en-US" dirty="0" smtClean="0"/>
              <a:t>S6 MCA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71" y="2754349"/>
            <a:ext cx="3101609" cy="214103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71" y="2754350"/>
            <a:ext cx="3063505" cy="21410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62253" y="5070599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Autistic_Dataset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7511" y="5070599"/>
            <a:ext cx="235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Non_Autistic_dataset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the dataset. </a:t>
            </a:r>
            <a:endParaRPr lang="en-US" dirty="0"/>
          </a:p>
          <a:p>
            <a:r>
              <a:rPr lang="en-US" dirty="0" smtClean="0"/>
              <a:t>Preprocessed dataset is used to re-train the VGG16 model.</a:t>
            </a:r>
          </a:p>
          <a:p>
            <a:r>
              <a:rPr lang="en-US" dirty="0" smtClean="0"/>
              <a:t>Predicts whether child is autistic or not.</a:t>
            </a:r>
          </a:p>
          <a:p>
            <a:r>
              <a:rPr lang="en-US" dirty="0" smtClean="0"/>
              <a:t>Created a user interface using HTML, CSS, JavaScript and integrated them using Flask.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2209800"/>
            <a:ext cx="9868830" cy="35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94236"/>
            <a:ext cx="5384800" cy="325231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786906"/>
            <a:ext cx="5384800" cy="3266975"/>
          </a:xfrm>
        </p:spPr>
      </p:pic>
    </p:spTree>
    <p:extLst>
      <p:ext uri="{BB962C8B-B14F-4D97-AF65-F5344CB8AC3E}">
        <p14:creationId xmlns:p14="http://schemas.microsoft.com/office/powerpoint/2010/main" val="18028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MEASURES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09800"/>
            <a:ext cx="7470531" cy="359206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extend the model with an artificial intelligence algorithm that analyses children’s actions on video and determines whether they are symptoms of autism spectrum disease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results show we successfully achieved a high accuracy of </a:t>
            </a:r>
            <a:r>
              <a:rPr lang="en-US" dirty="0" smtClean="0"/>
              <a:t>84.3%, </a:t>
            </a:r>
            <a:r>
              <a:rPr lang="en-US" dirty="0"/>
              <a:t>meaning that it was able to identify a child with or without autism correctly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gives better accuracy compared to other CNN models.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M</a:t>
            </a:r>
            <a:r>
              <a:rPr lang="en-IN" sz="2000" dirty="0"/>
              <a:t>. F. Rabbi, S. M. M. Hasan, A. I. Champa and M. A. Zaman, "A Convolutional Neural Network Model for </a:t>
            </a:r>
            <a:r>
              <a:rPr lang="en-IN" sz="2000" dirty="0" smtClean="0"/>
              <a:t> </a:t>
            </a:r>
            <a:r>
              <a:rPr lang="en-IN" sz="2000" dirty="0"/>
              <a:t>Early-Stage Detection of Autism Spectrum Disorder," </a:t>
            </a:r>
            <a:r>
              <a:rPr lang="en-IN" sz="2000" i="1" dirty="0"/>
              <a:t>2021 International Conference on Information </a:t>
            </a:r>
            <a:r>
              <a:rPr lang="en-IN" sz="2000" i="1" dirty="0" smtClean="0"/>
              <a:t>and </a:t>
            </a:r>
            <a:r>
              <a:rPr lang="en-IN" sz="2000" i="1" dirty="0"/>
              <a:t>Communication Technology for Sustainable Development (ICICT4SD)</a:t>
            </a:r>
            <a:r>
              <a:rPr lang="en-IN" sz="2000" dirty="0"/>
              <a:t>, </a:t>
            </a:r>
            <a:r>
              <a:rPr lang="en-IN" sz="2000" dirty="0" smtClean="0"/>
              <a:t>2021</a:t>
            </a:r>
            <a:r>
              <a:rPr lang="en-IN" sz="2000" dirty="0"/>
              <a:t>, pp. 110-114, </a:t>
            </a:r>
            <a:r>
              <a:rPr lang="en-IN" sz="2000" dirty="0" smtClean="0"/>
              <a:t>doi:10.1109/ICICT4SD50815.2021.9397020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Madison </a:t>
            </a:r>
            <a:r>
              <a:rPr lang="en-IN" sz="2000" dirty="0"/>
              <a:t>Beary, Alex Hadsell, Ryan Messersmith, Mohammad-</a:t>
            </a:r>
            <a:r>
              <a:rPr lang="en-IN" sz="2000" dirty="0" err="1"/>
              <a:t>Parsa</a:t>
            </a:r>
            <a:r>
              <a:rPr lang="en-IN" sz="2000" dirty="0"/>
              <a:t> Hosseini,</a:t>
            </a:r>
            <a:r>
              <a:rPr lang="en-US" sz="2000" dirty="0"/>
              <a:t> “Diagnosis of Autism in Children using Facial Analysis and Deep Learning”</a:t>
            </a:r>
            <a:r>
              <a:rPr lang="en-IN" sz="2000" dirty="0"/>
              <a:t> Department of Bioengineering</a:t>
            </a:r>
            <a:r>
              <a:rPr lang="en-IN" sz="2000" dirty="0" smtClean="0"/>
              <a:t>, Santa </a:t>
            </a:r>
            <a:r>
              <a:rPr lang="en-IN" sz="2000" dirty="0"/>
              <a:t>Clara University—Santa Clara, CA, </a:t>
            </a:r>
            <a:r>
              <a:rPr lang="en-IN" sz="2000" dirty="0" smtClean="0"/>
              <a:t>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C. Wu, S. Liaqat, S. -c. Cheung, C. -N. Chuah and S. Ozonoff, "Predicting Autism Diagnosis using Image with Fixations and Synthetic Saccade Patterns," </a:t>
            </a:r>
            <a:r>
              <a:rPr lang="en-IN" sz="2000" i="1" dirty="0"/>
              <a:t>2019 IEEE International Conference on Multimedia &amp; Expo Workshops (ICMEW)</a:t>
            </a:r>
            <a:r>
              <a:rPr lang="en-IN" sz="2000" dirty="0"/>
              <a:t>, 2019, pp. 647-650, </a:t>
            </a:r>
            <a:r>
              <a:rPr lang="en-IN" sz="2000" dirty="0" err="1"/>
              <a:t>doi</a:t>
            </a:r>
            <a:r>
              <a:rPr lang="en-IN" sz="2000" dirty="0"/>
              <a:t>: 10.1109/ICMEW.2019.00125.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Autism is the imperfect development of children's brains that interfere with their social </a:t>
            </a:r>
            <a:r>
              <a:rPr lang="en-US" dirty="0" smtClean="0"/>
              <a:t>interaction.</a:t>
            </a:r>
            <a:endParaRPr lang="en-US" dirty="0"/>
          </a:p>
          <a:p>
            <a:r>
              <a:rPr lang="en-US" dirty="0"/>
              <a:t>Many of the problems with this disease are that children do not understand, learn precisely, and have difficulties interacting and </a:t>
            </a:r>
            <a:r>
              <a:rPr lang="en-US" dirty="0" smtClean="0"/>
              <a:t>communicating.</a:t>
            </a:r>
            <a:endParaRPr lang="en-US" dirty="0"/>
          </a:p>
          <a:p>
            <a:r>
              <a:rPr lang="en-US" dirty="0" smtClean="0"/>
              <a:t>The system will detect whether children is autistic or not using facial image.</a:t>
            </a:r>
            <a:endParaRPr lang="en-IN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very challenging task for the doctors or physicians to identify autistic children just by seeing their behavioral activities for a certain period of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child can be diagnosed with ASD as early as 18 months old</a:t>
            </a:r>
            <a:r>
              <a:rPr lang="en-US" dirty="0" smtClean="0"/>
              <a:t>.</a:t>
            </a:r>
          </a:p>
          <a:p>
            <a:r>
              <a:rPr lang="en-US" dirty="0"/>
              <a:t>1 in every 54 children has autism </a:t>
            </a:r>
            <a:r>
              <a:rPr lang="en-US" dirty="0" smtClean="0"/>
              <a:t>problems.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94EAC44-0EF4-5416-C2E6-0180CB5E1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99128"/>
              </p:ext>
            </p:extLst>
          </p:nvPr>
        </p:nvGraphicFramePr>
        <p:xfrm>
          <a:off x="609598" y="2302670"/>
          <a:ext cx="10591804" cy="359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1">
                  <a:extLst>
                    <a:ext uri="{9D8B030D-6E8A-4147-A177-3AD203B41FA5}">
                      <a16:colId xmlns:a16="http://schemas.microsoft.com/office/drawing/2014/main" val="56839663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90029675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998089143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1183138810"/>
                    </a:ext>
                  </a:extLst>
                </a:gridCol>
              </a:tblGrid>
              <a:tr h="805962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79086"/>
                  </a:ext>
                </a:extLst>
              </a:tr>
              <a:tr h="1322691">
                <a:tc>
                  <a:txBody>
                    <a:bodyPr/>
                    <a:lstStyle/>
                    <a:p>
                      <a:r>
                        <a:rPr lang="en-IN" dirty="0" smtClean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M. F. Rabbi, S. M. M. Hasan, A. I. </a:t>
                      </a:r>
                      <a:r>
                        <a:rPr lang="en-IN" sz="1800" dirty="0" err="1" smtClean="0"/>
                        <a:t>Champa</a:t>
                      </a:r>
                      <a:r>
                        <a:rPr lang="en-IN" sz="1800" dirty="0" smtClean="0"/>
                        <a:t> and M. A. Zaman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 Convolutional Neural Network Model for  Early-Stage Detection of Autism Spectrum Disorder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(RF), 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(AB) and Convolutional Neural Network (CNN)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31340"/>
                  </a:ext>
                </a:extLst>
              </a:tr>
              <a:tr h="1236630">
                <a:tc>
                  <a:txBody>
                    <a:bodyPr/>
                    <a:lstStyle/>
                    <a:p>
                      <a:r>
                        <a:rPr lang="en-IN" dirty="0" smtClean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Madison </a:t>
                      </a:r>
                      <a:r>
                        <a:rPr lang="en-IN" sz="1800" dirty="0" err="1" smtClean="0"/>
                        <a:t>Beary</a:t>
                      </a:r>
                      <a:r>
                        <a:rPr lang="en-IN" sz="1800" dirty="0" smtClean="0"/>
                        <a:t>, Alex Hadsell, Ryan </a:t>
                      </a:r>
                      <a:r>
                        <a:rPr lang="en-IN" sz="1800" dirty="0" err="1" smtClean="0"/>
                        <a:t>Messersmith</a:t>
                      </a:r>
                      <a:r>
                        <a:rPr lang="en-IN" sz="1800" dirty="0" smtClean="0"/>
                        <a:t>, Mohammad-</a:t>
                      </a:r>
                      <a:r>
                        <a:rPr lang="en-IN" sz="1800" dirty="0" err="1" smtClean="0"/>
                        <a:t>Parsa</a:t>
                      </a:r>
                      <a:r>
                        <a:rPr lang="en-IN" sz="1800" dirty="0" smtClean="0"/>
                        <a:t> Hosseini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Diagnosis of Autism in Children using Facial Analysis and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7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classify children with autism or not was based on the analysis of brain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Focused on analyzing images of cerebral white matter (CWM) in individuals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362700"/>
            <a:ext cx="2902226" cy="457200"/>
          </a:xfrm>
        </p:spPr>
        <p:txBody>
          <a:bodyPr/>
          <a:lstStyle/>
          <a:p>
            <a:r>
              <a:rPr lang="en-US" dirty="0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6" y="2209800"/>
            <a:ext cx="4427034" cy="23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5735444" cy="4325112"/>
          </a:xfrm>
        </p:spPr>
        <p:txBody>
          <a:bodyPr/>
          <a:lstStyle/>
          <a:p>
            <a:r>
              <a:rPr lang="en-US" dirty="0"/>
              <a:t>Children diagnosed with autism share common facial feature distinctions from children who are not diagnosed with the disease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92125" y="1887679"/>
            <a:ext cx="3730624" cy="3328638"/>
            <a:chOff x="6692125" y="1887679"/>
            <a:chExt cx="3730624" cy="3328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125" y="1887679"/>
              <a:ext cx="3730624" cy="33286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356821" y="2560320"/>
              <a:ext cx="1796995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97" y="2382978"/>
            <a:ext cx="7605132" cy="31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VGG16 ARCHITECTURE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9" y="2620536"/>
            <a:ext cx="8866330" cy="2865863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1" y="1030288"/>
            <a:ext cx="9347200" cy="46736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Applications, CET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416</TotalTime>
  <Words>762</Words>
  <Application>Microsoft Office PowerPoint</Application>
  <PresentationFormat>Widescreen</PresentationFormat>
  <Paragraphs>99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Wingdings 2</vt:lpstr>
      <vt:lpstr>Training presentation</vt:lpstr>
      <vt:lpstr>2_Custom Design</vt:lpstr>
      <vt:lpstr>1_Custom Design</vt:lpstr>
      <vt:lpstr>Custom Design</vt:lpstr>
      <vt:lpstr>Autism Detection in Children Using Facial Image</vt:lpstr>
      <vt:lpstr>INTRODUCTION</vt:lpstr>
      <vt:lpstr>PROBLEM DEFINITION AND MOTIVATION</vt:lpstr>
      <vt:lpstr>LITERATURE REVIEW</vt:lpstr>
      <vt:lpstr>EXISTING SYSTEM</vt:lpstr>
      <vt:lpstr>PROPOSED SYSTEM</vt:lpstr>
      <vt:lpstr>SYSTEM DESIGN</vt:lpstr>
      <vt:lpstr>VGG16 ARCHITECTURE</vt:lpstr>
      <vt:lpstr>PowerPoint Presentation</vt:lpstr>
      <vt:lpstr>DATASET</vt:lpstr>
      <vt:lpstr>IMPLEMENTATION</vt:lpstr>
      <vt:lpstr>USER INTERFACE</vt:lpstr>
      <vt:lpstr>USER INTERFACE</vt:lpstr>
      <vt:lpstr>ACCURACY MEASURES</vt:lpstr>
      <vt:lpstr>FUTURE SCOPE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SANGEETH AP</dc:creator>
  <cp:lastModifiedBy>SANGEETH AP</cp:lastModifiedBy>
  <cp:revision>22</cp:revision>
  <dcterms:created xsi:type="dcterms:W3CDTF">2022-05-09T19:06:12Z</dcterms:created>
  <dcterms:modified xsi:type="dcterms:W3CDTF">2022-06-05T08:49:25Z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