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68" r:id="rId3"/>
    <p:sldId id="256" r:id="rId4"/>
    <p:sldId id="259" r:id="rId5"/>
    <p:sldId id="260" r:id="rId6"/>
    <p:sldId id="261" r:id="rId7"/>
    <p:sldId id="262" r:id="rId8"/>
    <p:sldId id="266" r:id="rId9"/>
    <p:sldId id="265" r:id="rId10"/>
    <p:sldId id="267" r:id="rId11"/>
    <p:sldId id="264"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F1E04-AEB4-4AD0-A8FD-A0FA790035C6}" v="29" dt="2023-09-28T09:36:54.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esh S" userId="d49e8d77c22f14cc" providerId="LiveId" clId="{F15F1E04-AEB4-4AD0-A8FD-A0FA790035C6}"/>
    <pc:docChg chg="modSld">
      <pc:chgData name="Nikesh S" userId="d49e8d77c22f14cc" providerId="LiveId" clId="{F15F1E04-AEB4-4AD0-A8FD-A0FA790035C6}" dt="2023-09-28T09:45:37.099" v="119" actId="14100"/>
      <pc:docMkLst>
        <pc:docMk/>
      </pc:docMkLst>
      <pc:sldChg chg="modSp mod">
        <pc:chgData name="Nikesh S" userId="d49e8d77c22f14cc" providerId="LiveId" clId="{F15F1E04-AEB4-4AD0-A8FD-A0FA790035C6}" dt="2023-09-28T09:45:37.099" v="119" actId="14100"/>
        <pc:sldMkLst>
          <pc:docMk/>
          <pc:sldMk cId="1094899625" sldId="258"/>
        </pc:sldMkLst>
        <pc:spChg chg="mod">
          <ac:chgData name="Nikesh S" userId="d49e8d77c22f14cc" providerId="LiveId" clId="{F15F1E04-AEB4-4AD0-A8FD-A0FA790035C6}" dt="2023-09-28T09:45:37.099" v="119" actId="14100"/>
          <ac:spMkLst>
            <pc:docMk/>
            <pc:sldMk cId="1094899625" sldId="258"/>
            <ac:spMk id="4" creationId="{115F1B58-943C-FDF0-E382-01B131C92E6D}"/>
          </ac:spMkLst>
        </pc:spChg>
      </pc:sldChg>
    </pc:docChg>
  </pc:docChgLst>
  <pc:docChgLst>
    <pc:chgData name="mani vannan" userId="d49e8d77c22f14cc" providerId="LiveId" clId="{F15F1E04-AEB4-4AD0-A8FD-A0FA790035C6}"/>
    <pc:docChg chg="undo custSel modSld">
      <pc:chgData name="mani vannan" userId="d49e8d77c22f14cc" providerId="LiveId" clId="{F15F1E04-AEB4-4AD0-A8FD-A0FA790035C6}" dt="2023-09-28T09:36:54.476" v="1679" actId="732"/>
      <pc:docMkLst>
        <pc:docMk/>
      </pc:docMkLst>
      <pc:sldChg chg="addSp modSp mod">
        <pc:chgData name="mani vannan" userId="d49e8d77c22f14cc" providerId="LiveId" clId="{F15F1E04-AEB4-4AD0-A8FD-A0FA790035C6}" dt="2023-09-28T09:24:38.665" v="1637"/>
        <pc:sldMkLst>
          <pc:docMk/>
          <pc:sldMk cId="1017549654" sldId="257"/>
        </pc:sldMkLst>
        <pc:spChg chg="mod">
          <ac:chgData name="mani vannan" userId="d49e8d77c22f14cc" providerId="LiveId" clId="{F15F1E04-AEB4-4AD0-A8FD-A0FA790035C6}" dt="2023-09-28T08:56:44.696" v="1330" actId="2711"/>
          <ac:spMkLst>
            <pc:docMk/>
            <pc:sldMk cId="1017549654" sldId="257"/>
            <ac:spMk id="2" creationId="{F8F5F267-63BA-06FD-4A0A-3F41E1934FB1}"/>
          </ac:spMkLst>
        </pc:spChg>
        <pc:spChg chg="mod">
          <ac:chgData name="mani vannan" userId="d49e8d77c22f14cc" providerId="LiveId" clId="{F15F1E04-AEB4-4AD0-A8FD-A0FA790035C6}" dt="2023-09-28T08:57:21.150" v="1335" actId="123"/>
          <ac:spMkLst>
            <pc:docMk/>
            <pc:sldMk cId="1017549654" sldId="257"/>
            <ac:spMk id="3" creationId="{6708D2A7-C8F0-AD37-DB6E-56646F18A41C}"/>
          </ac:spMkLst>
        </pc:spChg>
        <pc:picChg chg="add mod">
          <ac:chgData name="mani vannan" userId="d49e8d77c22f14cc" providerId="LiveId" clId="{F15F1E04-AEB4-4AD0-A8FD-A0FA790035C6}" dt="2023-09-28T09:24:38.665" v="1637"/>
          <ac:picMkLst>
            <pc:docMk/>
            <pc:sldMk cId="1017549654" sldId="257"/>
            <ac:picMk id="4" creationId="{9D41C10F-2177-4B20-5A0E-034AF1EDEAA0}"/>
          </ac:picMkLst>
        </pc:picChg>
      </pc:sldChg>
      <pc:sldChg chg="addSp modSp mod">
        <pc:chgData name="mani vannan" userId="d49e8d77c22f14cc" providerId="LiveId" clId="{F15F1E04-AEB4-4AD0-A8FD-A0FA790035C6}" dt="2023-09-28T09:14:40.251" v="1631" actId="1076"/>
        <pc:sldMkLst>
          <pc:docMk/>
          <pc:sldMk cId="2332828205" sldId="259"/>
        </pc:sldMkLst>
        <pc:spChg chg="mod">
          <ac:chgData name="mani vannan" userId="d49e8d77c22f14cc" providerId="LiveId" clId="{F15F1E04-AEB4-4AD0-A8FD-A0FA790035C6}" dt="2023-09-28T08:57:12.350" v="1334" actId="2711"/>
          <ac:spMkLst>
            <pc:docMk/>
            <pc:sldMk cId="2332828205" sldId="259"/>
            <ac:spMk id="2" creationId="{28E1E458-C430-F27C-B94A-12451D31E62C}"/>
          </ac:spMkLst>
        </pc:spChg>
        <pc:spChg chg="mod">
          <ac:chgData name="mani vannan" userId="d49e8d77c22f14cc" providerId="LiveId" clId="{F15F1E04-AEB4-4AD0-A8FD-A0FA790035C6}" dt="2023-09-28T09:14:37.293" v="1630" actId="14100"/>
          <ac:spMkLst>
            <pc:docMk/>
            <pc:sldMk cId="2332828205" sldId="259"/>
            <ac:spMk id="3" creationId="{05F9C3F7-95E7-D6E3-535C-DA0C1729698A}"/>
          </ac:spMkLst>
        </pc:spChg>
        <pc:picChg chg="add mod">
          <ac:chgData name="mani vannan" userId="d49e8d77c22f14cc" providerId="LiveId" clId="{F15F1E04-AEB4-4AD0-A8FD-A0FA790035C6}" dt="2023-09-28T09:14:40.251" v="1631" actId="1076"/>
          <ac:picMkLst>
            <pc:docMk/>
            <pc:sldMk cId="2332828205" sldId="259"/>
            <ac:picMk id="5" creationId="{7FDA7FC8-DFA6-9263-E091-5512F4ECD34E}"/>
          </ac:picMkLst>
        </pc:picChg>
      </pc:sldChg>
      <pc:sldChg chg="modSp mod">
        <pc:chgData name="mani vannan" userId="d49e8d77c22f14cc" providerId="LiveId" clId="{F15F1E04-AEB4-4AD0-A8FD-A0FA790035C6}" dt="2023-09-28T08:57:38.979" v="1338" actId="2711"/>
        <pc:sldMkLst>
          <pc:docMk/>
          <pc:sldMk cId="2326140974" sldId="260"/>
        </pc:sldMkLst>
        <pc:spChg chg="mod">
          <ac:chgData name="mani vannan" userId="d49e8d77c22f14cc" providerId="LiveId" clId="{F15F1E04-AEB4-4AD0-A8FD-A0FA790035C6}" dt="2023-09-28T08:57:38.979" v="1338" actId="2711"/>
          <ac:spMkLst>
            <pc:docMk/>
            <pc:sldMk cId="2326140974" sldId="260"/>
            <ac:spMk id="2" creationId="{3D638F1F-4B54-946C-AA9C-E17D9E5D8DB5}"/>
          </ac:spMkLst>
        </pc:spChg>
        <pc:spChg chg="mod">
          <ac:chgData name="mani vannan" userId="d49e8d77c22f14cc" providerId="LiveId" clId="{F15F1E04-AEB4-4AD0-A8FD-A0FA790035C6}" dt="2023-09-28T08:57:31.864" v="1337" actId="2711"/>
          <ac:spMkLst>
            <pc:docMk/>
            <pc:sldMk cId="2326140974" sldId="260"/>
            <ac:spMk id="3" creationId="{0B596B29-46F2-8E66-EDB6-C71FE8D01186}"/>
          </ac:spMkLst>
        </pc:spChg>
      </pc:sldChg>
      <pc:sldChg chg="addSp modSp mod">
        <pc:chgData name="mani vannan" userId="d49e8d77c22f14cc" providerId="LiveId" clId="{F15F1E04-AEB4-4AD0-A8FD-A0FA790035C6}" dt="2023-09-28T09:17:00.117" v="1635" actId="1076"/>
        <pc:sldMkLst>
          <pc:docMk/>
          <pc:sldMk cId="2117110661" sldId="261"/>
        </pc:sldMkLst>
        <pc:spChg chg="mod">
          <ac:chgData name="mani vannan" userId="d49e8d77c22f14cc" providerId="LiveId" clId="{F15F1E04-AEB4-4AD0-A8FD-A0FA790035C6}" dt="2023-09-28T08:57:46.839" v="1339" actId="2711"/>
          <ac:spMkLst>
            <pc:docMk/>
            <pc:sldMk cId="2117110661" sldId="261"/>
            <ac:spMk id="2" creationId="{D46271AB-0463-FB3F-9421-411205C6D907}"/>
          </ac:spMkLst>
        </pc:spChg>
        <pc:spChg chg="mod">
          <ac:chgData name="mani vannan" userId="d49e8d77c22f14cc" providerId="LiveId" clId="{F15F1E04-AEB4-4AD0-A8FD-A0FA790035C6}" dt="2023-09-28T08:58:01.875" v="1341" actId="123"/>
          <ac:spMkLst>
            <pc:docMk/>
            <pc:sldMk cId="2117110661" sldId="261"/>
            <ac:spMk id="3" creationId="{382159FB-F242-8A74-A593-5E592DDBFA21}"/>
          </ac:spMkLst>
        </pc:spChg>
        <pc:picChg chg="add mod">
          <ac:chgData name="mani vannan" userId="d49e8d77c22f14cc" providerId="LiveId" clId="{F15F1E04-AEB4-4AD0-A8FD-A0FA790035C6}" dt="2023-09-28T09:17:00.117" v="1635" actId="1076"/>
          <ac:picMkLst>
            <pc:docMk/>
            <pc:sldMk cId="2117110661" sldId="261"/>
            <ac:picMk id="5" creationId="{D5A5A467-74E3-ACDF-EFDE-5D6B9677E271}"/>
          </ac:picMkLst>
        </pc:picChg>
      </pc:sldChg>
      <pc:sldChg chg="addSp delSp modSp mod">
        <pc:chgData name="mani vannan" userId="d49e8d77c22f14cc" providerId="LiveId" clId="{F15F1E04-AEB4-4AD0-A8FD-A0FA790035C6}" dt="2023-09-28T09:36:54.476" v="1679" actId="732"/>
        <pc:sldMkLst>
          <pc:docMk/>
          <pc:sldMk cId="1984696192" sldId="262"/>
        </pc:sldMkLst>
        <pc:spChg chg="mod">
          <ac:chgData name="mani vannan" userId="d49e8d77c22f14cc" providerId="LiveId" clId="{F15F1E04-AEB4-4AD0-A8FD-A0FA790035C6}" dt="2023-09-28T08:59:05.925" v="1410" actId="2711"/>
          <ac:spMkLst>
            <pc:docMk/>
            <pc:sldMk cId="1984696192" sldId="262"/>
            <ac:spMk id="2" creationId="{A34D9C32-C986-1070-1FE8-845EA285AC75}"/>
          </ac:spMkLst>
        </pc:spChg>
        <pc:spChg chg="mod">
          <ac:chgData name="mani vannan" userId="d49e8d77c22f14cc" providerId="LiveId" clId="{F15F1E04-AEB4-4AD0-A8FD-A0FA790035C6}" dt="2023-09-28T09:25:02.859" v="1641" actId="14100"/>
          <ac:spMkLst>
            <pc:docMk/>
            <pc:sldMk cId="1984696192" sldId="262"/>
            <ac:spMk id="3" creationId="{B97CCA3B-733E-7CE9-38E7-57FA539610E7}"/>
          </ac:spMkLst>
        </pc:spChg>
        <pc:picChg chg="add mod">
          <ac:chgData name="mani vannan" userId="d49e8d77c22f14cc" providerId="LiveId" clId="{F15F1E04-AEB4-4AD0-A8FD-A0FA790035C6}" dt="2023-09-28T09:25:19.594" v="1645" actId="1076"/>
          <ac:picMkLst>
            <pc:docMk/>
            <pc:sldMk cId="1984696192" sldId="262"/>
            <ac:picMk id="4" creationId="{487F5196-732D-A01D-2255-A0F98E8F99EB}"/>
          </ac:picMkLst>
        </pc:picChg>
        <pc:picChg chg="add del mod">
          <ac:chgData name="mani vannan" userId="d49e8d77c22f14cc" providerId="LiveId" clId="{F15F1E04-AEB4-4AD0-A8FD-A0FA790035C6}" dt="2023-09-28T09:34:36.773" v="1668" actId="478"/>
          <ac:picMkLst>
            <pc:docMk/>
            <pc:sldMk cId="1984696192" sldId="262"/>
            <ac:picMk id="6" creationId="{B407BEBB-18CC-F8CC-78FF-1246C817D3DB}"/>
          </ac:picMkLst>
        </pc:picChg>
        <pc:picChg chg="add del mod">
          <ac:chgData name="mani vannan" userId="d49e8d77c22f14cc" providerId="LiveId" clId="{F15F1E04-AEB4-4AD0-A8FD-A0FA790035C6}" dt="2023-09-28T09:36:10.211" v="1673" actId="478"/>
          <ac:picMkLst>
            <pc:docMk/>
            <pc:sldMk cId="1984696192" sldId="262"/>
            <ac:picMk id="8" creationId="{542C6C3B-D3FF-1C78-5EA3-1D7EB900C4BF}"/>
          </ac:picMkLst>
        </pc:picChg>
        <pc:picChg chg="add mod">
          <ac:chgData name="mani vannan" userId="d49e8d77c22f14cc" providerId="LiveId" clId="{F15F1E04-AEB4-4AD0-A8FD-A0FA790035C6}" dt="2023-09-28T09:36:54.476" v="1679" actId="732"/>
          <ac:picMkLst>
            <pc:docMk/>
            <pc:sldMk cId="1984696192" sldId="262"/>
            <ac:picMk id="2050" creationId="{16E9D1AD-239B-4D38-FDCB-5407B60406D1}"/>
          </ac:picMkLst>
        </pc:picChg>
      </pc:sldChg>
      <pc:sldChg chg="modSp mod">
        <pc:chgData name="mani vannan" userId="d49e8d77c22f14cc" providerId="LiveId" clId="{F15F1E04-AEB4-4AD0-A8FD-A0FA790035C6}" dt="2023-09-28T09:04:27.333" v="1623"/>
        <pc:sldMkLst>
          <pc:docMk/>
          <pc:sldMk cId="1547431563" sldId="263"/>
        </pc:sldMkLst>
        <pc:spChg chg="mod">
          <ac:chgData name="mani vannan" userId="d49e8d77c22f14cc" providerId="LiveId" clId="{F15F1E04-AEB4-4AD0-A8FD-A0FA790035C6}" dt="2023-09-28T09:02:25.920" v="1613" actId="2711"/>
          <ac:spMkLst>
            <pc:docMk/>
            <pc:sldMk cId="1547431563" sldId="263"/>
            <ac:spMk id="2" creationId="{E80E8C0E-48D7-806B-1409-191D3CEC3A06}"/>
          </ac:spMkLst>
        </pc:spChg>
        <pc:spChg chg="mod">
          <ac:chgData name="mani vannan" userId="d49e8d77c22f14cc" providerId="LiveId" clId="{F15F1E04-AEB4-4AD0-A8FD-A0FA790035C6}" dt="2023-09-28T09:04:27.333" v="1623"/>
          <ac:spMkLst>
            <pc:docMk/>
            <pc:sldMk cId="1547431563" sldId="263"/>
            <ac:spMk id="3" creationId="{44DF142F-0524-C0C9-2296-D39AEDAE9E2D}"/>
          </ac:spMkLst>
        </pc:spChg>
      </pc:sldChg>
      <pc:sldChg chg="modSp mod">
        <pc:chgData name="mani vannan" userId="d49e8d77c22f14cc" providerId="LiveId" clId="{F15F1E04-AEB4-4AD0-A8FD-A0FA790035C6}" dt="2023-09-28T09:02:06.295" v="1608" actId="2711"/>
        <pc:sldMkLst>
          <pc:docMk/>
          <pc:sldMk cId="388110476" sldId="264"/>
        </pc:sldMkLst>
        <pc:spChg chg="mod">
          <ac:chgData name="mani vannan" userId="d49e8d77c22f14cc" providerId="LiveId" clId="{F15F1E04-AEB4-4AD0-A8FD-A0FA790035C6}" dt="2023-09-28T09:02:06.295" v="1608" actId="2711"/>
          <ac:spMkLst>
            <pc:docMk/>
            <pc:sldMk cId="388110476" sldId="264"/>
            <ac:spMk id="2" creationId="{8010DD51-EB3E-5BEC-40C0-43298A15929C}"/>
          </ac:spMkLst>
        </pc:spChg>
        <pc:spChg chg="mod">
          <ac:chgData name="mani vannan" userId="d49e8d77c22f14cc" providerId="LiveId" clId="{F15F1E04-AEB4-4AD0-A8FD-A0FA790035C6}" dt="2023-09-28T09:01:51.285" v="1607" actId="20577"/>
          <ac:spMkLst>
            <pc:docMk/>
            <pc:sldMk cId="388110476" sldId="264"/>
            <ac:spMk id="3" creationId="{D39DF42F-1CFC-471C-76FE-AD77891AFD07}"/>
          </ac:spMkLst>
        </pc:spChg>
      </pc:sldChg>
      <pc:sldChg chg="modSp mod">
        <pc:chgData name="mani vannan" userId="d49e8d77c22f14cc" providerId="LiveId" clId="{F15F1E04-AEB4-4AD0-A8FD-A0FA790035C6}" dt="2023-09-28T08:59:51.232" v="1417" actId="2711"/>
        <pc:sldMkLst>
          <pc:docMk/>
          <pc:sldMk cId="4019334114" sldId="265"/>
        </pc:sldMkLst>
        <pc:spChg chg="mod">
          <ac:chgData name="mani vannan" userId="d49e8d77c22f14cc" providerId="LiveId" clId="{F15F1E04-AEB4-4AD0-A8FD-A0FA790035C6}" dt="2023-09-28T08:59:42.163" v="1415" actId="2711"/>
          <ac:spMkLst>
            <pc:docMk/>
            <pc:sldMk cId="4019334114" sldId="265"/>
            <ac:spMk id="2" creationId="{DBD5ACEF-7962-DE64-F299-7BF36B5CC21F}"/>
          </ac:spMkLst>
        </pc:spChg>
        <pc:spChg chg="mod">
          <ac:chgData name="mani vannan" userId="d49e8d77c22f14cc" providerId="LiveId" clId="{F15F1E04-AEB4-4AD0-A8FD-A0FA790035C6}" dt="2023-09-28T08:59:51.232" v="1417" actId="2711"/>
          <ac:spMkLst>
            <pc:docMk/>
            <pc:sldMk cId="4019334114" sldId="265"/>
            <ac:spMk id="3" creationId="{435F74CC-8BBD-22FB-9174-0F2AFE1A77F9}"/>
          </ac:spMkLst>
        </pc:spChg>
      </pc:sldChg>
      <pc:sldChg chg="addSp modSp mod">
        <pc:chgData name="mani vannan" userId="d49e8d77c22f14cc" providerId="LiveId" clId="{F15F1E04-AEB4-4AD0-A8FD-A0FA790035C6}" dt="2023-09-28T09:32:47.677" v="1660" actId="1076"/>
        <pc:sldMkLst>
          <pc:docMk/>
          <pc:sldMk cId="843738705" sldId="266"/>
        </pc:sldMkLst>
        <pc:spChg chg="mod">
          <ac:chgData name="mani vannan" userId="d49e8d77c22f14cc" providerId="LiveId" clId="{F15F1E04-AEB4-4AD0-A8FD-A0FA790035C6}" dt="2023-09-28T08:59:30.923" v="1414" actId="2711"/>
          <ac:spMkLst>
            <pc:docMk/>
            <pc:sldMk cId="843738705" sldId="266"/>
            <ac:spMk id="2" creationId="{C1B4FF34-FA93-F8E7-DDED-9950F85EA8F0}"/>
          </ac:spMkLst>
        </pc:spChg>
        <pc:spChg chg="mod">
          <ac:chgData name="mani vannan" userId="d49e8d77c22f14cc" providerId="LiveId" clId="{F15F1E04-AEB4-4AD0-A8FD-A0FA790035C6}" dt="2023-09-28T09:31:50.162" v="1648" actId="14100"/>
          <ac:spMkLst>
            <pc:docMk/>
            <pc:sldMk cId="843738705" sldId="266"/>
            <ac:spMk id="3" creationId="{B312C639-3A39-35CD-10CB-46E538111DE9}"/>
          </ac:spMkLst>
        </pc:spChg>
        <pc:picChg chg="add mod">
          <ac:chgData name="mani vannan" userId="d49e8d77c22f14cc" providerId="LiveId" clId="{F15F1E04-AEB4-4AD0-A8FD-A0FA790035C6}" dt="2023-09-28T09:32:47.677" v="1660" actId="1076"/>
          <ac:picMkLst>
            <pc:docMk/>
            <pc:sldMk cId="843738705" sldId="266"/>
            <ac:picMk id="1026" creationId="{D4BFBE23-DCAB-A319-6059-24DDC19561AB}"/>
          </ac:picMkLst>
        </pc:picChg>
      </pc:sldChg>
      <pc:sldChg chg="modSp mod">
        <pc:chgData name="mani vannan" userId="d49e8d77c22f14cc" providerId="LiveId" clId="{F15F1E04-AEB4-4AD0-A8FD-A0FA790035C6}" dt="2023-09-28T09:00:07.320" v="1420" actId="2711"/>
        <pc:sldMkLst>
          <pc:docMk/>
          <pc:sldMk cId="162606138" sldId="267"/>
        </pc:sldMkLst>
        <pc:spChg chg="mod">
          <ac:chgData name="mani vannan" userId="d49e8d77c22f14cc" providerId="LiveId" clId="{F15F1E04-AEB4-4AD0-A8FD-A0FA790035C6}" dt="2023-09-28T09:00:07.320" v="1420" actId="2711"/>
          <ac:spMkLst>
            <pc:docMk/>
            <pc:sldMk cId="162606138" sldId="267"/>
            <ac:spMk id="2" creationId="{568FB0FF-6BF3-255D-1EE7-ED6F64946650}"/>
          </ac:spMkLst>
        </pc:spChg>
        <pc:spChg chg="mod">
          <ac:chgData name="mani vannan" userId="d49e8d77c22f14cc" providerId="LiveId" clId="{F15F1E04-AEB4-4AD0-A8FD-A0FA790035C6}" dt="2023-09-28T09:00:00.274" v="1419" actId="2711"/>
          <ac:spMkLst>
            <pc:docMk/>
            <pc:sldMk cId="162606138" sldId="267"/>
            <ac:spMk id="3" creationId="{7E17F27D-27BB-E48B-A0B7-458BFF0757A9}"/>
          </ac:spMkLst>
        </pc:spChg>
      </pc:sldChg>
    </pc:docChg>
  </pc:docChgLst>
  <pc:docChgLst>
    <pc:chgData name="Sangeeth Kumar Ravichandran" userId="7c57b3df065842b1" providerId="LiveId" clId="{0EF20F4C-40C3-42E1-B004-5EEA0284C651}"/>
    <pc:docChg chg="custSel modSld">
      <pc:chgData name="Sangeeth Kumar Ravichandran" userId="7c57b3df065842b1" providerId="LiveId" clId="{0EF20F4C-40C3-42E1-B004-5EEA0284C651}" dt="2023-09-29T09:31:30.261" v="767" actId="20577"/>
      <pc:docMkLst>
        <pc:docMk/>
      </pc:docMkLst>
      <pc:sldChg chg="modSp mod">
        <pc:chgData name="Sangeeth Kumar Ravichandran" userId="7c57b3df065842b1" providerId="LiveId" clId="{0EF20F4C-40C3-42E1-B004-5EEA0284C651}" dt="2023-09-29T09:20:03.901" v="0" actId="20577"/>
        <pc:sldMkLst>
          <pc:docMk/>
          <pc:sldMk cId="388110476" sldId="264"/>
        </pc:sldMkLst>
        <pc:spChg chg="mod">
          <ac:chgData name="Sangeeth Kumar Ravichandran" userId="7c57b3df065842b1" providerId="LiveId" clId="{0EF20F4C-40C3-42E1-B004-5EEA0284C651}" dt="2023-09-29T09:20:03.901" v="0" actId="20577"/>
          <ac:spMkLst>
            <pc:docMk/>
            <pc:sldMk cId="388110476" sldId="264"/>
            <ac:spMk id="3" creationId="{D39DF42F-1CFC-471C-76FE-AD77891AFD07}"/>
          </ac:spMkLst>
        </pc:spChg>
      </pc:sldChg>
      <pc:sldChg chg="modSp mod">
        <pc:chgData name="Sangeeth Kumar Ravichandran" userId="7c57b3df065842b1" providerId="LiveId" clId="{0EF20F4C-40C3-42E1-B004-5EEA0284C651}" dt="2023-09-29T09:31:30.261" v="767" actId="20577"/>
        <pc:sldMkLst>
          <pc:docMk/>
          <pc:sldMk cId="843738705" sldId="266"/>
        </pc:sldMkLst>
        <pc:spChg chg="mod">
          <ac:chgData name="Sangeeth Kumar Ravichandran" userId="7c57b3df065842b1" providerId="LiveId" clId="{0EF20F4C-40C3-42E1-B004-5EEA0284C651}" dt="2023-09-29T09:31:30.261" v="767" actId="20577"/>
          <ac:spMkLst>
            <pc:docMk/>
            <pc:sldMk cId="843738705" sldId="266"/>
            <ac:spMk id="3" creationId="{B312C639-3A39-35CD-10CB-46E538111D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BDF68-ACFF-4663-862B-2D010A433347}"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1F466-25F7-49F3-AE67-139D1A170ACB}" type="slidenum">
              <a:rPr lang="en-IN" smtClean="0"/>
              <a:t>‹#›</a:t>
            </a:fld>
            <a:endParaRPr lang="en-IN"/>
          </a:p>
        </p:txBody>
      </p:sp>
    </p:spTree>
    <p:extLst>
      <p:ext uri="{BB962C8B-B14F-4D97-AF65-F5344CB8AC3E}">
        <p14:creationId xmlns:p14="http://schemas.microsoft.com/office/powerpoint/2010/main" val="1333576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7F8E65-01D6-4A0F-A392-6138AFB60E1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5DDA-103E-721E-8DC1-87505A809D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770ABE-894D-8080-1D1A-CF12116A85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BE147E-AB8D-4FBD-D5E6-061D5B845C1A}"/>
              </a:ext>
            </a:extLst>
          </p:cNvPr>
          <p:cNvSpPr>
            <a:spLocks noGrp="1"/>
          </p:cNvSpPr>
          <p:nvPr>
            <p:ph type="dt" sz="half" idx="10"/>
          </p:nvPr>
        </p:nvSpPr>
        <p:spPr/>
        <p:txBody>
          <a:bodyPr/>
          <a:lstStyle/>
          <a:p>
            <a:fld id="{70C5606D-C33C-48D4-B0DB-5FC7B1322F86}" type="datetimeFigureOut">
              <a:rPr lang="en-IN" smtClean="0"/>
              <a:t>29-09-2023</a:t>
            </a:fld>
            <a:endParaRPr lang="en-IN"/>
          </a:p>
        </p:txBody>
      </p:sp>
      <p:sp>
        <p:nvSpPr>
          <p:cNvPr id="5" name="Footer Placeholder 4">
            <a:extLst>
              <a:ext uri="{FF2B5EF4-FFF2-40B4-BE49-F238E27FC236}">
                <a16:creationId xmlns:a16="http://schemas.microsoft.com/office/drawing/2014/main" id="{959D6A39-DEA6-0C6D-6953-2FA2A8611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CF13-9802-6209-E878-EEA9A5C35DB5}"/>
              </a:ext>
            </a:extLst>
          </p:cNvPr>
          <p:cNvSpPr>
            <a:spLocks noGrp="1"/>
          </p:cNvSpPr>
          <p:nvPr>
            <p:ph type="sldNum" sz="quarter" idx="12"/>
          </p:nvPr>
        </p:nvSpPr>
        <p:spPr/>
        <p:txBody>
          <a:bodyPr/>
          <a:lstStyle/>
          <a:p>
            <a:fld id="{C9F73ECE-8327-4B53-BC07-D9D0C3C4A257}" type="slidenum">
              <a:rPr lang="en-IN" smtClean="0"/>
              <a:t>‹#›</a:t>
            </a:fld>
            <a:endParaRPr lang="en-IN"/>
          </a:p>
        </p:txBody>
      </p:sp>
    </p:spTree>
    <p:extLst>
      <p:ext uri="{BB962C8B-B14F-4D97-AF65-F5344CB8AC3E}">
        <p14:creationId xmlns:p14="http://schemas.microsoft.com/office/powerpoint/2010/main" val="207210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E305-243B-4C45-4FEB-45DA4269CF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77AE78-AAB8-587C-497A-932BE860E7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92F91B-FB6F-CC19-A33B-90B2AE2E47D2}"/>
              </a:ext>
            </a:extLst>
          </p:cNvPr>
          <p:cNvSpPr>
            <a:spLocks noGrp="1"/>
          </p:cNvSpPr>
          <p:nvPr>
            <p:ph type="dt" sz="half" idx="10"/>
          </p:nvPr>
        </p:nvSpPr>
        <p:spPr/>
        <p:txBody>
          <a:bodyPr/>
          <a:lstStyle/>
          <a:p>
            <a:fld id="{70C5606D-C33C-48D4-B0DB-5FC7B1322F86}" type="datetimeFigureOut">
              <a:rPr lang="en-IN" smtClean="0"/>
              <a:t>29-09-2023</a:t>
            </a:fld>
            <a:endParaRPr lang="en-IN"/>
          </a:p>
        </p:txBody>
      </p:sp>
      <p:sp>
        <p:nvSpPr>
          <p:cNvPr id="5" name="Footer Placeholder 4">
            <a:extLst>
              <a:ext uri="{FF2B5EF4-FFF2-40B4-BE49-F238E27FC236}">
                <a16:creationId xmlns:a16="http://schemas.microsoft.com/office/drawing/2014/main" id="{2D99138D-600B-0C30-48A3-A04E492CC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C357E7-AB7B-8D89-56A2-5708B74D717C}"/>
              </a:ext>
            </a:extLst>
          </p:cNvPr>
          <p:cNvSpPr>
            <a:spLocks noGrp="1"/>
          </p:cNvSpPr>
          <p:nvPr>
            <p:ph type="sldNum" sz="quarter" idx="12"/>
          </p:nvPr>
        </p:nvSpPr>
        <p:spPr/>
        <p:txBody>
          <a:bodyPr/>
          <a:lstStyle/>
          <a:p>
            <a:fld id="{C9F73ECE-8327-4B53-BC07-D9D0C3C4A257}" type="slidenum">
              <a:rPr lang="en-IN" smtClean="0"/>
              <a:t>‹#›</a:t>
            </a:fld>
            <a:endParaRPr lang="en-IN"/>
          </a:p>
        </p:txBody>
      </p:sp>
    </p:spTree>
    <p:extLst>
      <p:ext uri="{BB962C8B-B14F-4D97-AF65-F5344CB8AC3E}">
        <p14:creationId xmlns:p14="http://schemas.microsoft.com/office/powerpoint/2010/main" val="329113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27AA78-CC11-CA1A-B855-B0CC81B865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7B0613-4A4E-1430-971A-6394D584BB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CB1003-A053-A668-7655-C86541E97FCC}"/>
              </a:ext>
            </a:extLst>
          </p:cNvPr>
          <p:cNvSpPr>
            <a:spLocks noGrp="1"/>
          </p:cNvSpPr>
          <p:nvPr>
            <p:ph type="dt" sz="half" idx="10"/>
          </p:nvPr>
        </p:nvSpPr>
        <p:spPr/>
        <p:txBody>
          <a:bodyPr/>
          <a:lstStyle/>
          <a:p>
            <a:fld id="{70C5606D-C33C-48D4-B0DB-5FC7B1322F86}" type="datetimeFigureOut">
              <a:rPr lang="en-IN" smtClean="0"/>
              <a:t>29-09-2023</a:t>
            </a:fld>
            <a:endParaRPr lang="en-IN"/>
          </a:p>
        </p:txBody>
      </p:sp>
      <p:sp>
        <p:nvSpPr>
          <p:cNvPr id="5" name="Footer Placeholder 4">
            <a:extLst>
              <a:ext uri="{FF2B5EF4-FFF2-40B4-BE49-F238E27FC236}">
                <a16:creationId xmlns:a16="http://schemas.microsoft.com/office/drawing/2014/main" id="{7A142C76-3092-4274-60A2-08B4B864B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4E58DA-EF95-68FD-8851-09BDFC6819C1}"/>
              </a:ext>
            </a:extLst>
          </p:cNvPr>
          <p:cNvSpPr>
            <a:spLocks noGrp="1"/>
          </p:cNvSpPr>
          <p:nvPr>
            <p:ph type="sldNum" sz="quarter" idx="12"/>
          </p:nvPr>
        </p:nvSpPr>
        <p:spPr/>
        <p:txBody>
          <a:bodyPr/>
          <a:lstStyle/>
          <a:p>
            <a:fld id="{C9F73ECE-8327-4B53-BC07-D9D0C3C4A257}" type="slidenum">
              <a:rPr lang="en-IN" smtClean="0"/>
              <a:t>‹#›</a:t>
            </a:fld>
            <a:endParaRPr lang="en-IN"/>
          </a:p>
        </p:txBody>
      </p:sp>
    </p:spTree>
    <p:extLst>
      <p:ext uri="{BB962C8B-B14F-4D97-AF65-F5344CB8AC3E}">
        <p14:creationId xmlns:p14="http://schemas.microsoft.com/office/powerpoint/2010/main" val="633349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BCDBE6-5284-4D0D-83C6-5BB098C0BE83}"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AC0EC-265A-4091-B84D-9A4D72185E0F}" type="slidenum">
              <a:rPr lang="en-IN" smtClean="0"/>
              <a:t>‹#›</a:t>
            </a:fld>
            <a:endParaRPr lang="en-IN"/>
          </a:p>
        </p:txBody>
      </p:sp>
    </p:spTree>
    <p:extLst>
      <p:ext uri="{BB962C8B-B14F-4D97-AF65-F5344CB8AC3E}">
        <p14:creationId xmlns:p14="http://schemas.microsoft.com/office/powerpoint/2010/main" val="3330039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CDBE6-5284-4D0D-83C6-5BB098C0BE83}"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AC0EC-265A-4091-B84D-9A4D72185E0F}" type="slidenum">
              <a:rPr lang="en-IN" smtClean="0"/>
              <a:t>‹#›</a:t>
            </a:fld>
            <a:endParaRPr lang="en-IN"/>
          </a:p>
        </p:txBody>
      </p:sp>
    </p:spTree>
    <p:extLst>
      <p:ext uri="{BB962C8B-B14F-4D97-AF65-F5344CB8AC3E}">
        <p14:creationId xmlns:p14="http://schemas.microsoft.com/office/powerpoint/2010/main" val="3730882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CDBE6-5284-4D0D-83C6-5BB098C0BE83}"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AC0EC-265A-4091-B84D-9A4D72185E0F}" type="slidenum">
              <a:rPr lang="en-IN" smtClean="0"/>
              <a:t>‹#›</a:t>
            </a:fld>
            <a:endParaRPr lang="en-IN"/>
          </a:p>
        </p:txBody>
      </p:sp>
    </p:spTree>
    <p:extLst>
      <p:ext uri="{BB962C8B-B14F-4D97-AF65-F5344CB8AC3E}">
        <p14:creationId xmlns:p14="http://schemas.microsoft.com/office/powerpoint/2010/main" val="4276297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CDBE6-5284-4D0D-83C6-5BB098C0BE83}"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5AC0EC-265A-4091-B84D-9A4D72185E0F}" type="slidenum">
              <a:rPr lang="en-IN" smtClean="0"/>
              <a:t>‹#›</a:t>
            </a:fld>
            <a:endParaRPr lang="en-IN"/>
          </a:p>
        </p:txBody>
      </p:sp>
    </p:spTree>
    <p:extLst>
      <p:ext uri="{BB962C8B-B14F-4D97-AF65-F5344CB8AC3E}">
        <p14:creationId xmlns:p14="http://schemas.microsoft.com/office/powerpoint/2010/main" val="58265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CDBE6-5284-4D0D-83C6-5BB098C0BE83}" type="datetimeFigureOut">
              <a:rPr lang="en-IN" smtClean="0"/>
              <a:t>29-09-2023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5AC0EC-265A-4091-B84D-9A4D72185E0F}" type="slidenum">
              <a:rPr lang="en-IN" smtClean="0"/>
              <a:t>‹#›</a:t>
            </a:fld>
            <a:endParaRPr lang="en-IN"/>
          </a:p>
        </p:txBody>
      </p:sp>
    </p:spTree>
    <p:extLst>
      <p:ext uri="{BB962C8B-B14F-4D97-AF65-F5344CB8AC3E}">
        <p14:creationId xmlns:p14="http://schemas.microsoft.com/office/powerpoint/2010/main" val="2243165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CDBE6-5284-4D0D-83C6-5BB098C0BE83}"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5AC0EC-265A-4091-B84D-9A4D72185E0F}" type="slidenum">
              <a:rPr lang="en-IN" smtClean="0"/>
              <a:t>‹#›</a:t>
            </a:fld>
            <a:endParaRPr lang="en-IN"/>
          </a:p>
        </p:txBody>
      </p:sp>
    </p:spTree>
    <p:extLst>
      <p:ext uri="{BB962C8B-B14F-4D97-AF65-F5344CB8AC3E}">
        <p14:creationId xmlns:p14="http://schemas.microsoft.com/office/powerpoint/2010/main" val="4212524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CDBE6-5284-4D0D-83C6-5BB098C0BE83}" type="datetimeFigureOut">
              <a:rPr lang="en-IN" smtClean="0"/>
              <a:t>29-09-2023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5AC0EC-265A-4091-B84D-9A4D72185E0F}" type="slidenum">
              <a:rPr lang="en-IN" smtClean="0"/>
              <a:t>‹#›</a:t>
            </a:fld>
            <a:endParaRPr lang="en-IN"/>
          </a:p>
        </p:txBody>
      </p:sp>
    </p:spTree>
    <p:extLst>
      <p:ext uri="{BB962C8B-B14F-4D97-AF65-F5344CB8AC3E}">
        <p14:creationId xmlns:p14="http://schemas.microsoft.com/office/powerpoint/2010/main" val="218631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CDBE6-5284-4D0D-83C6-5BB098C0BE83}"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5AC0EC-265A-4091-B84D-9A4D72185E0F}" type="slidenum">
              <a:rPr lang="en-IN" smtClean="0"/>
              <a:t>‹#›</a:t>
            </a:fld>
            <a:endParaRPr lang="en-IN"/>
          </a:p>
        </p:txBody>
      </p:sp>
    </p:spTree>
    <p:extLst>
      <p:ext uri="{BB962C8B-B14F-4D97-AF65-F5344CB8AC3E}">
        <p14:creationId xmlns:p14="http://schemas.microsoft.com/office/powerpoint/2010/main" val="209145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08BB-998F-9765-CA84-B97C309570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C9541D-E92E-CAA2-A527-186D44830D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89411B-7AF6-F8C0-3B55-4DE93308576D}"/>
              </a:ext>
            </a:extLst>
          </p:cNvPr>
          <p:cNvSpPr>
            <a:spLocks noGrp="1"/>
          </p:cNvSpPr>
          <p:nvPr>
            <p:ph type="dt" sz="half" idx="10"/>
          </p:nvPr>
        </p:nvSpPr>
        <p:spPr/>
        <p:txBody>
          <a:bodyPr/>
          <a:lstStyle/>
          <a:p>
            <a:fld id="{70C5606D-C33C-48D4-B0DB-5FC7B1322F86}" type="datetimeFigureOut">
              <a:rPr lang="en-IN" smtClean="0"/>
              <a:t>29-09-2023</a:t>
            </a:fld>
            <a:endParaRPr lang="en-IN"/>
          </a:p>
        </p:txBody>
      </p:sp>
      <p:sp>
        <p:nvSpPr>
          <p:cNvPr id="5" name="Footer Placeholder 4">
            <a:extLst>
              <a:ext uri="{FF2B5EF4-FFF2-40B4-BE49-F238E27FC236}">
                <a16:creationId xmlns:a16="http://schemas.microsoft.com/office/drawing/2014/main" id="{7113BE00-6B33-D89E-6595-E8BE1DA058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0ECD39-5147-018E-A807-757F279CCE14}"/>
              </a:ext>
            </a:extLst>
          </p:cNvPr>
          <p:cNvSpPr>
            <a:spLocks noGrp="1"/>
          </p:cNvSpPr>
          <p:nvPr>
            <p:ph type="sldNum" sz="quarter" idx="12"/>
          </p:nvPr>
        </p:nvSpPr>
        <p:spPr/>
        <p:txBody>
          <a:bodyPr/>
          <a:lstStyle/>
          <a:p>
            <a:fld id="{C9F73ECE-8327-4B53-BC07-D9D0C3C4A257}" type="slidenum">
              <a:rPr lang="en-IN" smtClean="0"/>
              <a:t>‹#›</a:t>
            </a:fld>
            <a:endParaRPr lang="en-IN"/>
          </a:p>
        </p:txBody>
      </p:sp>
    </p:spTree>
    <p:extLst>
      <p:ext uri="{BB962C8B-B14F-4D97-AF65-F5344CB8AC3E}">
        <p14:creationId xmlns:p14="http://schemas.microsoft.com/office/powerpoint/2010/main" val="259151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CDBE6-5284-4D0D-83C6-5BB098C0BE83}"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5AC0EC-265A-4091-B84D-9A4D72185E0F}" type="slidenum">
              <a:rPr lang="en-IN" smtClean="0"/>
              <a:t>‹#›</a:t>
            </a:fld>
            <a:endParaRPr lang="en-IN"/>
          </a:p>
        </p:txBody>
      </p:sp>
    </p:spTree>
    <p:extLst>
      <p:ext uri="{BB962C8B-B14F-4D97-AF65-F5344CB8AC3E}">
        <p14:creationId xmlns:p14="http://schemas.microsoft.com/office/powerpoint/2010/main" val="603593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CDBE6-5284-4D0D-83C6-5BB098C0BE83}"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AC0EC-265A-4091-B84D-9A4D72185E0F}" type="slidenum">
              <a:rPr lang="en-IN" smtClean="0"/>
              <a:t>‹#›</a:t>
            </a:fld>
            <a:endParaRPr lang="en-IN"/>
          </a:p>
        </p:txBody>
      </p:sp>
    </p:spTree>
    <p:extLst>
      <p:ext uri="{BB962C8B-B14F-4D97-AF65-F5344CB8AC3E}">
        <p14:creationId xmlns:p14="http://schemas.microsoft.com/office/powerpoint/2010/main" val="37412359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CDBE6-5284-4D0D-83C6-5BB098C0BE83}"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5AC0EC-265A-4091-B84D-9A4D72185E0F}" type="slidenum">
              <a:rPr lang="en-IN" smtClean="0"/>
              <a:t>‹#›</a:t>
            </a:fld>
            <a:endParaRPr lang="en-IN"/>
          </a:p>
        </p:txBody>
      </p:sp>
    </p:spTree>
    <p:extLst>
      <p:ext uri="{BB962C8B-B14F-4D97-AF65-F5344CB8AC3E}">
        <p14:creationId xmlns:p14="http://schemas.microsoft.com/office/powerpoint/2010/main" val="404537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6199-973A-99BF-397F-F14FC3224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2A604F-5DF2-4A55-FC70-0FEC4728D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C33231-5351-65CE-8FDA-52AF1D71E43A}"/>
              </a:ext>
            </a:extLst>
          </p:cNvPr>
          <p:cNvSpPr>
            <a:spLocks noGrp="1"/>
          </p:cNvSpPr>
          <p:nvPr>
            <p:ph type="dt" sz="half" idx="10"/>
          </p:nvPr>
        </p:nvSpPr>
        <p:spPr/>
        <p:txBody>
          <a:bodyPr/>
          <a:lstStyle/>
          <a:p>
            <a:fld id="{70C5606D-C33C-48D4-B0DB-5FC7B1322F86}" type="datetimeFigureOut">
              <a:rPr lang="en-IN" smtClean="0"/>
              <a:t>29-09-2023</a:t>
            </a:fld>
            <a:endParaRPr lang="en-IN"/>
          </a:p>
        </p:txBody>
      </p:sp>
      <p:sp>
        <p:nvSpPr>
          <p:cNvPr id="5" name="Footer Placeholder 4">
            <a:extLst>
              <a:ext uri="{FF2B5EF4-FFF2-40B4-BE49-F238E27FC236}">
                <a16:creationId xmlns:a16="http://schemas.microsoft.com/office/drawing/2014/main" id="{201ECF65-C2C7-C100-4C71-7A261F971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7B22D8-09CF-E709-3F16-1CEA66F1621C}"/>
              </a:ext>
            </a:extLst>
          </p:cNvPr>
          <p:cNvSpPr>
            <a:spLocks noGrp="1"/>
          </p:cNvSpPr>
          <p:nvPr>
            <p:ph type="sldNum" sz="quarter" idx="12"/>
          </p:nvPr>
        </p:nvSpPr>
        <p:spPr/>
        <p:txBody>
          <a:bodyPr/>
          <a:lstStyle/>
          <a:p>
            <a:fld id="{C9F73ECE-8327-4B53-BC07-D9D0C3C4A257}" type="slidenum">
              <a:rPr lang="en-IN" smtClean="0"/>
              <a:t>‹#›</a:t>
            </a:fld>
            <a:endParaRPr lang="en-IN"/>
          </a:p>
        </p:txBody>
      </p:sp>
    </p:spTree>
    <p:extLst>
      <p:ext uri="{BB962C8B-B14F-4D97-AF65-F5344CB8AC3E}">
        <p14:creationId xmlns:p14="http://schemas.microsoft.com/office/powerpoint/2010/main" val="3721951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94C6-B57E-3881-5DB2-1662F4FB5A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F3783A-CCFD-F1D9-D519-8554A92411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4F47BF-DC49-7D72-8B53-EB49F00250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8604D0-9402-588F-AC16-9E075264889B}"/>
              </a:ext>
            </a:extLst>
          </p:cNvPr>
          <p:cNvSpPr>
            <a:spLocks noGrp="1"/>
          </p:cNvSpPr>
          <p:nvPr>
            <p:ph type="dt" sz="half" idx="10"/>
          </p:nvPr>
        </p:nvSpPr>
        <p:spPr/>
        <p:txBody>
          <a:bodyPr/>
          <a:lstStyle/>
          <a:p>
            <a:fld id="{70C5606D-C33C-48D4-B0DB-5FC7B1322F86}" type="datetimeFigureOut">
              <a:rPr lang="en-IN" smtClean="0"/>
              <a:t>29-09-2023</a:t>
            </a:fld>
            <a:endParaRPr lang="en-IN"/>
          </a:p>
        </p:txBody>
      </p:sp>
      <p:sp>
        <p:nvSpPr>
          <p:cNvPr id="6" name="Footer Placeholder 5">
            <a:extLst>
              <a:ext uri="{FF2B5EF4-FFF2-40B4-BE49-F238E27FC236}">
                <a16:creationId xmlns:a16="http://schemas.microsoft.com/office/drawing/2014/main" id="{9A65DB9A-A6D4-0435-C98C-EEDDE5B8E2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C272CA-4448-5E3B-1BEA-5CCB46713946}"/>
              </a:ext>
            </a:extLst>
          </p:cNvPr>
          <p:cNvSpPr>
            <a:spLocks noGrp="1"/>
          </p:cNvSpPr>
          <p:nvPr>
            <p:ph type="sldNum" sz="quarter" idx="12"/>
          </p:nvPr>
        </p:nvSpPr>
        <p:spPr/>
        <p:txBody>
          <a:bodyPr/>
          <a:lstStyle/>
          <a:p>
            <a:fld id="{C9F73ECE-8327-4B53-BC07-D9D0C3C4A257}" type="slidenum">
              <a:rPr lang="en-IN" smtClean="0"/>
              <a:t>‹#›</a:t>
            </a:fld>
            <a:endParaRPr lang="en-IN"/>
          </a:p>
        </p:txBody>
      </p:sp>
    </p:spTree>
    <p:extLst>
      <p:ext uri="{BB962C8B-B14F-4D97-AF65-F5344CB8AC3E}">
        <p14:creationId xmlns:p14="http://schemas.microsoft.com/office/powerpoint/2010/main" val="317387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FCAA-3808-2114-5D9A-9382C4B6EE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C499C6-3465-569D-0CE3-2816860A80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C427A6-758B-8193-7660-DCA3996CBF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C29DAE-B42A-4628-A4C7-DBD3074CF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5DBE2F-E397-FE8A-316F-B7CAA585EC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DA526A-E879-1928-D993-FABA4C017B39}"/>
              </a:ext>
            </a:extLst>
          </p:cNvPr>
          <p:cNvSpPr>
            <a:spLocks noGrp="1"/>
          </p:cNvSpPr>
          <p:nvPr>
            <p:ph type="dt" sz="half" idx="10"/>
          </p:nvPr>
        </p:nvSpPr>
        <p:spPr/>
        <p:txBody>
          <a:bodyPr/>
          <a:lstStyle/>
          <a:p>
            <a:fld id="{70C5606D-C33C-48D4-B0DB-5FC7B1322F86}" type="datetimeFigureOut">
              <a:rPr lang="en-IN" smtClean="0"/>
              <a:t>29-09-2023</a:t>
            </a:fld>
            <a:endParaRPr lang="en-IN"/>
          </a:p>
        </p:txBody>
      </p:sp>
      <p:sp>
        <p:nvSpPr>
          <p:cNvPr id="8" name="Footer Placeholder 7">
            <a:extLst>
              <a:ext uri="{FF2B5EF4-FFF2-40B4-BE49-F238E27FC236}">
                <a16:creationId xmlns:a16="http://schemas.microsoft.com/office/drawing/2014/main" id="{6F9FC84C-1C3C-BC40-2BAB-7538553B7A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598888-09D9-A7E6-9052-B9BBBBA03CD0}"/>
              </a:ext>
            </a:extLst>
          </p:cNvPr>
          <p:cNvSpPr>
            <a:spLocks noGrp="1"/>
          </p:cNvSpPr>
          <p:nvPr>
            <p:ph type="sldNum" sz="quarter" idx="12"/>
          </p:nvPr>
        </p:nvSpPr>
        <p:spPr/>
        <p:txBody>
          <a:bodyPr/>
          <a:lstStyle/>
          <a:p>
            <a:fld id="{C9F73ECE-8327-4B53-BC07-D9D0C3C4A257}" type="slidenum">
              <a:rPr lang="en-IN" smtClean="0"/>
              <a:t>‹#›</a:t>
            </a:fld>
            <a:endParaRPr lang="en-IN"/>
          </a:p>
        </p:txBody>
      </p:sp>
    </p:spTree>
    <p:extLst>
      <p:ext uri="{BB962C8B-B14F-4D97-AF65-F5344CB8AC3E}">
        <p14:creationId xmlns:p14="http://schemas.microsoft.com/office/powerpoint/2010/main" val="207795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FA6D-C355-F039-BB94-FDA014406D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E4DEE9-B087-EEF1-9C83-421DC7015CFC}"/>
              </a:ext>
            </a:extLst>
          </p:cNvPr>
          <p:cNvSpPr>
            <a:spLocks noGrp="1"/>
          </p:cNvSpPr>
          <p:nvPr>
            <p:ph type="dt" sz="half" idx="10"/>
          </p:nvPr>
        </p:nvSpPr>
        <p:spPr/>
        <p:txBody>
          <a:bodyPr/>
          <a:lstStyle/>
          <a:p>
            <a:fld id="{70C5606D-C33C-48D4-B0DB-5FC7B1322F86}" type="datetimeFigureOut">
              <a:rPr lang="en-IN" smtClean="0"/>
              <a:t>29-09-2023</a:t>
            </a:fld>
            <a:endParaRPr lang="en-IN"/>
          </a:p>
        </p:txBody>
      </p:sp>
      <p:sp>
        <p:nvSpPr>
          <p:cNvPr id="4" name="Footer Placeholder 3">
            <a:extLst>
              <a:ext uri="{FF2B5EF4-FFF2-40B4-BE49-F238E27FC236}">
                <a16:creationId xmlns:a16="http://schemas.microsoft.com/office/drawing/2014/main" id="{E7099D90-DE9A-E497-480A-1087A9F98D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074E3B-6280-F2C0-8448-F79C35222C09}"/>
              </a:ext>
            </a:extLst>
          </p:cNvPr>
          <p:cNvSpPr>
            <a:spLocks noGrp="1"/>
          </p:cNvSpPr>
          <p:nvPr>
            <p:ph type="sldNum" sz="quarter" idx="12"/>
          </p:nvPr>
        </p:nvSpPr>
        <p:spPr/>
        <p:txBody>
          <a:bodyPr/>
          <a:lstStyle/>
          <a:p>
            <a:fld id="{C9F73ECE-8327-4B53-BC07-D9D0C3C4A257}" type="slidenum">
              <a:rPr lang="en-IN" smtClean="0"/>
              <a:t>‹#›</a:t>
            </a:fld>
            <a:endParaRPr lang="en-IN"/>
          </a:p>
        </p:txBody>
      </p:sp>
    </p:spTree>
    <p:extLst>
      <p:ext uri="{BB962C8B-B14F-4D97-AF65-F5344CB8AC3E}">
        <p14:creationId xmlns:p14="http://schemas.microsoft.com/office/powerpoint/2010/main" val="423374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3C8FA-1F66-6632-A388-80C766FC0372}"/>
              </a:ext>
            </a:extLst>
          </p:cNvPr>
          <p:cNvSpPr>
            <a:spLocks noGrp="1"/>
          </p:cNvSpPr>
          <p:nvPr>
            <p:ph type="dt" sz="half" idx="10"/>
          </p:nvPr>
        </p:nvSpPr>
        <p:spPr/>
        <p:txBody>
          <a:bodyPr/>
          <a:lstStyle/>
          <a:p>
            <a:fld id="{70C5606D-C33C-48D4-B0DB-5FC7B1322F86}" type="datetimeFigureOut">
              <a:rPr lang="en-IN" smtClean="0"/>
              <a:t>29-09-2023</a:t>
            </a:fld>
            <a:endParaRPr lang="en-IN"/>
          </a:p>
        </p:txBody>
      </p:sp>
      <p:sp>
        <p:nvSpPr>
          <p:cNvPr id="3" name="Footer Placeholder 2">
            <a:extLst>
              <a:ext uri="{FF2B5EF4-FFF2-40B4-BE49-F238E27FC236}">
                <a16:creationId xmlns:a16="http://schemas.microsoft.com/office/drawing/2014/main" id="{A8EF7470-D696-9153-9F3E-BAAFA3CC50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B9A709-8A73-4D7A-8C92-F8FA14D461DB}"/>
              </a:ext>
            </a:extLst>
          </p:cNvPr>
          <p:cNvSpPr>
            <a:spLocks noGrp="1"/>
          </p:cNvSpPr>
          <p:nvPr>
            <p:ph type="sldNum" sz="quarter" idx="12"/>
          </p:nvPr>
        </p:nvSpPr>
        <p:spPr/>
        <p:txBody>
          <a:bodyPr/>
          <a:lstStyle/>
          <a:p>
            <a:fld id="{C9F73ECE-8327-4B53-BC07-D9D0C3C4A257}" type="slidenum">
              <a:rPr lang="en-IN" smtClean="0"/>
              <a:t>‹#›</a:t>
            </a:fld>
            <a:endParaRPr lang="en-IN"/>
          </a:p>
        </p:txBody>
      </p:sp>
    </p:spTree>
    <p:extLst>
      <p:ext uri="{BB962C8B-B14F-4D97-AF65-F5344CB8AC3E}">
        <p14:creationId xmlns:p14="http://schemas.microsoft.com/office/powerpoint/2010/main" val="153481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3727-9C14-C77A-255E-B29C7BD21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4A4E34-3277-A0CE-6CB9-208FA95E6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31E679-D62B-679D-8E5D-32BAF572E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A464B-0CF4-182B-404F-FA6E26C45E6D}"/>
              </a:ext>
            </a:extLst>
          </p:cNvPr>
          <p:cNvSpPr>
            <a:spLocks noGrp="1"/>
          </p:cNvSpPr>
          <p:nvPr>
            <p:ph type="dt" sz="half" idx="10"/>
          </p:nvPr>
        </p:nvSpPr>
        <p:spPr/>
        <p:txBody>
          <a:bodyPr/>
          <a:lstStyle/>
          <a:p>
            <a:fld id="{70C5606D-C33C-48D4-B0DB-5FC7B1322F86}" type="datetimeFigureOut">
              <a:rPr lang="en-IN" smtClean="0"/>
              <a:t>29-09-2023</a:t>
            </a:fld>
            <a:endParaRPr lang="en-IN"/>
          </a:p>
        </p:txBody>
      </p:sp>
      <p:sp>
        <p:nvSpPr>
          <p:cNvPr id="6" name="Footer Placeholder 5">
            <a:extLst>
              <a:ext uri="{FF2B5EF4-FFF2-40B4-BE49-F238E27FC236}">
                <a16:creationId xmlns:a16="http://schemas.microsoft.com/office/drawing/2014/main" id="{690BD010-19EC-2C74-E4EE-980D0745A4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407FBE-F132-3991-7042-68D9C7CCD076}"/>
              </a:ext>
            </a:extLst>
          </p:cNvPr>
          <p:cNvSpPr>
            <a:spLocks noGrp="1"/>
          </p:cNvSpPr>
          <p:nvPr>
            <p:ph type="sldNum" sz="quarter" idx="12"/>
          </p:nvPr>
        </p:nvSpPr>
        <p:spPr/>
        <p:txBody>
          <a:bodyPr/>
          <a:lstStyle/>
          <a:p>
            <a:fld id="{C9F73ECE-8327-4B53-BC07-D9D0C3C4A257}" type="slidenum">
              <a:rPr lang="en-IN" smtClean="0"/>
              <a:t>‹#›</a:t>
            </a:fld>
            <a:endParaRPr lang="en-IN"/>
          </a:p>
        </p:txBody>
      </p:sp>
    </p:spTree>
    <p:extLst>
      <p:ext uri="{BB962C8B-B14F-4D97-AF65-F5344CB8AC3E}">
        <p14:creationId xmlns:p14="http://schemas.microsoft.com/office/powerpoint/2010/main" val="65106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6BD5-1622-E047-D3BC-722DD8831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6A673D-33A1-9570-8FCC-1C39866A3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55933F-3054-6E03-CE42-767BE3FB1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1C7F8-6E23-9AD9-1E90-7987A8822DA1}"/>
              </a:ext>
            </a:extLst>
          </p:cNvPr>
          <p:cNvSpPr>
            <a:spLocks noGrp="1"/>
          </p:cNvSpPr>
          <p:nvPr>
            <p:ph type="dt" sz="half" idx="10"/>
          </p:nvPr>
        </p:nvSpPr>
        <p:spPr/>
        <p:txBody>
          <a:bodyPr/>
          <a:lstStyle/>
          <a:p>
            <a:fld id="{70C5606D-C33C-48D4-B0DB-5FC7B1322F86}" type="datetimeFigureOut">
              <a:rPr lang="en-IN" smtClean="0"/>
              <a:t>29-09-2023</a:t>
            </a:fld>
            <a:endParaRPr lang="en-IN"/>
          </a:p>
        </p:txBody>
      </p:sp>
      <p:sp>
        <p:nvSpPr>
          <p:cNvPr id="6" name="Footer Placeholder 5">
            <a:extLst>
              <a:ext uri="{FF2B5EF4-FFF2-40B4-BE49-F238E27FC236}">
                <a16:creationId xmlns:a16="http://schemas.microsoft.com/office/drawing/2014/main" id="{0CF090DC-A9A0-9D18-285D-ED04DF491D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B03BEF-725A-F625-5C53-CAA941668909}"/>
              </a:ext>
            </a:extLst>
          </p:cNvPr>
          <p:cNvSpPr>
            <a:spLocks noGrp="1"/>
          </p:cNvSpPr>
          <p:nvPr>
            <p:ph type="sldNum" sz="quarter" idx="12"/>
          </p:nvPr>
        </p:nvSpPr>
        <p:spPr/>
        <p:txBody>
          <a:bodyPr/>
          <a:lstStyle/>
          <a:p>
            <a:fld id="{C9F73ECE-8327-4B53-BC07-D9D0C3C4A257}" type="slidenum">
              <a:rPr lang="en-IN" smtClean="0"/>
              <a:t>‹#›</a:t>
            </a:fld>
            <a:endParaRPr lang="en-IN"/>
          </a:p>
        </p:txBody>
      </p:sp>
    </p:spTree>
    <p:extLst>
      <p:ext uri="{BB962C8B-B14F-4D97-AF65-F5344CB8AC3E}">
        <p14:creationId xmlns:p14="http://schemas.microsoft.com/office/powerpoint/2010/main" val="378453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DAB49-C7A0-C25E-71CB-BB163CDAA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A5D56F-F330-E28B-5E5B-5EB4D4033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B81AD-4196-BEF3-35A0-DBD16624A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5606D-C33C-48D4-B0DB-5FC7B1322F86}" type="datetimeFigureOut">
              <a:rPr lang="en-IN" smtClean="0"/>
              <a:t>29-09-2023</a:t>
            </a:fld>
            <a:endParaRPr lang="en-IN"/>
          </a:p>
        </p:txBody>
      </p:sp>
      <p:sp>
        <p:nvSpPr>
          <p:cNvPr id="5" name="Footer Placeholder 4">
            <a:extLst>
              <a:ext uri="{FF2B5EF4-FFF2-40B4-BE49-F238E27FC236}">
                <a16:creationId xmlns:a16="http://schemas.microsoft.com/office/drawing/2014/main" id="{6B56E1F4-D4FB-18A8-2781-8797BDD479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36A5BD-05DF-50A5-D884-06627EF96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73ECE-8327-4B53-BC07-D9D0C3C4A257}" type="slidenum">
              <a:rPr lang="en-IN" smtClean="0"/>
              <a:t>‹#›</a:t>
            </a:fld>
            <a:endParaRPr lang="en-IN"/>
          </a:p>
        </p:txBody>
      </p:sp>
    </p:spTree>
    <p:extLst>
      <p:ext uri="{BB962C8B-B14F-4D97-AF65-F5344CB8AC3E}">
        <p14:creationId xmlns:p14="http://schemas.microsoft.com/office/powerpoint/2010/main" val="1522626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CDBE6-5284-4D0D-83C6-5BB098C0BE83}" type="datetimeFigureOut">
              <a:rPr lang="en-IN" smtClean="0"/>
              <a:t>29-09-2023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AC0EC-265A-4091-B84D-9A4D72185E0F}" type="slidenum">
              <a:rPr lang="en-IN" smtClean="0"/>
              <a:t>‹#›</a:t>
            </a:fld>
            <a:endParaRPr lang="en-IN"/>
          </a:p>
        </p:txBody>
      </p:sp>
    </p:spTree>
    <p:extLst>
      <p:ext uri="{BB962C8B-B14F-4D97-AF65-F5344CB8AC3E}">
        <p14:creationId xmlns:p14="http://schemas.microsoft.com/office/powerpoint/2010/main" val="397356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8369"/>
            <a:ext cx="12192000" cy="1895475"/>
          </a:xfrm>
        </p:spPr>
        <p:txBody>
          <a:bodyPr>
            <a:noAutofit/>
          </a:bodyPr>
          <a:lstStyle/>
          <a:p>
            <a:pPr algn="ctr"/>
            <a:br>
              <a:rPr lang="en-US" sz="3000" b="1" dirty="0">
                <a:latin typeface="Times New Roman" panose="02020603050405020304" charset="0"/>
                <a:cs typeface="Times New Roman" panose="02020603050405020304" charset="0"/>
              </a:rPr>
            </a:br>
            <a:r>
              <a:rPr lang="en-US" sz="3000" b="1" dirty="0">
                <a:latin typeface="Times New Roman" panose="02020603050405020304" charset="0"/>
                <a:cs typeface="Times New Roman" panose="02020603050405020304" charset="0"/>
              </a:rPr>
              <a:t>  DRIP IRRIGATION AND LEAKAGE DETECTION SYSTEM</a:t>
            </a:r>
            <a:br>
              <a:rPr lang="en-US" sz="3000" b="1" dirty="0">
                <a:latin typeface="Times New Roman" panose="02020603050405020304" charset="0"/>
                <a:cs typeface="Times New Roman" panose="02020603050405020304" charset="0"/>
              </a:rPr>
            </a:br>
            <a:br>
              <a:rPr lang="en-US" sz="3000" b="1" dirty="0">
                <a:latin typeface="Times New Roman" panose="02020603050405020304" charset="0"/>
                <a:cs typeface="Times New Roman" panose="02020603050405020304" charset="0"/>
              </a:rPr>
            </a:br>
            <a:r>
              <a:rPr lang="en-US" sz="3000" b="1" dirty="0">
                <a:latin typeface="Times New Roman" panose="02020603050405020304" charset="0"/>
                <a:cs typeface="Times New Roman" panose="02020603050405020304" charset="0"/>
              </a:rPr>
              <a:t>   FIRST REVIEW</a:t>
            </a:r>
          </a:p>
        </p:txBody>
      </p:sp>
      <p:sp>
        <p:nvSpPr>
          <p:cNvPr id="9" name="Content Placeholder 8"/>
          <p:cNvSpPr>
            <a:spLocks noGrp="1"/>
          </p:cNvSpPr>
          <p:nvPr>
            <p:ph sz="half" idx="1"/>
          </p:nvPr>
        </p:nvSpPr>
        <p:spPr>
          <a:xfrm>
            <a:off x="1549400" y="3914140"/>
            <a:ext cx="6942455" cy="2230120"/>
          </a:xfrm>
        </p:spPr>
        <p:txBody>
          <a:bodyPr vert="horz" lIns="91440" tIns="45720" rIns="91440" bIns="45720" rtlCol="0" anchor="t">
            <a:normAutofit fontScale="92500" lnSpcReduction="20000"/>
          </a:bodyPr>
          <a:lstStyle/>
          <a:p>
            <a:pPr algn="l">
              <a:buNone/>
            </a:pPr>
            <a:r>
              <a:rPr lang="en-US" sz="2400" b="1" dirty="0">
                <a:latin typeface="Times New Roman" panose="02020603050405020304" charset="0"/>
                <a:cs typeface="Times New Roman" panose="02020603050405020304" charset="0"/>
              </a:rPr>
              <a:t>				By</a:t>
            </a:r>
          </a:p>
          <a:p>
            <a:pPr algn="ctr">
              <a:buNone/>
            </a:pPr>
            <a:endParaRPr lang="en-US" sz="2400" b="1" dirty="0">
              <a:latin typeface="Times New Roman" panose="02020603050405020304" charset="0"/>
              <a:cs typeface="Times New Roman" panose="02020603050405020304" charset="0"/>
            </a:endParaRPr>
          </a:p>
          <a:p>
            <a:pPr algn="just">
              <a:buNone/>
            </a:pPr>
            <a:r>
              <a:rPr lang="en-US" sz="2400" b="1" dirty="0">
                <a:latin typeface="Times New Roman" panose="02020603050405020304" charset="0"/>
                <a:cs typeface="Times New Roman" panose="02020603050405020304" charset="0"/>
              </a:rPr>
              <a:t>SANGEETH KUMAR R  [927621BEC173]            </a:t>
            </a:r>
          </a:p>
          <a:p>
            <a:pPr algn="just">
              <a:buNone/>
            </a:pPr>
            <a:r>
              <a:rPr lang="en-US" sz="2400" b="1" dirty="0">
                <a:latin typeface="Times New Roman" panose="02020603050405020304"/>
                <a:cs typeface="Times New Roman" panose="02020603050405020304"/>
              </a:rPr>
              <a:t>SANDHEEP S                    [927621BEC171]</a:t>
            </a:r>
          </a:p>
          <a:p>
            <a:pPr algn="just">
              <a:buNone/>
            </a:pPr>
            <a:r>
              <a:rPr lang="en-US" sz="2400" b="1" dirty="0">
                <a:latin typeface="Times New Roman" panose="02020603050405020304" charset="0"/>
                <a:cs typeface="Times New Roman" panose="02020603050405020304" charset="0"/>
              </a:rPr>
              <a:t>SANTOSH KUMAR S      [927621BEC182]</a:t>
            </a:r>
          </a:p>
          <a:p>
            <a:pPr algn="just">
              <a:buNone/>
            </a:pPr>
            <a:r>
              <a:rPr lang="en-US" sz="2400" b="1" dirty="0">
                <a:latin typeface="Times New Roman" panose="02020603050405020304"/>
                <a:cs typeface="Times New Roman" panose="02020603050405020304"/>
              </a:rPr>
              <a:t>SARAN S                            [927621BEC184]</a:t>
            </a:r>
            <a:endParaRPr lang="en-US" sz="1700" b="1" dirty="0">
              <a:latin typeface="Times New Roman" panose="02020603050405020304"/>
              <a:cs typeface="Times New Roman" panose="02020603050405020304"/>
            </a:endParaRPr>
          </a:p>
        </p:txBody>
      </p:sp>
      <p:sp>
        <p:nvSpPr>
          <p:cNvPr id="10" name="Content Placeholder 9"/>
          <p:cNvSpPr>
            <a:spLocks noGrp="1"/>
          </p:cNvSpPr>
          <p:nvPr>
            <p:ph sz="half" idx="2"/>
          </p:nvPr>
        </p:nvSpPr>
        <p:spPr>
          <a:xfrm>
            <a:off x="8054340" y="4548532"/>
            <a:ext cx="3415554" cy="1595975"/>
          </a:xfrm>
        </p:spPr>
        <p:txBody>
          <a:bodyPr>
            <a:normAutofit fontScale="92500" lnSpcReduction="20000"/>
          </a:bodyPr>
          <a:lstStyle/>
          <a:p>
            <a:pPr algn="r">
              <a:buNone/>
            </a:pPr>
            <a:endParaRPr lang="en-US" dirty="0"/>
          </a:p>
          <a:p>
            <a:pPr algn="ctr">
              <a:buNone/>
            </a:pPr>
            <a:r>
              <a:rPr lang="en-US" sz="2400" b="1" dirty="0">
                <a:latin typeface="Times New Roman" panose="02020603050405020304" charset="0"/>
                <a:cs typeface="Times New Roman" panose="02020603050405020304" charset="0"/>
              </a:rPr>
              <a:t>Guided by</a:t>
            </a:r>
          </a:p>
          <a:p>
            <a:pPr algn="ctr">
              <a:buNone/>
            </a:pPr>
            <a:r>
              <a:rPr lang="en-US" sz="2400" b="1" dirty="0">
                <a:latin typeface="Times New Roman" panose="02020603050405020304" charset="0"/>
                <a:cs typeface="Times New Roman" panose="02020603050405020304" charset="0"/>
              </a:rPr>
              <a:t> </a:t>
            </a:r>
            <a:r>
              <a:rPr lang="en-US" sz="1900" b="1" dirty="0">
                <a:latin typeface="Times New Roman" panose="02020603050405020304" charset="0"/>
                <a:cs typeface="Times New Roman" panose="02020603050405020304" charset="0"/>
              </a:rPr>
              <a:t> Dr. V. MARISELVAM</a:t>
            </a:r>
          </a:p>
          <a:p>
            <a:pPr algn="ctr">
              <a:buNone/>
            </a:pPr>
            <a:r>
              <a:rPr lang="en-US" sz="2400" b="1" dirty="0">
                <a:latin typeface="Times New Roman" panose="02020603050405020304" charset="0"/>
                <a:cs typeface="Times New Roman" panose="02020603050405020304" charset="0"/>
              </a:rPr>
              <a:t>    </a:t>
            </a:r>
            <a:r>
              <a:rPr lang="en-US" sz="1700" b="1" dirty="0">
                <a:latin typeface="Times New Roman" panose="02020603050405020304" charset="0"/>
                <a:cs typeface="Times New Roman" panose="02020603050405020304" charset="0"/>
              </a:rPr>
              <a:t>ASSISTANT PROFESSOR/ECE</a:t>
            </a:r>
          </a:p>
          <a:p>
            <a:pPr algn="r">
              <a:buNone/>
            </a:pPr>
            <a:endParaRPr lang="en-US" sz="2400" b="1" dirty="0">
              <a:latin typeface="Times New Roman" panose="02020603050405020304" charset="0"/>
              <a:cs typeface="Times New Roman" panose="02020603050405020304" charset="0"/>
            </a:endParaRPr>
          </a:p>
          <a:p>
            <a:pPr algn="r">
              <a:buNone/>
            </a:pPr>
            <a:endParaRPr lang="en-US" sz="2400" b="1" dirty="0">
              <a:latin typeface="Times New Roman" panose="02020603050405020304" charset="0"/>
              <a:cs typeface="Times New Roman" panose="0202060305040502030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9065" y="0"/>
            <a:ext cx="2016125" cy="1250950"/>
          </a:xfrm>
          <a:prstGeom prst="rect">
            <a:avLst/>
          </a:prstGeom>
        </p:spPr>
      </p:pic>
      <p:pic>
        <p:nvPicPr>
          <p:cNvPr id="1026" name="Picture 11" descr="C:\Users\admin\Downloads\lo-removebg-preview.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40000"/>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17253"/>
            <a:ext cx="2552700" cy="895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M.Kumarasamy College of Engineering, Karur :: MK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6310" y="0"/>
            <a:ext cx="1825690" cy="7724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DD51-EB3E-5BEC-40C0-43298A15929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9DF42F-1CFC-471C-76FE-AD77891AFD07}"/>
              </a:ext>
            </a:extLst>
          </p:cNvPr>
          <p:cNvSpPr>
            <a:spLocks noGrp="1"/>
          </p:cNvSpPr>
          <p:nvPr>
            <p:ph idx="1"/>
          </p:nvPr>
        </p:nvSpPr>
        <p:spPr/>
        <p:txBody>
          <a:bodyPr/>
          <a:lstStyle/>
          <a:p>
            <a:pPr marL="0" indent="0" algn="just">
              <a:buNone/>
            </a:pPr>
            <a:r>
              <a:rPr lang="en-US" dirty="0">
                <a:solidFill>
                  <a:srgbClr val="252525"/>
                </a:solidFill>
                <a:latin typeface="Times New Roman" panose="02020603050405020304" pitchFamily="18" charset="0"/>
                <a:cs typeface="Times New Roman" panose="02020603050405020304" pitchFamily="18" charset="0"/>
              </a:rPr>
              <a:t>	The integration of drip irrigation and leakage detection offers a holistic solution for efficient farming and responsible water management. This system maximizes crop yields, conserves water resources, and minimizes economic losses by addressing both irrigation precision and leak prevention, fostering sustainable agriculture and environmental stewardship.</a:t>
            </a:r>
            <a:endParaRPr lang="en-IN" dirty="0">
              <a:solidFill>
                <a:srgbClr val="25252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1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8C0E-48D7-806B-1409-191D3CEC3A0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REFEREANCES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DF142F-0524-C0C9-2296-D39AEDAE9E2D}"/>
              </a:ext>
            </a:extLst>
          </p:cNvPr>
          <p:cNvSpPr>
            <a:spLocks noGrp="1"/>
          </p:cNvSpPr>
          <p:nvPr>
            <p:ph idx="1"/>
          </p:nvPr>
        </p:nvSpPr>
        <p:spPr/>
        <p:txBody>
          <a:bodyPr>
            <a:normAutofit fontScale="85000" lnSpcReduction="20000"/>
          </a:bodyPr>
          <a:lstStyle/>
          <a:p>
            <a:pPr algn="just"/>
            <a:r>
              <a:rPr lang="en-IN" dirty="0">
                <a:latin typeface="Times New Roman" panose="02020603050405020304" pitchFamily="18" charset="0"/>
                <a:cs typeface="Times New Roman" panose="02020603050405020304" pitchFamily="18" charset="0"/>
              </a:rPr>
              <a:t>O. V. Biryukova and I. V. </a:t>
            </a:r>
            <a:r>
              <a:rPr lang="en-IN" dirty="0" err="1">
                <a:latin typeface="Times New Roman" panose="02020603050405020304" pitchFamily="18" charset="0"/>
                <a:cs typeface="Times New Roman" panose="02020603050405020304" pitchFamily="18" charset="0"/>
              </a:rPr>
              <a:t>Koretskaya</a:t>
            </a:r>
            <a:r>
              <a:rPr lang="en-IN" dirty="0">
                <a:latin typeface="Times New Roman" panose="02020603050405020304" pitchFamily="18" charset="0"/>
                <a:cs typeface="Times New Roman" panose="02020603050405020304" pitchFamily="18" charset="0"/>
              </a:rPr>
              <a:t>, "Selection of Ultrasonic Sensors for Distance Monitoring," 2020 Systems of Signal Synchronization, Generating and Processing in Telecommunications (SYNCHROINFO), </a:t>
            </a:r>
            <a:r>
              <a:rPr lang="en-IN" dirty="0" err="1">
                <a:latin typeface="Times New Roman" panose="02020603050405020304" pitchFamily="18" charset="0"/>
                <a:cs typeface="Times New Roman" panose="02020603050405020304" pitchFamily="18" charset="0"/>
              </a:rPr>
              <a:t>Svetlogorsk</a:t>
            </a:r>
            <a:r>
              <a:rPr lang="en-IN" dirty="0">
                <a:latin typeface="Times New Roman" panose="02020603050405020304" pitchFamily="18" charset="0"/>
                <a:cs typeface="Times New Roman" panose="02020603050405020304" pitchFamily="18" charset="0"/>
              </a:rPr>
              <a:t>, Russia, 2020, pp. 1-4,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10.1109/SYNCHROINFO49631.2020.9166089..</a:t>
            </a:r>
          </a:p>
          <a:p>
            <a:pPr algn="just"/>
            <a:r>
              <a:rPr lang="en-US" b="0" i="0" dirty="0">
                <a:solidFill>
                  <a:srgbClr val="333333"/>
                </a:solidFill>
                <a:effectLst/>
                <a:latin typeface="Times New Roman" panose="02020603050405020304" pitchFamily="18" charset="0"/>
                <a:cs typeface="Times New Roman" panose="02020603050405020304" pitchFamily="18" charset="0"/>
              </a:rPr>
              <a:t>B. Mondal, R. Sarkar and N. Mandal, "Design and Implementation of an RF-Based Wireless Displacement Transmitter," in IEEE Sensors Journal, vol. 20, no. 3, pp. 1383-1392, 1 Feb.1, 2020, </a:t>
            </a:r>
            <a:r>
              <a:rPr lang="en-US" b="0" i="0" dirty="0" err="1">
                <a:solidFill>
                  <a:srgbClr val="333333"/>
                </a:solidFill>
                <a:effectLst/>
                <a:latin typeface="Times New Roman" panose="02020603050405020304" pitchFamily="18" charset="0"/>
                <a:cs typeface="Times New Roman" panose="02020603050405020304" pitchFamily="18" charset="0"/>
              </a:rPr>
              <a:t>doi</a:t>
            </a:r>
            <a:r>
              <a:rPr lang="en-US" b="0" i="0" dirty="0">
                <a:solidFill>
                  <a:srgbClr val="333333"/>
                </a:solidFill>
                <a:effectLst/>
                <a:latin typeface="Times New Roman" panose="02020603050405020304" pitchFamily="18" charset="0"/>
                <a:cs typeface="Times New Roman" panose="02020603050405020304" pitchFamily="18" charset="0"/>
              </a:rPr>
              <a:t>: 10.1109/JSEN.2019.2947318.</a:t>
            </a:r>
          </a:p>
          <a:p>
            <a:pPr algn="just"/>
            <a:r>
              <a:rPr lang="en-IN" b="0" i="0" dirty="0">
                <a:solidFill>
                  <a:srgbClr val="333333"/>
                </a:solidFill>
                <a:effectLst/>
                <a:latin typeface="Times New Roman" panose="02020603050405020304" pitchFamily="18" charset="0"/>
                <a:cs typeface="Times New Roman" panose="02020603050405020304" pitchFamily="18" charset="0"/>
              </a:rPr>
              <a:t>Y. Yasa, E. </a:t>
            </a:r>
            <a:r>
              <a:rPr lang="en-IN" b="0" i="0" dirty="0" err="1">
                <a:solidFill>
                  <a:srgbClr val="333333"/>
                </a:solidFill>
                <a:effectLst/>
                <a:latin typeface="Times New Roman" panose="02020603050405020304" pitchFamily="18" charset="0"/>
                <a:cs typeface="Times New Roman" panose="02020603050405020304" pitchFamily="18" charset="0"/>
              </a:rPr>
              <a:t>Sahin</a:t>
            </a:r>
            <a:r>
              <a:rPr lang="en-IN" b="0" i="0" dirty="0">
                <a:solidFill>
                  <a:srgbClr val="333333"/>
                </a:solidFill>
                <a:effectLst/>
                <a:latin typeface="Times New Roman" panose="02020603050405020304" pitchFamily="18" charset="0"/>
                <a:cs typeface="Times New Roman" panose="02020603050405020304" pitchFamily="18" charset="0"/>
              </a:rPr>
              <a:t>, C. </a:t>
            </a:r>
            <a:r>
              <a:rPr lang="en-IN" b="0" i="0" dirty="0" err="1">
                <a:solidFill>
                  <a:srgbClr val="333333"/>
                </a:solidFill>
                <a:effectLst/>
                <a:latin typeface="Times New Roman" panose="02020603050405020304" pitchFamily="18" charset="0"/>
                <a:cs typeface="Times New Roman" panose="02020603050405020304" pitchFamily="18" charset="0"/>
              </a:rPr>
              <a:t>Acar</a:t>
            </a:r>
            <a:r>
              <a:rPr lang="en-IN" b="0" i="0" dirty="0">
                <a:solidFill>
                  <a:srgbClr val="333333"/>
                </a:solidFill>
                <a:effectLst/>
                <a:latin typeface="Times New Roman" panose="02020603050405020304" pitchFamily="18" charset="0"/>
                <a:cs typeface="Times New Roman" panose="02020603050405020304" pitchFamily="18" charset="0"/>
              </a:rPr>
              <a:t>, A. </a:t>
            </a:r>
            <a:r>
              <a:rPr lang="en-IN" b="0" i="0" dirty="0" err="1">
                <a:solidFill>
                  <a:srgbClr val="333333"/>
                </a:solidFill>
                <a:effectLst/>
                <a:latin typeface="Times New Roman" panose="02020603050405020304" pitchFamily="18" charset="0"/>
                <a:cs typeface="Times New Roman" panose="02020603050405020304" pitchFamily="18" charset="0"/>
              </a:rPr>
              <a:t>Gozutok</a:t>
            </a:r>
            <a:r>
              <a:rPr lang="en-IN" b="0" i="0" dirty="0">
                <a:solidFill>
                  <a:srgbClr val="333333"/>
                </a:solidFill>
                <a:effectLst/>
                <a:latin typeface="Times New Roman" panose="02020603050405020304" pitchFamily="18" charset="0"/>
                <a:cs typeface="Times New Roman" panose="02020603050405020304" pitchFamily="18" charset="0"/>
              </a:rPr>
              <a:t>, E. </a:t>
            </a:r>
            <a:r>
              <a:rPr lang="en-IN" b="0" i="0" dirty="0" err="1">
                <a:solidFill>
                  <a:srgbClr val="333333"/>
                </a:solidFill>
                <a:effectLst/>
                <a:latin typeface="Times New Roman" panose="02020603050405020304" pitchFamily="18" charset="0"/>
                <a:cs typeface="Times New Roman" panose="02020603050405020304" pitchFamily="18" charset="0"/>
              </a:rPr>
              <a:t>Firat</a:t>
            </a:r>
            <a:r>
              <a:rPr lang="en-IN" b="0" i="0" dirty="0">
                <a:solidFill>
                  <a:srgbClr val="333333"/>
                </a:solidFill>
                <a:effectLst/>
                <a:latin typeface="Times New Roman" panose="02020603050405020304" pitchFamily="18" charset="0"/>
                <a:cs typeface="Times New Roman" panose="02020603050405020304" pitchFamily="18" charset="0"/>
              </a:rPr>
              <a:t> and E. Mese, "Servo motor driver design for high performance applications," </a:t>
            </a:r>
            <a:r>
              <a:rPr lang="en-IN" b="0" i="1" dirty="0">
                <a:solidFill>
                  <a:srgbClr val="333333"/>
                </a:solidFill>
                <a:effectLst/>
                <a:latin typeface="Times New Roman" panose="02020603050405020304" pitchFamily="18" charset="0"/>
                <a:cs typeface="Times New Roman" panose="02020603050405020304" pitchFamily="18" charset="0"/>
              </a:rPr>
              <a:t>2013 3rd International Conference on Electric Power and Energy Conversion Systems</a:t>
            </a:r>
            <a:r>
              <a:rPr lang="en-IN" b="0" i="0" dirty="0">
                <a:solidFill>
                  <a:srgbClr val="333333"/>
                </a:solidFill>
                <a:effectLst/>
                <a:latin typeface="Times New Roman" panose="02020603050405020304" pitchFamily="18" charset="0"/>
                <a:cs typeface="Times New Roman" panose="02020603050405020304" pitchFamily="18" charset="0"/>
              </a:rPr>
              <a:t>, Istanbul, Turkey, 2013, pp. 1-6, </a:t>
            </a:r>
            <a:r>
              <a:rPr lang="en-IN" b="0" i="0" dirty="0" err="1">
                <a:solidFill>
                  <a:srgbClr val="333333"/>
                </a:solidFill>
                <a:effectLst/>
                <a:latin typeface="Times New Roman" panose="02020603050405020304" pitchFamily="18" charset="0"/>
                <a:cs typeface="Times New Roman" panose="02020603050405020304" pitchFamily="18" charset="0"/>
              </a:rPr>
              <a:t>doi</a:t>
            </a:r>
            <a:r>
              <a:rPr lang="en-IN" b="0" i="0" dirty="0">
                <a:solidFill>
                  <a:srgbClr val="333333"/>
                </a:solidFill>
                <a:effectLst/>
                <a:latin typeface="Times New Roman" panose="02020603050405020304" pitchFamily="18" charset="0"/>
                <a:cs typeface="Times New Roman" panose="02020603050405020304" pitchFamily="18" charset="0"/>
              </a:rPr>
              <a:t>: 10.1109/EPECS.2013.6713062.</a:t>
            </a:r>
          </a:p>
          <a:p>
            <a:pPr algn="just"/>
            <a:r>
              <a:rPr lang="en-US" b="0" i="0" dirty="0">
                <a:solidFill>
                  <a:srgbClr val="333333"/>
                </a:solidFill>
                <a:effectLst/>
                <a:latin typeface="Times New Roman" panose="02020603050405020304" pitchFamily="18" charset="0"/>
                <a:cs typeface="Times New Roman" panose="02020603050405020304" pitchFamily="18" charset="0"/>
              </a:rPr>
              <a:t>Y. A. </a:t>
            </a:r>
            <a:r>
              <a:rPr lang="en-US" b="0" i="0" dirty="0" err="1">
                <a:solidFill>
                  <a:srgbClr val="333333"/>
                </a:solidFill>
                <a:effectLst/>
                <a:latin typeface="Times New Roman" panose="02020603050405020304" pitchFamily="18" charset="0"/>
                <a:cs typeface="Times New Roman" panose="02020603050405020304" pitchFamily="18" charset="0"/>
              </a:rPr>
              <a:t>Badamasi</a:t>
            </a:r>
            <a:r>
              <a:rPr lang="en-US" b="0" i="0" dirty="0">
                <a:solidFill>
                  <a:srgbClr val="333333"/>
                </a:solidFill>
                <a:effectLst/>
                <a:latin typeface="Times New Roman" panose="02020603050405020304" pitchFamily="18" charset="0"/>
                <a:cs typeface="Times New Roman" panose="02020603050405020304" pitchFamily="18" charset="0"/>
              </a:rPr>
              <a:t>, "The working principle of an Arduino," </a:t>
            </a:r>
            <a:r>
              <a:rPr lang="en-US" b="0" i="1" dirty="0">
                <a:solidFill>
                  <a:srgbClr val="333333"/>
                </a:solidFill>
                <a:effectLst/>
                <a:latin typeface="Times New Roman" panose="02020603050405020304" pitchFamily="18" charset="0"/>
                <a:cs typeface="Times New Roman" panose="02020603050405020304" pitchFamily="18" charset="0"/>
              </a:rPr>
              <a:t>2014 11th International Conference on Electronics, Computer and Computation (ICECCO)</a:t>
            </a:r>
            <a:r>
              <a:rPr lang="en-US" b="0" i="0" dirty="0">
                <a:solidFill>
                  <a:srgbClr val="333333"/>
                </a:solidFill>
                <a:effectLst/>
                <a:latin typeface="Times New Roman" panose="02020603050405020304" pitchFamily="18" charset="0"/>
                <a:cs typeface="Times New Roman" panose="02020603050405020304" pitchFamily="18" charset="0"/>
              </a:rPr>
              <a:t>, Abuja, Nigeria, 2014, pp. 1-4, </a:t>
            </a:r>
            <a:r>
              <a:rPr lang="en-US" b="0" i="0" dirty="0" err="1">
                <a:solidFill>
                  <a:srgbClr val="333333"/>
                </a:solidFill>
                <a:effectLst/>
                <a:latin typeface="Times New Roman" panose="02020603050405020304" pitchFamily="18" charset="0"/>
                <a:cs typeface="Times New Roman" panose="02020603050405020304" pitchFamily="18" charset="0"/>
              </a:rPr>
              <a:t>doi</a:t>
            </a:r>
            <a:r>
              <a:rPr lang="en-US" b="0" i="0" dirty="0">
                <a:solidFill>
                  <a:srgbClr val="333333"/>
                </a:solidFill>
                <a:effectLst/>
                <a:latin typeface="Times New Roman" panose="02020603050405020304" pitchFamily="18" charset="0"/>
                <a:cs typeface="Times New Roman" panose="02020603050405020304" pitchFamily="18" charset="0"/>
              </a:rPr>
              <a:t>: 10.1109/ICECCO.2014.6997578.</a:t>
            </a:r>
            <a:endParaRPr lang="en-IN" b="0" i="0" dirty="0">
              <a:solidFill>
                <a:srgbClr val="333333"/>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43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5125" y="0"/>
            <a:ext cx="9144000" cy="1214120"/>
          </a:xfrm>
        </p:spPr>
        <p:txBody>
          <a:bodyPr>
            <a:normAutofit/>
          </a:bodyPr>
          <a:lstStyle/>
          <a:p>
            <a:r>
              <a:rPr lang="en-US" sz="4400" b="1" dirty="0">
                <a:latin typeface="Times New Roman" panose="02020603050405020304" pitchFamily="18" charset="0"/>
                <a:cs typeface="Times New Roman" panose="02020603050405020304" pitchFamily="18" charset="0"/>
              </a:rPr>
              <a:t>INTRODUCTION</a:t>
            </a:r>
          </a:p>
        </p:txBody>
      </p:sp>
      <p:sp>
        <p:nvSpPr>
          <p:cNvPr id="3" name="Subtitle 2"/>
          <p:cNvSpPr>
            <a:spLocks noGrp="1"/>
          </p:cNvSpPr>
          <p:nvPr>
            <p:ph type="subTitle" idx="1"/>
          </p:nvPr>
        </p:nvSpPr>
        <p:spPr>
          <a:xfrm>
            <a:off x="723900" y="1630680"/>
            <a:ext cx="11129645" cy="5420360"/>
          </a:xfrm>
        </p:spPr>
        <p:txBody>
          <a:bodyPr>
            <a:noAutofit/>
          </a:bodyPr>
          <a:lstStyle/>
          <a:p>
            <a:pPr marL="228600" indent="-2286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Drip irrigation is sometimes called trickle irrigation and involves dripping water onto the soil at very low rates (2–20 liters per hour) from a system of small-diameter plastic pipes fitted</a:t>
            </a:r>
          </a:p>
          <a:p>
            <a:pPr marL="228600" indent="-2286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Drip irrigation is a type of micro-irrigation system that has the potential to save water and nutrients by allowing water to drip slowly to the roots of plants, either from above the soil surface or buried below the surface. The goal is to place water directly into the root zone and minimize evaporation.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E458-C430-F27C-B94A-12451D31E62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F9C3F7-95E7-D6E3-535C-DA0C1729698A}"/>
              </a:ext>
            </a:extLst>
          </p:cNvPr>
          <p:cNvSpPr>
            <a:spLocks noGrp="1"/>
          </p:cNvSpPr>
          <p:nvPr>
            <p:ph idx="1"/>
          </p:nvPr>
        </p:nvSpPr>
        <p:spPr>
          <a:xfrm>
            <a:off x="838200" y="1825625"/>
            <a:ext cx="6542314" cy="4351338"/>
          </a:xfrm>
        </p:spPr>
        <p:txBody>
          <a:bodyPr/>
          <a:lstStyle/>
          <a:p>
            <a:pPr marL="0" indent="0" algn="just">
              <a:buNone/>
            </a:pPr>
            <a:r>
              <a:rPr lang="en-US" dirty="0">
                <a:solidFill>
                  <a:srgbClr val="252525"/>
                </a:solidFill>
                <a:effectLst/>
                <a:latin typeface="Times New Roman" panose="02020603050405020304" pitchFamily="18" charset="0"/>
                <a:cs typeface="Times New Roman" panose="02020603050405020304" pitchFamily="18" charset="0"/>
              </a:rPr>
              <a:t>	Drip irrigation causes more water loss, and sometimes pipes will break and cause a leakage of water.</a:t>
            </a:r>
          </a:p>
          <a:p>
            <a:pPr marL="0" indent="0" algn="just">
              <a:buNone/>
            </a:pPr>
            <a:r>
              <a:rPr lang="en-US" dirty="0">
                <a:solidFill>
                  <a:srgbClr val="252525"/>
                </a:solidFill>
                <a:latin typeface="Times New Roman" panose="02020603050405020304" pitchFamily="18" charset="0"/>
                <a:cs typeface="Times New Roman" panose="02020603050405020304" pitchFamily="18" charset="0"/>
              </a:rPr>
              <a:t>	In order to maintain the regular water flow this system can be used.</a:t>
            </a:r>
            <a:endParaRPr lang="en-US" dirty="0">
              <a:solidFill>
                <a:srgbClr val="252525"/>
              </a:solidFill>
              <a:effectLst/>
              <a:latin typeface="Times New Roman" panose="02020603050405020304" pitchFamily="18" charset="0"/>
              <a:cs typeface="Times New Roman" panose="02020603050405020304" pitchFamily="18" charset="0"/>
            </a:endParaRPr>
          </a:p>
        </p:txBody>
      </p:sp>
      <p:pic>
        <p:nvPicPr>
          <p:cNvPr id="4" name="Picture 2" descr="Pipes &amp; Sprinkler Leaks | LH Home Services LLC.">
            <a:extLst>
              <a:ext uri="{FF2B5EF4-FFF2-40B4-BE49-F238E27FC236}">
                <a16:creationId xmlns:a16="http://schemas.microsoft.com/office/drawing/2014/main" id="{E3FE343F-C451-9EB4-463E-A0CFFB045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172" y="1825625"/>
            <a:ext cx="4269983" cy="343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82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F1F-4B54-946C-AA9C-E17D9E5D8DB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596B29-46F2-8E66-EDB6-C71FE8D01186}"/>
              </a:ext>
            </a:extLst>
          </p:cNvPr>
          <p:cNvSpPr>
            <a:spLocks noGrp="1"/>
          </p:cNvSpPr>
          <p:nvPr>
            <p:ph idx="1"/>
          </p:nvPr>
        </p:nvSpPr>
        <p:spPr/>
        <p:txBody>
          <a:bodyPr>
            <a:normAutofit/>
          </a:bodyPr>
          <a:lstStyle/>
          <a:p>
            <a:pPr marL="0" indent="0" algn="just">
              <a:buNone/>
            </a:pPr>
            <a:r>
              <a:rPr lang="en-US" sz="3000" dirty="0">
                <a:latin typeface="Times New Roman" panose="02020603050405020304" pitchFamily="18" charset="0"/>
                <a:cs typeface="Times New Roman" panose="02020603050405020304" pitchFamily="18" charset="0"/>
              </a:rPr>
              <a:t>	To control the leakage of water on the pipe, if there is any leakage in the pipe, that will be indicated by using a buzzer, and the motor will turn off. This process gives the message to the desired person.</a:t>
            </a:r>
          </a:p>
        </p:txBody>
      </p:sp>
    </p:spTree>
    <p:extLst>
      <p:ext uri="{BB962C8B-B14F-4D97-AF65-F5344CB8AC3E}">
        <p14:creationId xmlns:p14="http://schemas.microsoft.com/office/powerpoint/2010/main" val="232614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71AB-0463-FB3F-9421-411205C6D90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2159FB-F242-8A74-A593-5E592DDBFA21}"/>
              </a:ext>
            </a:extLst>
          </p:cNvPr>
          <p:cNvSpPr>
            <a:spLocks noGrp="1"/>
          </p:cNvSpPr>
          <p:nvPr>
            <p:ph idx="1"/>
          </p:nvPr>
        </p:nvSpPr>
        <p:spPr>
          <a:xfrm>
            <a:off x="838199" y="1825625"/>
            <a:ext cx="5654879" cy="4351338"/>
          </a:xfrm>
        </p:spPr>
        <p:txBody>
          <a:bodyPr/>
          <a:lstStyle/>
          <a:p>
            <a:pPr marL="0" indent="0" algn="just">
              <a:buNone/>
            </a:pPr>
            <a:r>
              <a:rPr lang="en-US" dirty="0">
                <a:solidFill>
                  <a:srgbClr val="252525"/>
                </a:solidFill>
                <a:latin typeface="Times New Roman" panose="02020603050405020304" pitchFamily="18" charset="0"/>
                <a:cs typeface="Times New Roman" panose="02020603050405020304" pitchFamily="18" charset="0"/>
              </a:rPr>
              <a:t>	Existing drip irrigation methods rely on a network of pipes, tubing, and emitters to deliver water directly to plant roots. Water is typically released in controlled drips or drops, ensuring efficient and targeted irrigation, primarily in agriculture and landscaping applications.</a:t>
            </a:r>
          </a:p>
        </p:txBody>
      </p:sp>
      <p:pic>
        <p:nvPicPr>
          <p:cNvPr id="2050" name="Picture 2" descr="Components and Types of Drip Irrigation Systems - Wikifarmer">
            <a:extLst>
              <a:ext uri="{FF2B5EF4-FFF2-40B4-BE49-F238E27FC236}">
                <a16:creationId xmlns:a16="http://schemas.microsoft.com/office/drawing/2014/main" id="{E3D0218E-43A8-AC71-F92F-84942EC83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752" y="1656826"/>
            <a:ext cx="4307048" cy="3468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11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9C32-C986-1070-1FE8-845EA285AC7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7CCA3B-733E-7CE9-38E7-57FA539610E7}"/>
              </a:ext>
            </a:extLst>
          </p:cNvPr>
          <p:cNvSpPr>
            <a:spLocks noGrp="1"/>
          </p:cNvSpPr>
          <p:nvPr>
            <p:ph idx="1"/>
          </p:nvPr>
        </p:nvSpPr>
        <p:spPr>
          <a:xfrm>
            <a:off x="838199" y="1825625"/>
            <a:ext cx="10738607" cy="4351338"/>
          </a:xfrm>
        </p:spPr>
        <p:txBody>
          <a:bodyPr>
            <a:normAutofit/>
          </a:bodyPr>
          <a:lstStyle/>
          <a:p>
            <a:pPr marL="0" indent="0" algn="just">
              <a:buNone/>
            </a:pPr>
            <a:r>
              <a:rPr lang="en-US" dirty="0">
                <a:solidFill>
                  <a:srgbClr val="252525"/>
                </a:solidFill>
                <a:effectLst/>
                <a:latin typeface="Times New Roman" panose="02020603050405020304" pitchFamily="18" charset="0"/>
                <a:cs typeface="Times New Roman" panose="02020603050405020304" pitchFamily="18" charset="0"/>
              </a:rPr>
              <a:t>	The proposed system fixes the </a:t>
            </a:r>
            <a:r>
              <a:rPr lang="en-US" dirty="0">
                <a:solidFill>
                  <a:srgbClr val="252525"/>
                </a:solidFill>
                <a:latin typeface="Times New Roman" panose="02020603050405020304" pitchFamily="18" charset="0"/>
                <a:cs typeface="Times New Roman" panose="02020603050405020304" pitchFamily="18" charset="0"/>
              </a:rPr>
              <a:t>L-</a:t>
            </a:r>
            <a:r>
              <a:rPr lang="en-US" dirty="0">
                <a:solidFill>
                  <a:srgbClr val="252525"/>
                </a:solidFill>
                <a:effectLst/>
                <a:latin typeface="Times New Roman" panose="02020603050405020304" pitchFamily="18" charset="0"/>
                <a:cs typeface="Times New Roman" panose="02020603050405020304" pitchFamily="18" charset="0"/>
              </a:rPr>
              <a:t>shaped pipe at the end of the pipe line, and the water sensor is placed at the top of the L-shaped pipe based on the pressure of the water that </a:t>
            </a:r>
            <a:r>
              <a:rPr lang="en-US" dirty="0">
                <a:solidFill>
                  <a:srgbClr val="252525"/>
                </a:solidFill>
                <a:latin typeface="Times New Roman" panose="02020603050405020304" pitchFamily="18" charset="0"/>
                <a:cs typeface="Times New Roman" panose="02020603050405020304" pitchFamily="18" charset="0"/>
              </a:rPr>
              <a:t>is</a:t>
            </a:r>
            <a:r>
              <a:rPr lang="en-US" dirty="0">
                <a:solidFill>
                  <a:srgbClr val="252525"/>
                </a:solidFill>
                <a:effectLst/>
                <a:latin typeface="Times New Roman" panose="02020603050405020304" pitchFamily="18" charset="0"/>
                <a:cs typeface="Times New Roman" panose="02020603050405020304" pitchFamily="18" charset="0"/>
              </a:rPr>
              <a:t> </a:t>
            </a:r>
            <a:r>
              <a:rPr lang="en-US" dirty="0">
                <a:solidFill>
                  <a:srgbClr val="252525"/>
                </a:solidFill>
                <a:latin typeface="Times New Roman" panose="02020603050405020304" pitchFamily="18" charset="0"/>
                <a:cs typeface="Times New Roman" panose="02020603050405020304" pitchFamily="18" charset="0"/>
              </a:rPr>
              <a:t>pumped</a:t>
            </a:r>
            <a:r>
              <a:rPr lang="en-US" dirty="0">
                <a:solidFill>
                  <a:srgbClr val="252525"/>
                </a:solidFill>
                <a:effectLst/>
                <a:latin typeface="Times New Roman" panose="02020603050405020304" pitchFamily="18" charset="0"/>
                <a:cs typeface="Times New Roman" panose="02020603050405020304" pitchFamily="18" charset="0"/>
              </a:rPr>
              <a:t> by the motor</a:t>
            </a:r>
            <a:r>
              <a:rPr lang="en-US" dirty="0">
                <a:solidFill>
                  <a:srgbClr val="252525"/>
                </a:solidFill>
                <a:latin typeface="Times New Roman" panose="02020603050405020304" pitchFamily="18" charset="0"/>
                <a:cs typeface="Times New Roman" panose="02020603050405020304" pitchFamily="18" charset="0"/>
              </a:rPr>
              <a:t>. T</a:t>
            </a:r>
            <a:r>
              <a:rPr lang="en-US" dirty="0">
                <a:solidFill>
                  <a:srgbClr val="252525"/>
                </a:solidFill>
                <a:effectLst/>
                <a:latin typeface="Times New Roman" panose="02020603050405020304" pitchFamily="18" charset="0"/>
                <a:cs typeface="Times New Roman" panose="02020603050405020304" pitchFamily="18" charset="0"/>
              </a:rPr>
              <a:t>he water level is raised </a:t>
            </a:r>
            <a:r>
              <a:rPr lang="en-US" dirty="0">
                <a:solidFill>
                  <a:srgbClr val="252525"/>
                </a:solidFill>
                <a:latin typeface="Times New Roman" panose="02020603050405020304" pitchFamily="18" charset="0"/>
                <a:cs typeface="Times New Roman" panose="02020603050405020304" pitchFamily="18" charset="0"/>
              </a:rPr>
              <a:t>till the</a:t>
            </a:r>
            <a:r>
              <a:rPr lang="en-US" dirty="0">
                <a:solidFill>
                  <a:srgbClr val="252525"/>
                </a:solidFill>
                <a:effectLst/>
                <a:latin typeface="Times New Roman" panose="02020603050405020304" pitchFamily="18" charset="0"/>
                <a:cs typeface="Times New Roman" panose="02020603050405020304" pitchFamily="18" charset="0"/>
              </a:rPr>
              <a:t> top of the </a:t>
            </a:r>
            <a:r>
              <a:rPr lang="en-US" dirty="0">
                <a:solidFill>
                  <a:srgbClr val="252525"/>
                </a:solidFill>
                <a:latin typeface="Times New Roman" panose="02020603050405020304" pitchFamily="18" charset="0"/>
                <a:cs typeface="Times New Roman" panose="02020603050405020304" pitchFamily="18" charset="0"/>
              </a:rPr>
              <a:t>lid where the sensor is placed</a:t>
            </a:r>
            <a:r>
              <a:rPr lang="en-US" dirty="0">
                <a:solidFill>
                  <a:srgbClr val="252525"/>
                </a:solidFill>
                <a:effectLst/>
                <a:latin typeface="Times New Roman" panose="02020603050405020304" pitchFamily="18" charset="0"/>
                <a:cs typeface="Times New Roman" panose="02020603050405020304" pitchFamily="18" charset="0"/>
              </a:rPr>
              <a:t>, the sensor detects the water, and it will be in a normal state, but the water level is decreased </a:t>
            </a:r>
            <a:r>
              <a:rPr lang="en-US" dirty="0">
                <a:solidFill>
                  <a:srgbClr val="252525"/>
                </a:solidFill>
                <a:latin typeface="Times New Roman" panose="02020603050405020304" pitchFamily="18" charset="0"/>
                <a:cs typeface="Times New Roman" panose="02020603050405020304" pitchFamily="18" charset="0"/>
              </a:rPr>
              <a:t>then t</a:t>
            </a:r>
            <a:r>
              <a:rPr lang="en-US" dirty="0">
                <a:solidFill>
                  <a:srgbClr val="252525"/>
                </a:solidFill>
                <a:effectLst/>
                <a:latin typeface="Times New Roman" panose="02020603050405020304" pitchFamily="18" charset="0"/>
                <a:cs typeface="Times New Roman" panose="02020603050405020304" pitchFamily="18" charset="0"/>
              </a:rPr>
              <a:t>he sensor </a:t>
            </a:r>
            <a:r>
              <a:rPr lang="en-US" dirty="0">
                <a:solidFill>
                  <a:srgbClr val="252525"/>
                </a:solidFill>
                <a:latin typeface="Times New Roman" panose="02020603050405020304" pitchFamily="18" charset="0"/>
                <a:cs typeface="Times New Roman" panose="02020603050405020304" pitchFamily="18" charset="0"/>
              </a:rPr>
              <a:t>will</a:t>
            </a:r>
            <a:r>
              <a:rPr lang="en-US" dirty="0">
                <a:solidFill>
                  <a:srgbClr val="252525"/>
                </a:solidFill>
                <a:effectLst/>
                <a:latin typeface="Times New Roman" panose="02020603050405020304" pitchFamily="18" charset="0"/>
                <a:cs typeface="Times New Roman" panose="02020603050405020304" pitchFamily="18" charset="0"/>
              </a:rPr>
              <a:t> not detect the water</a:t>
            </a:r>
            <a:r>
              <a:rPr lang="en-US" dirty="0">
                <a:solidFill>
                  <a:srgbClr val="252525"/>
                </a:solidFill>
                <a:latin typeface="Times New Roman" panose="02020603050405020304" pitchFamily="18" charset="0"/>
                <a:cs typeface="Times New Roman" panose="02020603050405020304" pitchFamily="18" charset="0"/>
              </a:rPr>
              <a:t> and</a:t>
            </a:r>
            <a:r>
              <a:rPr lang="en-US" dirty="0">
                <a:solidFill>
                  <a:srgbClr val="252525"/>
                </a:solidFill>
                <a:effectLst/>
                <a:latin typeface="Times New Roman" panose="02020603050405020304" pitchFamily="18" charset="0"/>
                <a:cs typeface="Times New Roman" panose="02020603050405020304" pitchFamily="18" charset="0"/>
              </a:rPr>
              <a:t> it will indicate the message by using a buzzer, and the motor will turn off. A message is to the person.</a:t>
            </a:r>
          </a:p>
        </p:txBody>
      </p:sp>
    </p:spTree>
    <p:extLst>
      <p:ext uri="{BB962C8B-B14F-4D97-AF65-F5344CB8AC3E}">
        <p14:creationId xmlns:p14="http://schemas.microsoft.com/office/powerpoint/2010/main" val="198469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FF34-FA93-F8E7-DDED-9950F85EA8F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COMPARED WITH EXISTING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12C639-3A39-35CD-10CB-46E538111DE9}"/>
              </a:ext>
            </a:extLst>
          </p:cNvPr>
          <p:cNvSpPr>
            <a:spLocks noGrp="1"/>
          </p:cNvSpPr>
          <p:nvPr>
            <p:ph idx="1"/>
          </p:nvPr>
        </p:nvSpPr>
        <p:spPr>
          <a:xfrm>
            <a:off x="838200" y="1825625"/>
            <a:ext cx="11065778" cy="4351338"/>
          </a:xfrm>
        </p:spPr>
        <p:txBody>
          <a:bodyPr/>
          <a:lstStyle/>
          <a:p>
            <a:pPr algn="just"/>
            <a:r>
              <a:rPr lang="en-US" dirty="0">
                <a:latin typeface="Times New Roman" panose="02020603050405020304" pitchFamily="18" charset="0"/>
                <a:cs typeface="Times New Roman" panose="02020603050405020304" pitchFamily="18" charset="0"/>
              </a:rPr>
              <a:t>All the </a:t>
            </a:r>
            <a:r>
              <a:rPr lang="en-US" dirty="0" err="1">
                <a:latin typeface="Times New Roman" panose="02020603050405020304" pitchFamily="18" charset="0"/>
                <a:cs typeface="Times New Roman" panose="02020603050405020304" pitchFamily="18" charset="0"/>
              </a:rPr>
              <a:t>equipments</a:t>
            </a:r>
            <a:r>
              <a:rPr lang="en-US" dirty="0">
                <a:latin typeface="Times New Roman" panose="02020603050405020304" pitchFamily="18" charset="0"/>
                <a:cs typeface="Times New Roman" panose="02020603050405020304" pitchFamily="18" charset="0"/>
              </a:rPr>
              <a:t> required are same as compared to the existing method.</a:t>
            </a:r>
          </a:p>
          <a:p>
            <a:pPr algn="just"/>
            <a:r>
              <a:rPr lang="en-US" dirty="0">
                <a:latin typeface="Times New Roman" panose="02020603050405020304" pitchFamily="18" charset="0"/>
                <a:cs typeface="Times New Roman" panose="02020603050405020304" pitchFamily="18" charset="0"/>
              </a:rPr>
              <a:t>But in our </a:t>
            </a:r>
            <a:r>
              <a:rPr lang="en-US" dirty="0" err="1">
                <a:latin typeface="Times New Roman" panose="02020603050405020304" pitchFamily="18" charset="0"/>
                <a:cs typeface="Times New Roman" panose="02020603050405020304" pitchFamily="18" charset="0"/>
              </a:rPr>
              <a:t>project,we</a:t>
            </a:r>
            <a:r>
              <a:rPr lang="en-US" dirty="0">
                <a:latin typeface="Times New Roman" panose="02020603050405020304" pitchFamily="18" charset="0"/>
                <a:cs typeface="Times New Roman" panose="02020603050405020304" pitchFamily="18" charset="0"/>
              </a:rPr>
              <a:t> are proposed to handle the water efficiently and in order to reduce the leakage in the drip irrigation system.</a:t>
            </a:r>
          </a:p>
          <a:p>
            <a:pPr algn="just"/>
            <a:r>
              <a:rPr lang="en-US" dirty="0">
                <a:latin typeface="Times New Roman" panose="02020603050405020304" pitchFamily="18" charset="0"/>
                <a:cs typeface="Times New Roman" panose="02020603050405020304" pitchFamily="18" charset="0"/>
              </a:rPr>
              <a:t>This leakage detection system is used in all irrigation methods.</a:t>
            </a:r>
          </a:p>
          <a:p>
            <a:pPr algn="just"/>
            <a:r>
              <a:rPr lang="en-US" dirty="0">
                <a:latin typeface="Times New Roman" panose="02020603050405020304" pitchFamily="18" charset="0"/>
                <a:cs typeface="Times New Roman" panose="02020603050405020304" pitchFamily="18" charset="0"/>
              </a:rPr>
              <a:t>This irrigation system can ensure that there is a proper supply for </a:t>
            </a:r>
            <a:r>
              <a:rPr lang="en-US">
                <a:latin typeface="Times New Roman" panose="02020603050405020304" pitchFamily="18" charset="0"/>
                <a:cs typeface="Times New Roman" panose="02020603050405020304" pitchFamily="18" charset="0"/>
              </a:rPr>
              <a:t>the plants.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43738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ACEF-7962-DE64-F299-7BF36B5CC21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MODULES IDENTIFIED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5F74CC-8BBD-22FB-9174-0F2AFE1A77F9}"/>
              </a:ext>
            </a:extLst>
          </p:cNvPr>
          <p:cNvSpPr>
            <a:spLocks noGrp="1"/>
          </p:cNvSpPr>
          <p:nvPr>
            <p:ph idx="1"/>
          </p:nvPr>
        </p:nvSpPr>
        <p:spPr/>
        <p:txBody>
          <a:bodyPr/>
          <a:lstStyle/>
          <a:p>
            <a:pPr algn="l"/>
            <a:r>
              <a:rPr lang="en-US" dirty="0">
                <a:latin typeface="Times New Roman" panose="02020603050405020304" pitchFamily="18" charset="0"/>
                <a:cs typeface="Times New Roman" panose="02020603050405020304" pitchFamily="18" charset="0"/>
              </a:rPr>
              <a:t>Arduino UNO</a:t>
            </a:r>
          </a:p>
          <a:p>
            <a:pPr algn="l"/>
            <a:r>
              <a:rPr lang="en-US" dirty="0">
                <a:latin typeface="Times New Roman" panose="02020603050405020304" pitchFamily="18" charset="0"/>
                <a:cs typeface="Times New Roman" panose="02020603050405020304" pitchFamily="18" charset="0"/>
              </a:rPr>
              <a:t>5V Relay</a:t>
            </a:r>
          </a:p>
          <a:p>
            <a:pPr algn="l"/>
            <a:r>
              <a:rPr lang="en-US" dirty="0">
                <a:latin typeface="Times New Roman" panose="02020603050405020304" pitchFamily="18" charset="0"/>
                <a:cs typeface="Times New Roman" panose="02020603050405020304" pitchFamily="18" charset="0"/>
              </a:rPr>
              <a:t>Moisture Sensor</a:t>
            </a:r>
          </a:p>
          <a:p>
            <a:pPr algn="l"/>
            <a:r>
              <a:rPr lang="en-US" dirty="0">
                <a:latin typeface="Times New Roman" panose="02020603050405020304" pitchFamily="18" charset="0"/>
                <a:cs typeface="Times New Roman" panose="02020603050405020304" pitchFamily="18" charset="0"/>
              </a:rPr>
              <a:t>Submersible Motor</a:t>
            </a:r>
          </a:p>
          <a:p>
            <a:pPr algn="l"/>
            <a:r>
              <a:rPr lang="en-US" dirty="0">
                <a:latin typeface="Times New Roman" panose="02020603050405020304" pitchFamily="18" charset="0"/>
                <a:cs typeface="Times New Roman" panose="02020603050405020304" pitchFamily="18" charset="0"/>
              </a:rPr>
              <a:t>Battery</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33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B0FF-6BF3-255D-1EE7-ED6F6494665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PLAN OF WORK COMPLETION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17F27D-27BB-E48B-A0B7-458BFF0757A9}"/>
              </a:ext>
            </a:extLst>
          </p:cNvPr>
          <p:cNvSpPr>
            <a:spLocks noGrp="1"/>
          </p:cNvSpPr>
          <p:nvPr>
            <p:ph idx="1"/>
          </p:nvPr>
        </p:nvSpPr>
        <p:spPr/>
        <p:txBody>
          <a:bodyPr/>
          <a:lstStyle/>
          <a:p>
            <a:pPr algn="just"/>
            <a:r>
              <a:rPr lang="en-IN" b="1" dirty="0">
                <a:latin typeface="Times New Roman" panose="02020603050405020304" pitchFamily="18" charset="0"/>
                <a:cs typeface="Times New Roman" panose="02020603050405020304" pitchFamily="18" charset="0"/>
              </a:rPr>
              <a:t>Completed</a:t>
            </a:r>
          </a:p>
          <a:p>
            <a:pPr marL="0" indent="0" algn="just">
              <a:buNone/>
            </a:pPr>
            <a:r>
              <a:rPr lang="en-IN" dirty="0">
                <a:latin typeface="Times New Roman" panose="02020603050405020304" pitchFamily="18" charset="0"/>
                <a:cs typeface="Times New Roman" panose="02020603050405020304" pitchFamily="18" charset="0"/>
              </a:rPr>
              <a:t>Brought components like Arduino UNO, 5V Relay, </a:t>
            </a:r>
            <a:r>
              <a:rPr lang="en-US" dirty="0">
                <a:latin typeface="Times New Roman" panose="02020603050405020304" pitchFamily="18" charset="0"/>
                <a:cs typeface="Times New Roman" panose="02020603050405020304" pitchFamily="18" charset="0"/>
              </a:rPr>
              <a:t>Moisture Sensor.</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To be done</a:t>
            </a:r>
          </a:p>
          <a:p>
            <a:pPr marL="0" indent="0" algn="just">
              <a:buNone/>
            </a:pPr>
            <a:r>
              <a:rPr lang="en-IN" dirty="0">
                <a:latin typeface="Times New Roman" panose="02020603050405020304" pitchFamily="18" charset="0"/>
                <a:cs typeface="Times New Roman" panose="02020603050405020304" pitchFamily="18" charset="0"/>
              </a:rPr>
              <a:t>To complete the code for water sensor and moisture sensor and assemble the components.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06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775</Words>
  <Application>Microsoft Office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Times New Roman</vt:lpstr>
      <vt:lpstr>Office Theme</vt:lpstr>
      <vt:lpstr>1_Office Theme</vt:lpstr>
      <vt:lpstr>   DRIP IRRIGATION AND LEAKAGE DETECTION SYSTEM     FIRST REVIEW</vt:lpstr>
      <vt:lpstr>INTRODUCTION</vt:lpstr>
      <vt:lpstr>PROBLEM STATEMENT</vt:lpstr>
      <vt:lpstr>OBJECTIVES</vt:lpstr>
      <vt:lpstr>EXISTING SYSTEM</vt:lpstr>
      <vt:lpstr>PROPOSED SYSTEM</vt:lpstr>
      <vt:lpstr>COMPARED WITH EXISTING</vt:lpstr>
      <vt:lpstr>MODULES IDENTIFIED</vt:lpstr>
      <vt:lpstr>PLAN OF WORK COMPLETION</vt:lpstr>
      <vt:lpstr>CONCLUSION</vt:lpstr>
      <vt:lpstr>REFEREANCES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 PETROL DISPLAY</dc:title>
  <dc:creator>mani vannan</dc:creator>
  <cp:lastModifiedBy>Sangeeth Kumar Ravichandran</cp:lastModifiedBy>
  <cp:revision>10</cp:revision>
  <dcterms:created xsi:type="dcterms:W3CDTF">2023-09-28T07:11:25Z</dcterms:created>
  <dcterms:modified xsi:type="dcterms:W3CDTF">2023-09-29T09:31:33Z</dcterms:modified>
</cp:coreProperties>
</file>